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229" r:id="rId4"/>
  </p:sldMasterIdLst>
  <p:notesMasterIdLst>
    <p:notesMasterId r:id="rId6"/>
  </p:notesMasterIdLst>
  <p:handoutMasterIdLst>
    <p:handoutMasterId r:id="rId7"/>
  </p:handoutMasterIdLst>
  <p:sldIdLst>
    <p:sldId id="257" r:id="rId5"/>
  </p:sldIdLst>
  <p:sldSz cx="7772400" cy="10058400"/>
  <p:notesSz cx="6858000" cy="9144000"/>
  <p:defaultTextStyle>
    <a:defPPr>
      <a:defRPr lang="en-US"/>
    </a:defPPr>
    <a:lvl1pPr marL="0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1pPr>
    <a:lvl2pPr marL="457183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2pPr>
    <a:lvl3pPr marL="914367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3pPr>
    <a:lvl4pPr marL="1371550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4pPr>
    <a:lvl5pPr marL="1828734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5pPr>
    <a:lvl6pPr marL="2285918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6pPr>
    <a:lvl7pPr marL="2743101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7pPr>
    <a:lvl8pPr marL="3200284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8pPr>
    <a:lvl9pPr marL="3657469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FE7149B-E4BE-181B-AF08-C0F267A44297}" name="Brittany Hart" initials="BH" userId="S::BrittanyH@silverfoxprod.com::0b940bb1-f19f-4ede-b667-81bd2230cbc6" providerId="AD"/>
  <p188:author id="{4ACC95A1-35E7-199E-C8D8-A60F70482912}" name="Tierney Cunningham" initials="TC" userId="S::ticunnin@microsoft.com::62f4f650-5c68-4535-8517-3a3a0205aaef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aku Uchikawa" initials="SU" lastIdx="11" clrIdx="0"/>
  <p:cmAuthor id="1" name="Mary Feil-Jacobs" initials="MFJ" lastIdx="43" clrIdx="1"/>
  <p:cmAuthor id="2" name="Monica Lueder" initials="ML" lastIdx="22" clrIdx="2">
    <p:extLst>
      <p:ext uri="{19B8F6BF-5375-455C-9EA6-DF929625EA0E}">
        <p15:presenceInfo xmlns:p15="http://schemas.microsoft.com/office/powerpoint/2012/main" userId="S-1-5-21-2127521184-1604012920-1887927527-2598260" providerId="AD"/>
      </p:ext>
    </p:extLst>
  </p:cmAuthor>
  <p:cmAuthor id="3" name="Mary Feil-Jacobs" initials="MF" lastIdx="28" clrIdx="3">
    <p:extLst>
      <p:ext uri="{19B8F6BF-5375-455C-9EA6-DF929625EA0E}">
        <p15:presenceInfo xmlns:p15="http://schemas.microsoft.com/office/powerpoint/2012/main" userId="S-1-5-21-2127521184-1604012920-1887927527-65006" providerId="AD"/>
      </p:ext>
    </p:extLst>
  </p:cmAuthor>
  <p:cmAuthor id="4" name="Tracy Tran" initials="TT" lastIdx="9" clrIdx="4">
    <p:extLst>
      <p:ext uri="{19B8F6BF-5375-455C-9EA6-DF929625EA0E}">
        <p15:presenceInfo xmlns:p15="http://schemas.microsoft.com/office/powerpoint/2012/main" userId="S::tracyt@microsoft.com::7b485f56-8fe8-4efc-a1b3-85e720327ac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DED5EF"/>
    <a:srgbClr val="254252"/>
    <a:srgbClr val="00A389"/>
    <a:srgbClr val="E535E5"/>
    <a:srgbClr val="F2F2F2"/>
    <a:srgbClr val="0078D4"/>
    <a:srgbClr val="225B62"/>
    <a:srgbClr val="2F345B"/>
    <a:srgbClr val="4636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72" d="100"/>
          <a:sy n="72" d="100"/>
        </p:scale>
        <p:origin x="238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6" d="100"/>
          <a:sy n="66" d="100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ommentAuthors" Target="commentAuthors.xml"/><Relationship Id="rId13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handoutMaster" Target="handoutMasters/handoutMaster1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presProps" Target="presProps.xml"/><Relationship Id="rId14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z Sundet" userId="a216ab5c-6f19-4df9-9d52-91ea0b1c2ac9" providerId="ADAL" clId="{A4A74ACB-C010-4577-AEC0-712458C3E359}"/>
    <pc:docChg chg="modSld">
      <pc:chgData name="Liz Sundet" userId="a216ab5c-6f19-4df9-9d52-91ea0b1c2ac9" providerId="ADAL" clId="{A4A74ACB-C010-4577-AEC0-712458C3E359}" dt="2023-09-18T14:10:28.837" v="2" actId="962"/>
      <pc:docMkLst>
        <pc:docMk/>
      </pc:docMkLst>
      <pc:sldChg chg="modSp mod">
        <pc:chgData name="Liz Sundet" userId="a216ab5c-6f19-4df9-9d52-91ea0b1c2ac9" providerId="ADAL" clId="{A4A74ACB-C010-4577-AEC0-712458C3E359}" dt="2023-09-18T14:10:28.837" v="2" actId="962"/>
        <pc:sldMkLst>
          <pc:docMk/>
          <pc:sldMk cId="758248818" sldId="257"/>
        </pc:sldMkLst>
        <pc:spChg chg="mod">
          <ac:chgData name="Liz Sundet" userId="a216ab5c-6f19-4df9-9d52-91ea0b1c2ac9" providerId="ADAL" clId="{A4A74ACB-C010-4577-AEC0-712458C3E359}" dt="2023-09-18T14:10:24.677" v="1" actId="962"/>
          <ac:spMkLst>
            <pc:docMk/>
            <pc:sldMk cId="758248818" sldId="257"/>
            <ac:spMk id="4" creationId="{FB50CE4E-EE2F-4FC0-0A43-A941D0824C6A}"/>
          </ac:spMkLst>
        </pc:spChg>
        <pc:picChg chg="mod">
          <ac:chgData name="Liz Sundet" userId="a216ab5c-6f19-4df9-9d52-91ea0b1c2ac9" providerId="ADAL" clId="{A4A74ACB-C010-4577-AEC0-712458C3E359}" dt="2023-09-18T14:10:20.769" v="0" actId="962"/>
          <ac:picMkLst>
            <pc:docMk/>
            <pc:sldMk cId="758248818" sldId="257"/>
            <ac:picMk id="6" creationId="{3C494235-7703-9E2B-39F7-7DAA470F7D67}"/>
          </ac:picMkLst>
        </pc:picChg>
        <pc:picChg chg="mod">
          <ac:chgData name="Liz Sundet" userId="a216ab5c-6f19-4df9-9d52-91ea0b1c2ac9" providerId="ADAL" clId="{A4A74ACB-C010-4577-AEC0-712458C3E359}" dt="2023-09-18T14:10:28.837" v="2" actId="962"/>
          <ac:picMkLst>
            <pc:docMk/>
            <pc:sldMk cId="758248818" sldId="257"/>
            <ac:picMk id="7" creationId="{26629D0E-B3E6-70AD-DDB2-1172DB6F6807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eader Placeholder 5"/>
          <p:cNvSpPr>
            <a:spLocks noGrp="1"/>
          </p:cNvSpPr>
          <p:nvPr>
            <p:ph type="hdr" sz="quarter"/>
          </p:nvPr>
        </p:nvSpPr>
        <p:spPr>
          <a:xfrm>
            <a:off x="0" y="-11574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>
              <a:latin typeface="Segoe UI" pitchFamily="34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0F9EC6-89FF-47E1-8594-1A32E3B45134}" type="datetime8">
              <a:rPr lang="en-US" smtClean="0">
                <a:latin typeface="Segoe UI" pitchFamily="34" charset="0"/>
              </a:rPr>
              <a:t>9/18/2023 9:10 AM</a:t>
            </a:fld>
            <a:endParaRPr lang="en-US">
              <a:latin typeface="Segoe UI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5795010" cy="3324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398463" defTabSz="914099" eaLnBrk="0" hangingPunct="0"/>
            <a:r>
              <a:rPr lang="en-US" sz="40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3"/>
          </p:nvPr>
        </p:nvSpPr>
        <p:spPr>
          <a:xfrm>
            <a:off x="5783579" y="8685213"/>
            <a:ext cx="1072833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C9E9D6-92A0-482B-A603-C9BA7FFB8190}" type="slidenum">
              <a:rPr lang="en-US" smtClean="0">
                <a:latin typeface="Segoe UI" pitchFamily="34" charset="0"/>
              </a:rPr>
              <a:t>‹#›</a:t>
            </a:fld>
            <a:endParaRPr lang="en-US">
              <a:latin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595630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der Placeholder 7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Segoe UI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Image Placeholder 8"/>
          <p:cNvSpPr>
            <a:spLocks noGrp="1" noRot="1" noChangeAspect="1"/>
          </p:cNvSpPr>
          <p:nvPr>
            <p:ph type="sldImg" idx="2"/>
          </p:nvPr>
        </p:nvSpPr>
        <p:spPr>
          <a:xfrm>
            <a:off x="2103438" y="685800"/>
            <a:ext cx="2651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4"/>
          </p:nvPr>
        </p:nvSpPr>
        <p:spPr>
          <a:xfrm>
            <a:off x="0" y="8686800"/>
            <a:ext cx="5920740" cy="3559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571500" indent="0" algn="l">
              <a:defRPr sz="1200"/>
            </a:lvl1pPr>
          </a:lstStyle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Segoe UI" pitchFamily="34" charset="0"/>
              </a:defRPr>
            </a:lvl1pPr>
          </a:lstStyle>
          <a:p>
            <a:fld id="{386CE63F-9E7F-4C04-9D0D-FCA25A8E9E86}" type="datetime8">
              <a:rPr lang="en-US" smtClean="0"/>
              <a:t>9/18/2023 9:09 AM</a:t>
            </a:fld>
            <a:endParaRPr lang="en-US"/>
          </a:p>
        </p:txBody>
      </p:sp>
      <p:sp>
        <p:nvSpPr>
          <p:cNvPr id="12" name="Notes Placeholder 11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5"/>
          </p:nvPr>
        </p:nvSpPr>
        <p:spPr>
          <a:xfrm>
            <a:off x="5909309" y="8685213"/>
            <a:ext cx="947103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Segoe UI" pitchFamily="34" charset="0"/>
              </a:defRPr>
            </a:lvl1pPr>
          </a:lstStyle>
          <a:p>
            <a:fld id="{B4008EB6-D09E-4580-8CD6-DDB1451194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648265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14367" rtl="0" eaLnBrk="1" latinLnBrk="0" hangingPunct="1">
      <a:lnSpc>
        <a:spcPct val="90000"/>
      </a:lnSpc>
      <a:spcAft>
        <a:spcPts val="333"/>
      </a:spcAft>
      <a:defRPr sz="882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1pPr>
    <a:lvl2pPr marL="212982" indent="-105829" algn="l" defTabSz="914367" rtl="0" eaLnBrk="1" latinLnBrk="0" hangingPunct="1">
      <a:lnSpc>
        <a:spcPct val="90000"/>
      </a:lnSpc>
      <a:spcAft>
        <a:spcPts val="333"/>
      </a:spcAft>
      <a:buFont typeface="Arial" pitchFamily="34" charset="0"/>
      <a:buChar char="•"/>
      <a:defRPr sz="882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2pPr>
    <a:lvl3pPr marL="328071" indent="-115090" algn="l" defTabSz="914367" rtl="0" eaLnBrk="1" latinLnBrk="0" hangingPunct="1">
      <a:lnSpc>
        <a:spcPct val="90000"/>
      </a:lnSpc>
      <a:spcAft>
        <a:spcPts val="333"/>
      </a:spcAft>
      <a:buFont typeface="Arial" pitchFamily="34" charset="0"/>
      <a:buChar char="•"/>
      <a:defRPr sz="882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3pPr>
    <a:lvl4pPr marL="482848" indent="-146838" algn="l" defTabSz="914367" rtl="0" eaLnBrk="1" latinLnBrk="0" hangingPunct="1">
      <a:lnSpc>
        <a:spcPct val="90000"/>
      </a:lnSpc>
      <a:spcAft>
        <a:spcPts val="333"/>
      </a:spcAft>
      <a:buFont typeface="Arial" pitchFamily="34" charset="0"/>
      <a:buChar char="•"/>
      <a:defRPr sz="882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4pPr>
    <a:lvl5pPr marL="615134" indent="-115090" algn="l" defTabSz="914367" rtl="0" eaLnBrk="1" latinLnBrk="0" hangingPunct="1">
      <a:lnSpc>
        <a:spcPct val="90000"/>
      </a:lnSpc>
      <a:spcAft>
        <a:spcPts val="333"/>
      </a:spcAft>
      <a:buFont typeface="Arial" pitchFamily="34" charset="0"/>
      <a:buChar char="•"/>
      <a:defRPr sz="882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5pPr>
    <a:lvl6pPr marL="2285918" algn="l" defTabSz="914367" rtl="0" eaLnBrk="1" latinLnBrk="0" hangingPunct="1">
      <a:defRPr sz="1176" kern="1200">
        <a:solidFill>
          <a:schemeClr val="tx1"/>
        </a:solidFill>
        <a:latin typeface="+mn-lt"/>
        <a:ea typeface="+mn-ea"/>
        <a:cs typeface="+mn-cs"/>
      </a:defRPr>
    </a:lvl6pPr>
    <a:lvl7pPr marL="2743101" algn="l" defTabSz="914367" rtl="0" eaLnBrk="1" latinLnBrk="0" hangingPunct="1">
      <a:defRPr sz="1176" kern="1200">
        <a:solidFill>
          <a:schemeClr val="tx1"/>
        </a:solidFill>
        <a:latin typeface="+mn-lt"/>
        <a:ea typeface="+mn-ea"/>
        <a:cs typeface="+mn-cs"/>
      </a:defRPr>
    </a:lvl7pPr>
    <a:lvl8pPr marL="3200284" algn="l" defTabSz="914367" rtl="0" eaLnBrk="1" latinLnBrk="0" hangingPunct="1">
      <a:defRPr sz="1176" kern="1200">
        <a:solidFill>
          <a:schemeClr val="tx1"/>
        </a:solidFill>
        <a:latin typeface="+mn-lt"/>
        <a:ea typeface="+mn-ea"/>
        <a:cs typeface="+mn-cs"/>
      </a:defRPr>
    </a:lvl8pPr>
    <a:lvl9pPr marL="3657469" algn="l" defTabSz="914367" rtl="0" eaLnBrk="1" latinLnBrk="0" hangingPunct="1">
      <a:defRPr sz="117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jpe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4.jpeg"/><Relationship Id="rId4" Type="http://schemas.openxmlformats.org/officeDocument/2006/relationships/image" Target="../media/image17.jpe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9.jpe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4.jpeg"/><Relationship Id="rId5" Type="http://schemas.openxmlformats.org/officeDocument/2006/relationships/image" Target="../media/image24.jpeg"/><Relationship Id="rId4" Type="http://schemas.openxmlformats.org/officeDocument/2006/relationships/image" Target="../media/image17.jpe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jpe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4.jpeg"/><Relationship Id="rId4" Type="http://schemas.openxmlformats.org/officeDocument/2006/relationships/image" Target="../media/image17.jpe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4.jpeg"/><Relationship Id="rId5" Type="http://schemas.openxmlformats.org/officeDocument/2006/relationships/image" Target="../media/image24.jpeg"/><Relationship Id="rId4" Type="http://schemas.openxmlformats.org/officeDocument/2006/relationships/image" Target="../media/image17.jpe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photo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icrosoft Viva logo" descr="Microsoft Viva logo">
            <a:extLst>
              <a:ext uri="{FF2B5EF4-FFF2-40B4-BE49-F238E27FC236}">
                <a16:creationId xmlns:a16="http://schemas.microsoft.com/office/drawing/2014/main" id="{318C726D-8663-E923-5AF2-6D1C5F533F2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2428" y="859571"/>
            <a:ext cx="1202131" cy="4291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D0408F-4A76-4E13-B20C-89E0FD40DC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5019" y="2228549"/>
            <a:ext cx="2657028" cy="2979277"/>
          </a:xfrm>
        </p:spPr>
        <p:txBody>
          <a:bodyPr wrap="square" anchor="b" anchorCtr="0">
            <a:spAutoFit/>
          </a:bodyPr>
          <a:lstStyle>
            <a:lvl1pPr marL="0" algn="l" defTabSz="102604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40" b="0" kern="1200" cap="none" spc="-56" baseline="0" dirty="0">
                <a:ln w="3175">
                  <a:noFill/>
                </a:ln>
                <a:solidFill>
                  <a:schemeClr val="accent1"/>
                </a:solidFill>
                <a:effectLst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371053" y="5811521"/>
            <a:ext cx="2654921" cy="677108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200" spc="0" baseline="0">
                <a:solidFill>
                  <a:schemeClr val="tx1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9DFAAC8-CE23-F613-6D2B-8569B34EBE0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2428" y="6250193"/>
            <a:ext cx="2653546" cy="541687"/>
          </a:xfrm>
        </p:spPr>
        <p:txBody>
          <a:bodyPr/>
          <a:lstStyle>
            <a:lvl1pPr marL="0" indent="0">
              <a:buNone/>
              <a:defRPr sz="1760"/>
            </a:lvl1pPr>
            <a:lvl2pPr marL="251466" indent="0">
              <a:buNone/>
              <a:defRPr/>
            </a:lvl2pPr>
            <a:lvl3pPr marL="502931" indent="0">
              <a:buNone/>
              <a:defRPr/>
            </a:lvl3pPr>
            <a:lvl4pPr marL="728203" indent="0">
              <a:buNone/>
              <a:defRPr/>
            </a:lvl4pPr>
            <a:lvl5pPr marL="941250" indent="0">
              <a:buNone/>
              <a:defRPr/>
            </a:lvl5pPr>
          </a:lstStyle>
          <a:p>
            <a:pPr lvl="0"/>
            <a:r>
              <a:rPr lang="en-US"/>
              <a:t>Company or other information</a:t>
            </a:r>
          </a:p>
        </p:txBody>
      </p:sp>
      <p:sp>
        <p:nvSpPr>
          <p:cNvPr id="10" name="Picture Placeholder 9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937F71D9-5FA1-DECE-2721-B0416707CF7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95366" y="859158"/>
            <a:ext cx="4005620" cy="947952"/>
          </a:xfrm>
          <a:blipFill dpi="0" rotWithShape="1">
            <a:blip r:embed="rId5"/>
            <a:srcRect/>
            <a:tile tx="0" ty="0" sx="93000" sy="93000" flip="none" algn="tl"/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7186481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3661" userDrawn="1">
          <p15:clr>
            <a:srgbClr val="5ACBF0"/>
          </p15:clr>
        </p15:guide>
        <p15:guide id="3" pos="2139" userDrawn="1">
          <p15:clr>
            <a:srgbClr val="5ACBF0"/>
          </p15:clr>
        </p15:guide>
        <p15:guide id="5" orient="horz" pos="3168" userDrawn="1">
          <p15:clr>
            <a:srgbClr val="FBAE40"/>
          </p15:clr>
        </p15:guide>
        <p15:guide id="6" orient="horz" pos="3269" userDrawn="1">
          <p15:clr>
            <a:srgbClr val="5ACBF0"/>
          </p15:clr>
        </p15:guide>
        <p15:guide id="7" pos="1910" userDrawn="1">
          <p15:clr>
            <a:srgbClr val="5ACBF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017" y="670560"/>
            <a:ext cx="7024307" cy="60939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72428" y="2104813"/>
            <a:ext cx="3322701" cy="2247988"/>
          </a:xfrm>
        </p:spPr>
        <p:txBody>
          <a:bodyPr wrap="square">
            <a:spAutoFit/>
          </a:bodyPr>
          <a:lstStyle>
            <a:lvl1pPr marL="0" indent="0">
              <a:spcBef>
                <a:spcPts val="1346"/>
              </a:spcBef>
              <a:buClr>
                <a:schemeClr val="tx1"/>
              </a:buClr>
              <a:buFont typeface="Wingdings" panose="05000000000000000000" pitchFamily="2" charset="2"/>
              <a:buNone/>
              <a:defRPr sz="3080" b="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281153" indent="0">
              <a:buFont typeface="Wingdings" panose="05000000000000000000" pitchFamily="2" charset="2"/>
              <a:buNone/>
              <a:defRPr sz="2200" b="0"/>
            </a:lvl2pPr>
            <a:lvl3pPr marL="495947" indent="0">
              <a:buFont typeface="Wingdings" panose="05000000000000000000" pitchFamily="2" charset="2"/>
              <a:buNone/>
              <a:tabLst/>
              <a:defRPr sz="1760" b="0"/>
            </a:lvl3pPr>
            <a:lvl4pPr marL="717725" indent="0">
              <a:buFont typeface="Wingdings" panose="05000000000000000000" pitchFamily="2" charset="2"/>
              <a:buNone/>
              <a:defRPr sz="1540" b="0"/>
            </a:lvl4pPr>
            <a:lvl5pPr marL="939503" indent="0">
              <a:buFont typeface="Wingdings" panose="05000000000000000000" pitchFamily="2" charset="2"/>
              <a:buNone/>
              <a:tabLst/>
              <a:defRPr sz="154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E9CDCB4-03E1-4763-B83E-A1334BCDB0C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078196" y="2104813"/>
            <a:ext cx="3322701" cy="2247988"/>
          </a:xfrm>
        </p:spPr>
        <p:txBody>
          <a:bodyPr wrap="square">
            <a:spAutoFit/>
          </a:bodyPr>
          <a:lstStyle>
            <a:lvl1pPr marL="0" indent="0">
              <a:spcBef>
                <a:spcPts val="1346"/>
              </a:spcBef>
              <a:buClr>
                <a:schemeClr val="tx1"/>
              </a:buClr>
              <a:buFont typeface="Wingdings" panose="05000000000000000000" pitchFamily="2" charset="2"/>
              <a:buNone/>
              <a:defRPr sz="3080" b="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281153" indent="0">
              <a:buFont typeface="Wingdings" panose="05000000000000000000" pitchFamily="2" charset="2"/>
              <a:buNone/>
              <a:defRPr sz="2200" b="0"/>
            </a:lvl2pPr>
            <a:lvl3pPr marL="495947" indent="0">
              <a:buFont typeface="Wingdings" panose="05000000000000000000" pitchFamily="2" charset="2"/>
              <a:buNone/>
              <a:tabLst/>
              <a:defRPr sz="1760" b="0"/>
            </a:lvl3pPr>
            <a:lvl4pPr marL="717725" indent="0">
              <a:buFont typeface="Wingdings" panose="05000000000000000000" pitchFamily="2" charset="2"/>
              <a:buNone/>
              <a:defRPr sz="1540" b="0"/>
            </a:lvl4pPr>
            <a:lvl5pPr marL="939503" indent="0">
              <a:buFont typeface="Wingdings" panose="05000000000000000000" pitchFamily="2" charset="2"/>
              <a:buNone/>
              <a:tabLst/>
              <a:defRPr sz="154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3367971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422" userDrawn="1">
          <p15:clr>
            <a:srgbClr val="5ACBF0"/>
          </p15:clr>
        </p15:guide>
        <p15:guide id="2" orient="horz" pos="1866" userDrawn="1">
          <p15:clr>
            <a:srgbClr val="5ACBF0"/>
          </p15:clr>
        </p15:guide>
        <p15:guide id="3" orient="horz" pos="1326" userDrawn="1">
          <p15:clr>
            <a:srgbClr val="5ACBF0"/>
          </p15:clr>
        </p15:guide>
        <p15:guide id="4" pos="2331" userDrawn="1">
          <p15:clr>
            <a:srgbClr val="5ACBF0"/>
          </p15:clr>
        </p15:guide>
        <p15:guide id="5" pos="2565" userDrawn="1">
          <p15:clr>
            <a:srgbClr val="5ACBF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with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017" y="670560"/>
            <a:ext cx="7024307" cy="609397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D525736-DEE8-4391-8135-23DE0640053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72428" y="2107145"/>
            <a:ext cx="3327559" cy="947952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308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8E90344-0294-48E2-AAF0-601BB99500E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2428" y="3057103"/>
            <a:ext cx="3327559" cy="1774075"/>
          </a:xfrm>
        </p:spPr>
        <p:txBody>
          <a:bodyPr>
            <a:spAutoFit/>
          </a:bodyPr>
          <a:lstStyle>
            <a:lvl1pPr marL="188600" indent="-188600">
              <a:defRPr lang="en-US" sz="2200" dirty="0"/>
            </a:lvl1pPr>
            <a:lvl2pPr marL="377199" indent="-188600">
              <a:defRPr lang="en-US" sz="1760" dirty="0"/>
            </a:lvl2pPr>
            <a:lvl3pPr marL="565799" indent="-188600">
              <a:defRPr lang="en-US" sz="1540" dirty="0"/>
            </a:lvl3pPr>
            <a:lvl4pPr marL="733442" indent="-167644">
              <a:defRPr lang="en-US" sz="1320" dirty="0"/>
            </a:lvl4pPr>
            <a:lvl5pPr marL="873146" indent="-132719">
              <a:defRPr lang="en-US" sz="132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B4F729D4-B1F1-45F2-A06A-40234B19C88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078486" y="2107145"/>
            <a:ext cx="3327559" cy="947952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308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1F896FB-325C-4849-B372-8DF0D6C0562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078486" y="3057103"/>
            <a:ext cx="3327559" cy="1774075"/>
          </a:xfrm>
        </p:spPr>
        <p:txBody>
          <a:bodyPr>
            <a:spAutoFit/>
          </a:bodyPr>
          <a:lstStyle>
            <a:lvl1pPr marL="188600" indent="-188600">
              <a:defRPr lang="en-US" sz="2200" dirty="0"/>
            </a:lvl1pPr>
            <a:lvl2pPr marL="377199" indent="-188600">
              <a:defRPr lang="en-US" sz="1760" dirty="0"/>
            </a:lvl2pPr>
            <a:lvl3pPr marL="565799" indent="-188600">
              <a:defRPr lang="en-US" sz="1540" dirty="0"/>
            </a:lvl3pPr>
            <a:lvl4pPr marL="754397" indent="-150181">
              <a:defRPr lang="en-US" sz="1320" dirty="0"/>
            </a:lvl4pPr>
            <a:lvl5pPr marL="873146" indent="-132719">
              <a:defRPr lang="en-US" sz="132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8857019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422" userDrawn="1">
          <p15:clr>
            <a:srgbClr val="5ACBF0"/>
          </p15:clr>
        </p15:guide>
        <p15:guide id="2" orient="horz" pos="1923" userDrawn="1">
          <p15:clr>
            <a:srgbClr val="5ACBF0"/>
          </p15:clr>
        </p15:guide>
        <p15:guide id="4" pos="2331" userDrawn="1">
          <p15:clr>
            <a:srgbClr val="5ACBF0"/>
          </p15:clr>
        </p15:guide>
        <p15:guide id="5" pos="2565" userDrawn="1">
          <p15:clr>
            <a:srgbClr val="5ACBF0"/>
          </p15:clr>
        </p15:guide>
        <p15:guide id="7" orient="horz" pos="1327" userDrawn="1">
          <p15:clr>
            <a:srgbClr val="5ACBF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 with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017" y="670560"/>
            <a:ext cx="7024307" cy="609397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C2759870-0BEA-44DC-A414-1C70D04E35C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72428" y="2107145"/>
            <a:ext cx="3327559" cy="947952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308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BFEF95FA-F121-4653-B60A-0D068C34546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75465" y="3052445"/>
            <a:ext cx="3324523" cy="1774075"/>
          </a:xfrm>
        </p:spPr>
        <p:txBody>
          <a:bodyPr/>
          <a:lstStyle>
            <a:lvl1pPr>
              <a:defRPr sz="2200"/>
            </a:lvl1pPr>
            <a:lvl2pPr>
              <a:defRPr sz="1760"/>
            </a:lvl2pPr>
            <a:lvl3pPr>
              <a:defRPr sz="1540"/>
            </a:lvl3pPr>
            <a:lvl4pPr>
              <a:defRPr sz="1320"/>
            </a:lvl4pPr>
            <a:lvl5pPr>
              <a:defRPr sz="132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C327262A-D327-4189-AD22-BAD67CF4AB7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078486" y="2107145"/>
            <a:ext cx="3327559" cy="947952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308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14">
            <a:extLst>
              <a:ext uri="{FF2B5EF4-FFF2-40B4-BE49-F238E27FC236}">
                <a16:creationId xmlns:a16="http://schemas.microsoft.com/office/drawing/2014/main" id="{47F8EAA9-0E64-4589-A234-BC31685BE7D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076463" y="3052445"/>
            <a:ext cx="3324523" cy="1774075"/>
          </a:xfrm>
        </p:spPr>
        <p:txBody>
          <a:bodyPr/>
          <a:lstStyle>
            <a:lvl1pPr>
              <a:defRPr sz="2200"/>
            </a:lvl1pPr>
            <a:lvl2pPr>
              <a:defRPr sz="1760"/>
            </a:lvl2pPr>
            <a:lvl3pPr>
              <a:defRPr sz="1540"/>
            </a:lvl3pPr>
            <a:lvl4pPr>
              <a:defRPr sz="1320"/>
            </a:lvl4pPr>
            <a:lvl5pPr>
              <a:defRPr sz="132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070883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422" userDrawn="1">
          <p15:clr>
            <a:srgbClr val="5ACBF0"/>
          </p15:clr>
        </p15:guide>
        <p15:guide id="2" orient="horz" pos="1923" userDrawn="1">
          <p15:clr>
            <a:srgbClr val="5ACBF0"/>
          </p15:clr>
        </p15:guide>
        <p15:guide id="4" pos="2331" userDrawn="1">
          <p15:clr>
            <a:srgbClr val="5ACBF0"/>
          </p15:clr>
        </p15:guide>
        <p15:guide id="5" pos="2565" userDrawn="1">
          <p15:clr>
            <a:srgbClr val="5ACBF0"/>
          </p15:clr>
        </p15:guide>
        <p15:guide id="7" orient="horz" pos="1327" userDrawn="1">
          <p15:clr>
            <a:srgbClr val="5ACBF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Bullet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60F77E-464D-46F7-A8F8-6F281DAB0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017" y="670560"/>
            <a:ext cx="7024307" cy="609397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90334F-64A4-97A6-3FCA-1FCAEE0A68C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73076" y="2109471"/>
            <a:ext cx="2081060" cy="1015663"/>
          </a:xfrm>
        </p:spPr>
        <p:txBody>
          <a:bodyPr/>
          <a:lstStyle>
            <a:lvl1pPr marL="0" indent="0">
              <a:buNone/>
              <a:defRPr sz="2200">
                <a:latin typeface="+mj-lt"/>
              </a:defRPr>
            </a:lvl1pPr>
            <a:lvl2pPr marL="251466" indent="0">
              <a:buNone/>
              <a:defRPr/>
            </a:lvl2pPr>
            <a:lvl3pPr marL="502931" indent="0">
              <a:buNone/>
              <a:defRPr/>
            </a:lvl3pPr>
            <a:lvl4pPr marL="728203" indent="0">
              <a:buNone/>
              <a:defRPr/>
            </a:lvl4pPr>
            <a:lvl5pPr marL="94125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97BC59AA-6CF8-4091-8008-21AA9AD8E8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3076" y="3348570"/>
            <a:ext cx="2081060" cy="1760482"/>
          </a:xfrm>
        </p:spPr>
        <p:txBody>
          <a:bodyPr vert="horz" wrap="square" lIns="0" tIns="0" rIns="0" bIns="0" rtlCol="0">
            <a:spAutoFit/>
          </a:bodyPr>
          <a:lstStyle>
            <a:lvl1pPr>
              <a:defRPr lang="en-US" sz="1760"/>
            </a:lvl1pPr>
            <a:lvl2pPr>
              <a:defRPr lang="en-US" sz="1760"/>
            </a:lvl2pPr>
            <a:lvl3pPr>
              <a:defRPr lang="en-US" sz="1760"/>
            </a:lvl3pPr>
            <a:lvl4pPr>
              <a:defRPr lang="en-US" sz="1540"/>
            </a:lvl4pPr>
            <a:lvl5pPr>
              <a:defRPr lang="en-US" sz="1540" dirty="0"/>
            </a:lvl5pPr>
          </a:lstStyle>
          <a:p>
            <a:pPr marL="155420" lvl="0" indent="-155420"/>
            <a:r>
              <a:rPr lang="en-US"/>
              <a:t>Click to edit Master text styles</a:t>
            </a:r>
          </a:p>
          <a:p>
            <a:pPr marL="155420" lvl="1" indent="-155420"/>
            <a:r>
              <a:rPr lang="en-US"/>
              <a:t>Second level</a:t>
            </a:r>
          </a:p>
          <a:p>
            <a:pPr marL="155420" lvl="2" indent="-155420"/>
            <a:r>
              <a:rPr lang="en-US"/>
              <a:t>Third level</a:t>
            </a:r>
          </a:p>
          <a:p>
            <a:pPr marL="155420" lvl="3" indent="-155420"/>
            <a:r>
              <a:rPr lang="en-US"/>
              <a:t>Fourth level</a:t>
            </a:r>
          </a:p>
          <a:p>
            <a:pPr marL="155420" lvl="4" indent="-155420"/>
            <a:r>
              <a:rPr lang="en-US"/>
              <a:t>Fifth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6B23FC0-F06F-3CFF-2466-B04AA6D8F04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845670" y="2109471"/>
            <a:ext cx="2081060" cy="1015663"/>
          </a:xfrm>
        </p:spPr>
        <p:txBody>
          <a:bodyPr/>
          <a:lstStyle>
            <a:lvl1pPr marL="0" indent="0">
              <a:buNone/>
              <a:defRPr sz="2200">
                <a:latin typeface="+mj-lt"/>
              </a:defRPr>
            </a:lvl1pPr>
            <a:lvl2pPr marL="251466" indent="0">
              <a:buNone/>
              <a:defRPr/>
            </a:lvl2pPr>
            <a:lvl3pPr marL="502931" indent="0">
              <a:buNone/>
              <a:defRPr/>
            </a:lvl3pPr>
            <a:lvl4pPr marL="728203" indent="0">
              <a:buNone/>
              <a:defRPr/>
            </a:lvl4pPr>
            <a:lvl5pPr marL="94125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6B26A1CD-81F9-4C2F-896F-E69757C665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845670" y="3348570"/>
            <a:ext cx="2081060" cy="1760482"/>
          </a:xfrm>
        </p:spPr>
        <p:txBody>
          <a:bodyPr vert="horz" wrap="square" lIns="0" tIns="0" rIns="0" bIns="0" rtlCol="0">
            <a:spAutoFit/>
          </a:bodyPr>
          <a:lstStyle>
            <a:lvl1pPr>
              <a:defRPr lang="en-US" sz="1760"/>
            </a:lvl1pPr>
            <a:lvl2pPr>
              <a:defRPr lang="en-US" sz="1760"/>
            </a:lvl2pPr>
            <a:lvl3pPr>
              <a:defRPr lang="en-US" sz="1760"/>
            </a:lvl3pPr>
            <a:lvl4pPr>
              <a:defRPr lang="en-US" sz="1540"/>
            </a:lvl4pPr>
            <a:lvl5pPr>
              <a:defRPr lang="en-US" sz="1540" dirty="0"/>
            </a:lvl5pPr>
          </a:lstStyle>
          <a:p>
            <a:pPr marL="155420" lvl="0" indent="-155420"/>
            <a:r>
              <a:rPr lang="en-US"/>
              <a:t>Click to edit Master text styles</a:t>
            </a:r>
          </a:p>
          <a:p>
            <a:pPr marL="155420" lvl="1" indent="-155420"/>
            <a:r>
              <a:rPr lang="en-US"/>
              <a:t>Second level</a:t>
            </a:r>
          </a:p>
          <a:p>
            <a:pPr marL="155420" lvl="2" indent="-155420"/>
            <a:r>
              <a:rPr lang="en-US"/>
              <a:t>Third level</a:t>
            </a:r>
          </a:p>
          <a:p>
            <a:pPr marL="155420" lvl="3" indent="-155420"/>
            <a:r>
              <a:rPr lang="en-US"/>
              <a:t>Fourth level</a:t>
            </a:r>
          </a:p>
          <a:p>
            <a:pPr marL="155420" lvl="4" indent="-155420"/>
            <a:r>
              <a:rPr lang="en-US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92F2B7C-E744-4E83-C681-FFA2C221F7F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314177" y="2109471"/>
            <a:ext cx="2086809" cy="1015663"/>
          </a:xfrm>
        </p:spPr>
        <p:txBody>
          <a:bodyPr/>
          <a:lstStyle>
            <a:lvl1pPr marL="0" indent="0">
              <a:buNone/>
              <a:defRPr sz="2200">
                <a:latin typeface="+mj-lt"/>
              </a:defRPr>
            </a:lvl1pPr>
            <a:lvl2pPr marL="251466" indent="0">
              <a:buNone/>
              <a:defRPr/>
            </a:lvl2pPr>
            <a:lvl3pPr marL="502931" indent="0">
              <a:buNone/>
              <a:defRPr/>
            </a:lvl3pPr>
            <a:lvl4pPr marL="728203" indent="0">
              <a:buNone/>
              <a:defRPr/>
            </a:lvl4pPr>
            <a:lvl5pPr marL="94125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2205743D-F71A-4647-9BE4-2900BDA258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318264" y="3348570"/>
            <a:ext cx="2081060" cy="1760482"/>
          </a:xfrm>
        </p:spPr>
        <p:txBody>
          <a:bodyPr vert="horz" wrap="square" lIns="0" tIns="0" rIns="0" bIns="0" rtlCol="0">
            <a:spAutoFit/>
          </a:bodyPr>
          <a:lstStyle>
            <a:lvl1pPr>
              <a:defRPr lang="en-US" sz="1760"/>
            </a:lvl1pPr>
            <a:lvl2pPr>
              <a:defRPr lang="en-US" sz="1760"/>
            </a:lvl2pPr>
            <a:lvl3pPr>
              <a:defRPr lang="en-US" sz="1760"/>
            </a:lvl3pPr>
            <a:lvl4pPr>
              <a:defRPr lang="en-US" sz="1540"/>
            </a:lvl4pPr>
            <a:lvl5pPr>
              <a:defRPr lang="en-US" sz="1540" dirty="0"/>
            </a:lvl5pPr>
          </a:lstStyle>
          <a:p>
            <a:pPr marL="155420" lvl="0" indent="-155420"/>
            <a:r>
              <a:rPr lang="en-US"/>
              <a:t>Click to edit Master text styles</a:t>
            </a:r>
          </a:p>
          <a:p>
            <a:pPr marL="155420" lvl="1" indent="-155420"/>
            <a:r>
              <a:rPr lang="en-US"/>
              <a:t>Second level</a:t>
            </a:r>
          </a:p>
          <a:p>
            <a:pPr marL="155420" lvl="2" indent="-155420"/>
            <a:r>
              <a:rPr lang="en-US"/>
              <a:t>Third level</a:t>
            </a:r>
          </a:p>
          <a:p>
            <a:pPr marL="155420" lvl="3" indent="-155420"/>
            <a:r>
              <a:rPr lang="en-US"/>
              <a:t>Fourth level</a:t>
            </a:r>
          </a:p>
          <a:p>
            <a:pPr marL="155420" lvl="4" indent="-155420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9691834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2108" userDrawn="1">
          <p15:clr>
            <a:srgbClr val="5ACBF0"/>
          </p15:clr>
        </p15:guide>
        <p15:guide id="4" orient="horz" pos="1329" userDrawn="1">
          <p15:clr>
            <a:srgbClr val="5ACBF0"/>
          </p15:clr>
        </p15:guide>
        <p15:guide id="5" orient="horz" pos="422" userDrawn="1">
          <p15:clr>
            <a:srgbClr val="5ACBF0"/>
          </p15:clr>
        </p15:guide>
        <p15:guide id="6" pos="1550" userDrawn="1">
          <p15:clr>
            <a:srgbClr val="5ACBF0"/>
          </p15:clr>
        </p15:guide>
        <p15:guide id="7" pos="1792" userDrawn="1">
          <p15:clr>
            <a:srgbClr val="5ACBF0"/>
          </p15:clr>
        </p15:guide>
        <p15:guide id="8" pos="3105" userDrawn="1">
          <p15:clr>
            <a:srgbClr val="5ACBF0"/>
          </p15:clr>
        </p15:guide>
        <p15:guide id="9" pos="3347" userDrawn="1">
          <p15:clr>
            <a:srgbClr val="5ACBF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 Bullet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A434B7-D4B9-4D45-A31C-F0CC4D227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017" y="670560"/>
            <a:ext cx="7024307" cy="609397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92783506-927E-48F7-8EFC-36257F3E281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72429" y="2109471"/>
            <a:ext cx="1614190" cy="101566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FB6093D3-3EDF-4A80-8450-C5EBB19907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2429" y="3348570"/>
            <a:ext cx="1614190" cy="2031325"/>
          </a:xfrm>
        </p:spPr>
        <p:txBody>
          <a:bodyPr vert="horz" wrap="square" lIns="0" tIns="0" rIns="0" bIns="0" rtlCol="0">
            <a:spAutoFit/>
          </a:bodyPr>
          <a:lstStyle>
            <a:lvl1pPr>
              <a:defRPr lang="en-US" sz="1760" dirty="0"/>
            </a:lvl1pPr>
            <a:lvl2pPr>
              <a:defRPr lang="en-US" sz="1760" dirty="0"/>
            </a:lvl2pPr>
            <a:lvl3pPr>
              <a:defRPr lang="en-US" sz="1760" dirty="0"/>
            </a:lvl3pPr>
            <a:lvl4pPr>
              <a:defRPr lang="en-US" sz="1540" dirty="0"/>
            </a:lvl4pPr>
            <a:lvl5pPr>
              <a:defRPr lang="en-US" sz="1540" dirty="0"/>
            </a:lvl5pPr>
          </a:lstStyle>
          <a:p>
            <a:pPr marL="155420" lvl="0" indent="-155420"/>
            <a:r>
              <a:rPr lang="en-US"/>
              <a:t>Click to edit Master text styles</a:t>
            </a:r>
          </a:p>
          <a:p>
            <a:pPr marL="155420" lvl="1" indent="-155420"/>
            <a:r>
              <a:rPr lang="en-US"/>
              <a:t>Second level</a:t>
            </a:r>
          </a:p>
          <a:p>
            <a:pPr marL="155420" lvl="2" indent="-155420"/>
            <a:r>
              <a:rPr lang="en-US"/>
              <a:t>Third level</a:t>
            </a:r>
          </a:p>
          <a:p>
            <a:pPr marL="155420" lvl="3" indent="-155420"/>
            <a:r>
              <a:rPr lang="en-US"/>
              <a:t>Fourth level</a:t>
            </a:r>
          </a:p>
          <a:p>
            <a:pPr marL="155420" lvl="4" indent="-155420"/>
            <a:r>
              <a:rPr lang="en-US"/>
              <a:t>Fifth level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438D2C80-6884-451D-8D7D-B69022CCC5C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175868" y="2109471"/>
            <a:ext cx="1615202" cy="101566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7614A884-0AD6-4A85-A432-2B13E7464D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175868" y="3338832"/>
            <a:ext cx="1614190" cy="2031325"/>
          </a:xfrm>
        </p:spPr>
        <p:txBody>
          <a:bodyPr vert="horz" wrap="square" lIns="0" tIns="0" rIns="0" bIns="0" rtlCol="0">
            <a:spAutoFit/>
          </a:bodyPr>
          <a:lstStyle>
            <a:lvl1pPr>
              <a:defRPr lang="en-US" sz="1760" dirty="0"/>
            </a:lvl1pPr>
            <a:lvl2pPr>
              <a:defRPr lang="en-US" sz="1760" dirty="0"/>
            </a:lvl2pPr>
            <a:lvl3pPr>
              <a:defRPr lang="en-US" sz="1760" dirty="0"/>
            </a:lvl3pPr>
            <a:lvl4pPr>
              <a:defRPr lang="en-US" sz="1540" dirty="0"/>
            </a:lvl4pPr>
            <a:lvl5pPr>
              <a:defRPr lang="en-US" sz="1540" dirty="0"/>
            </a:lvl5pPr>
          </a:lstStyle>
          <a:p>
            <a:pPr marL="155420" lvl="0" indent="-155420"/>
            <a:r>
              <a:rPr lang="en-US"/>
              <a:t>Click to edit Master text styles</a:t>
            </a:r>
          </a:p>
          <a:p>
            <a:pPr marL="155420" lvl="1" indent="-155420"/>
            <a:r>
              <a:rPr lang="en-US"/>
              <a:t>Second level</a:t>
            </a:r>
          </a:p>
          <a:p>
            <a:pPr marL="155420" lvl="2" indent="-155420"/>
            <a:r>
              <a:rPr lang="en-US"/>
              <a:t>Third level</a:t>
            </a:r>
          </a:p>
          <a:p>
            <a:pPr marL="155420" lvl="3" indent="-155420"/>
            <a:r>
              <a:rPr lang="en-US"/>
              <a:t>Fourth level</a:t>
            </a:r>
          </a:p>
          <a:p>
            <a:pPr marL="155420" lvl="4" indent="-155420"/>
            <a:r>
              <a:rPr lang="en-US"/>
              <a:t>Fifth level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7D8FFDED-9FE5-4D94-8EB0-7D645C10FB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980684" y="2109471"/>
            <a:ext cx="1614190" cy="101566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D429D954-9297-44FA-B7BD-56586012419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980684" y="3348570"/>
            <a:ext cx="1614190" cy="2031325"/>
          </a:xfrm>
        </p:spPr>
        <p:txBody>
          <a:bodyPr vert="horz" wrap="square" lIns="0" tIns="0" rIns="0" bIns="0" rtlCol="0">
            <a:spAutoFit/>
          </a:bodyPr>
          <a:lstStyle>
            <a:lvl1pPr>
              <a:defRPr lang="en-US" sz="1760" dirty="0"/>
            </a:lvl1pPr>
            <a:lvl2pPr>
              <a:defRPr lang="en-US" sz="1760" dirty="0"/>
            </a:lvl2pPr>
            <a:lvl3pPr>
              <a:defRPr lang="en-US" sz="1760" dirty="0"/>
            </a:lvl3pPr>
            <a:lvl4pPr>
              <a:defRPr lang="en-US" sz="1540" dirty="0"/>
            </a:lvl4pPr>
            <a:lvl5pPr>
              <a:defRPr lang="en-US" sz="1540" dirty="0"/>
            </a:lvl5pPr>
          </a:lstStyle>
          <a:p>
            <a:pPr marL="155420" lvl="0" indent="-155420"/>
            <a:r>
              <a:rPr lang="en-US"/>
              <a:t>Click to edit Master text styles</a:t>
            </a:r>
          </a:p>
          <a:p>
            <a:pPr marL="155420" lvl="1" indent="-155420"/>
            <a:r>
              <a:rPr lang="en-US"/>
              <a:t>Second level</a:t>
            </a:r>
          </a:p>
          <a:p>
            <a:pPr marL="155420" lvl="2" indent="-155420"/>
            <a:r>
              <a:rPr lang="en-US"/>
              <a:t>Third level</a:t>
            </a:r>
          </a:p>
          <a:p>
            <a:pPr marL="155420" lvl="3" indent="-155420"/>
            <a:r>
              <a:rPr lang="en-US"/>
              <a:t>Fourth level</a:t>
            </a:r>
          </a:p>
          <a:p>
            <a:pPr marL="155420" lvl="4" indent="-155420"/>
            <a:r>
              <a:rPr lang="en-US"/>
              <a:t>Fifth level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04D43B0D-50F8-4F63-AFA3-34A46F42E81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784123" y="2109471"/>
            <a:ext cx="1615202" cy="101566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804CEFDA-6A6F-42D3-B65C-4BE1054C905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784123" y="3338832"/>
            <a:ext cx="1614190" cy="2031325"/>
          </a:xfrm>
        </p:spPr>
        <p:txBody>
          <a:bodyPr vert="horz" wrap="square" lIns="0" tIns="0" rIns="0" bIns="0" rtlCol="0">
            <a:spAutoFit/>
          </a:bodyPr>
          <a:lstStyle>
            <a:lvl1pPr>
              <a:defRPr lang="en-US" sz="1760"/>
            </a:lvl1pPr>
            <a:lvl2pPr>
              <a:defRPr lang="en-US" sz="1760"/>
            </a:lvl2pPr>
            <a:lvl3pPr>
              <a:defRPr lang="en-US" sz="1760"/>
            </a:lvl3pPr>
            <a:lvl4pPr>
              <a:defRPr lang="en-US" sz="1540"/>
            </a:lvl4pPr>
            <a:lvl5pPr>
              <a:defRPr lang="en-US" sz="1540" dirty="0"/>
            </a:lvl5pPr>
          </a:lstStyle>
          <a:p>
            <a:pPr marL="155420" lvl="0" indent="-155420"/>
            <a:r>
              <a:rPr lang="en-US"/>
              <a:t>Click to edit Master text styles</a:t>
            </a:r>
          </a:p>
          <a:p>
            <a:pPr marL="155420" lvl="1" indent="-155420"/>
            <a:r>
              <a:rPr lang="en-US"/>
              <a:t>Second level</a:t>
            </a:r>
          </a:p>
          <a:p>
            <a:pPr marL="155420" lvl="2" indent="-155420"/>
            <a:r>
              <a:rPr lang="en-US"/>
              <a:t>Third level</a:t>
            </a:r>
          </a:p>
          <a:p>
            <a:pPr marL="155420" lvl="3" indent="-155420"/>
            <a:r>
              <a:rPr lang="en-US"/>
              <a:t>Fourth level</a:t>
            </a:r>
          </a:p>
          <a:p>
            <a:pPr marL="155420" lvl="4" indent="-155420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9388161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orient="horz" pos="1329" userDrawn="1">
          <p15:clr>
            <a:srgbClr val="5ACBF0"/>
          </p15:clr>
        </p15:guide>
        <p15:guide id="5" orient="horz" pos="422" userDrawn="1">
          <p15:clr>
            <a:srgbClr val="5ACBF0"/>
          </p15:clr>
        </p15:guide>
        <p15:guide id="6" pos="1251" userDrawn="1">
          <p15:clr>
            <a:srgbClr val="5ACBF0"/>
          </p15:clr>
        </p15:guide>
        <p15:guide id="7" pos="1371" userDrawn="1">
          <p15:clr>
            <a:srgbClr val="5ACBF0"/>
          </p15:clr>
        </p15:guide>
        <p15:guide id="8" pos="2389" userDrawn="1">
          <p15:clr>
            <a:srgbClr val="5ACBF0"/>
          </p15:clr>
        </p15:guide>
        <p15:guide id="9" pos="2508" userDrawn="1">
          <p15:clr>
            <a:srgbClr val="5ACBF0"/>
          </p15:clr>
        </p15:guide>
        <p15:guide id="10" pos="3526" userDrawn="1">
          <p15:clr>
            <a:srgbClr val="5ACBF0"/>
          </p15:clr>
        </p15:guide>
        <p15:guide id="11" pos="3644" userDrawn="1">
          <p15:clr>
            <a:srgbClr val="5ACBF0"/>
          </p15:clr>
        </p15:guide>
        <p15:guide id="12" orient="horz" pos="2106" userDrawn="1">
          <p15:clr>
            <a:srgbClr val="5ACBF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Column Bullet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A434B7-D4B9-4D45-A31C-F0CC4D227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017" y="670560"/>
            <a:ext cx="7024307" cy="609397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92783506-927E-48F7-8EFC-36257F3E28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2427" y="2109471"/>
            <a:ext cx="1253300" cy="101566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FB6093D3-3EDF-4A80-8450-C5EBB19907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2427" y="3348569"/>
            <a:ext cx="1253300" cy="3317831"/>
          </a:xfrm>
        </p:spPr>
        <p:txBody>
          <a:bodyPr wrap="square">
            <a:spAutoFit/>
          </a:bodyPr>
          <a:lstStyle>
            <a:lvl1pPr marL="155420" indent="-155420">
              <a:defRPr lang="en-US" sz="1760" dirty="0"/>
            </a:lvl1pPr>
            <a:lvl2pPr marL="314333" indent="-137958">
              <a:defRPr lang="en-US" sz="1760" dirty="0"/>
            </a:lvl2pPr>
            <a:lvl3pPr marL="481977" indent="-146689">
              <a:defRPr lang="en-US" sz="1760" dirty="0"/>
            </a:lvl3pPr>
            <a:lvl4pPr marL="623427" indent="-125733">
              <a:defRPr lang="en-US" sz="1540" dirty="0"/>
            </a:lvl4pPr>
            <a:lvl5pPr marL="754397" indent="-120495">
              <a:defRPr lang="en-US" sz="154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438D2C80-6884-451D-8D7D-B69022CCC5C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816242" y="2109471"/>
            <a:ext cx="1253300" cy="101566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7614A884-0AD6-4A85-A432-2B13E7464D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816242" y="3338831"/>
            <a:ext cx="1253300" cy="3317831"/>
          </a:xfrm>
        </p:spPr>
        <p:txBody>
          <a:bodyPr wrap="square">
            <a:spAutoFit/>
          </a:bodyPr>
          <a:lstStyle>
            <a:lvl1pPr marL="155420" indent="-155420">
              <a:defRPr lang="en-US" sz="1760" dirty="0"/>
            </a:lvl1pPr>
            <a:lvl2pPr marL="314333" indent="-137958">
              <a:defRPr lang="en-US" sz="1760" dirty="0"/>
            </a:lvl2pPr>
            <a:lvl3pPr marL="481977" indent="-146689">
              <a:defRPr lang="en-US" sz="1760" dirty="0"/>
            </a:lvl3pPr>
            <a:lvl4pPr marL="623427" indent="-125733">
              <a:defRPr lang="en-US" sz="1540" dirty="0"/>
            </a:lvl4pPr>
            <a:lvl5pPr marL="754397" indent="-120495">
              <a:defRPr lang="en-US" sz="154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7D8FFDED-9FE5-4D94-8EB0-7D645C10FB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60057" y="2109471"/>
            <a:ext cx="1253300" cy="101566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D429D954-9297-44FA-B7BD-56586012419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260057" y="3348569"/>
            <a:ext cx="1253300" cy="3317831"/>
          </a:xfrm>
        </p:spPr>
        <p:txBody>
          <a:bodyPr wrap="square">
            <a:spAutoFit/>
          </a:bodyPr>
          <a:lstStyle>
            <a:lvl1pPr marL="155420" indent="-155420">
              <a:defRPr lang="en-US" sz="1760" dirty="0"/>
            </a:lvl1pPr>
            <a:lvl2pPr marL="314333" indent="-137958">
              <a:defRPr lang="en-US" sz="1760" dirty="0"/>
            </a:lvl2pPr>
            <a:lvl3pPr marL="481977" indent="-146689">
              <a:defRPr lang="en-US" sz="1760" dirty="0"/>
            </a:lvl3pPr>
            <a:lvl4pPr marL="623427" indent="-125733">
              <a:defRPr lang="en-US" sz="1540" dirty="0"/>
            </a:lvl4pPr>
            <a:lvl5pPr marL="754397" indent="-120495">
              <a:defRPr lang="en-US" sz="154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04D43B0D-50F8-4F63-AFA3-34A46F42E81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03871" y="2109471"/>
            <a:ext cx="1253300" cy="101566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804CEFDA-6A6F-42D3-B65C-4BE1054C905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03871" y="3338831"/>
            <a:ext cx="1253300" cy="3317831"/>
          </a:xfrm>
        </p:spPr>
        <p:txBody>
          <a:bodyPr wrap="square">
            <a:spAutoFit/>
          </a:bodyPr>
          <a:lstStyle>
            <a:lvl1pPr marL="155420" indent="-155420">
              <a:defRPr lang="en-US" sz="1760" dirty="0"/>
            </a:lvl1pPr>
            <a:lvl2pPr marL="314333" indent="-137958">
              <a:defRPr lang="en-US" sz="1760" dirty="0"/>
            </a:lvl2pPr>
            <a:lvl3pPr marL="481977" indent="-146689">
              <a:defRPr lang="en-US" sz="1760" dirty="0"/>
            </a:lvl3pPr>
            <a:lvl4pPr marL="623427" indent="-125733">
              <a:defRPr lang="en-US" sz="1540" dirty="0"/>
            </a:lvl4pPr>
            <a:lvl5pPr marL="754397" indent="-120495">
              <a:defRPr lang="en-US" sz="154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540485AC-5036-400C-92C3-D3E9EC0252B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147685" y="2109471"/>
            <a:ext cx="1253300" cy="101566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F90290A2-7689-4DF5-971A-36C2D917341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147685" y="3338831"/>
            <a:ext cx="1253300" cy="3317831"/>
          </a:xfrm>
        </p:spPr>
        <p:txBody>
          <a:bodyPr wrap="square">
            <a:spAutoFit/>
          </a:bodyPr>
          <a:lstStyle>
            <a:lvl1pPr marL="155420" indent="-155420">
              <a:defRPr lang="en-US" sz="1760" dirty="0"/>
            </a:lvl1pPr>
            <a:lvl2pPr marL="314333" indent="-137958">
              <a:defRPr lang="en-US" sz="1760" dirty="0"/>
            </a:lvl2pPr>
            <a:lvl3pPr marL="481977" indent="-146689">
              <a:defRPr lang="en-US" sz="1760" dirty="0"/>
            </a:lvl3pPr>
            <a:lvl4pPr marL="623427" indent="-125733">
              <a:defRPr lang="en-US" sz="1540" dirty="0"/>
            </a:lvl4pPr>
            <a:lvl5pPr marL="754397" indent="-120495">
              <a:defRPr lang="en-US" sz="154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6551895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orient="horz" pos="1329" userDrawn="1">
          <p15:clr>
            <a:srgbClr val="5ACBF0"/>
          </p15:clr>
        </p15:guide>
        <p15:guide id="5" orient="horz" pos="422" userDrawn="1">
          <p15:clr>
            <a:srgbClr val="5ACBF0"/>
          </p15:clr>
        </p15:guide>
        <p15:guide id="6" pos="1027" userDrawn="1">
          <p15:clr>
            <a:srgbClr val="5ACBF0"/>
          </p15:clr>
        </p15:guide>
        <p15:guide id="7" pos="1144" userDrawn="1">
          <p15:clr>
            <a:srgbClr val="5ACBF0"/>
          </p15:clr>
        </p15:guide>
        <p15:guide id="8" pos="1935" userDrawn="1">
          <p15:clr>
            <a:srgbClr val="5ACBF0"/>
          </p15:clr>
        </p15:guide>
        <p15:guide id="9" pos="2054" userDrawn="1">
          <p15:clr>
            <a:srgbClr val="5ACBF0"/>
          </p15:clr>
        </p15:guide>
        <p15:guide id="10" pos="2844" userDrawn="1">
          <p15:clr>
            <a:srgbClr val="5ACBF0"/>
          </p15:clr>
        </p15:guide>
        <p15:guide id="11" pos="3755" userDrawn="1">
          <p15:clr>
            <a:srgbClr val="5ACBF0"/>
          </p15:clr>
        </p15:guide>
        <p15:guide id="12" orient="horz" pos="2106" userDrawn="1">
          <p15:clr>
            <a:srgbClr val="5ACBF0"/>
          </p15:clr>
        </p15:guide>
        <p15:guide id="13" pos="2962" userDrawn="1">
          <p15:clr>
            <a:srgbClr val="5ACBF0"/>
          </p15:clr>
        </p15:guide>
        <p15:guide id="14" pos="3871" userDrawn="1">
          <p15:clr>
            <a:srgbClr val="5ACBF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0798454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6" pos="2448" userDrawn="1">
          <p15:clr>
            <a:srgbClr val="A4A3A4"/>
          </p15:clr>
        </p15:guide>
        <p15:guide id="28" orient="horz" pos="1327" userDrawn="1">
          <p15:clr>
            <a:srgbClr val="5ACBF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left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019" y="4115104"/>
            <a:ext cx="2631404" cy="1828193"/>
          </a:xfrm>
        </p:spPr>
        <p:txBody>
          <a:bodyPr wrap="square" anchor="ctr">
            <a:sp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133845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496" userDrawn="1">
          <p15:clr>
            <a:srgbClr val="A4A3A4"/>
          </p15:clr>
        </p15:guide>
        <p15:guide id="7" pos="614" userDrawn="1">
          <p15:clr>
            <a:srgbClr val="A4A3A4"/>
          </p15:clr>
        </p15:guide>
        <p15:guide id="8" pos="876" userDrawn="1">
          <p15:clr>
            <a:srgbClr val="A4A3A4"/>
          </p15:clr>
        </p15:guide>
        <p15:guide id="9" pos="992" userDrawn="1">
          <p15:clr>
            <a:srgbClr val="A4A3A4"/>
          </p15:clr>
        </p15:guide>
        <p15:guide id="10" pos="1254" userDrawn="1">
          <p15:clr>
            <a:srgbClr val="A4A3A4"/>
          </p15:clr>
        </p15:guide>
        <p15:guide id="11" pos="1371" userDrawn="1">
          <p15:clr>
            <a:srgbClr val="A4A3A4"/>
          </p15:clr>
        </p15:guide>
        <p15:guide id="12" pos="1633" userDrawn="1">
          <p15:clr>
            <a:srgbClr val="A4A3A4"/>
          </p15:clr>
        </p15:guide>
        <p15:guide id="13" pos="1749" userDrawn="1">
          <p15:clr>
            <a:srgbClr val="A4A3A4"/>
          </p15:clr>
        </p15:guide>
        <p15:guide id="14" pos="2011" userDrawn="1">
          <p15:clr>
            <a:srgbClr val="A4A3A4"/>
          </p15:clr>
        </p15:guide>
        <p15:guide id="16" pos="2390" userDrawn="1">
          <p15:clr>
            <a:srgbClr val="A4A3A4"/>
          </p15:clr>
        </p15:guide>
        <p15:guide id="17" pos="2507" userDrawn="1">
          <p15:clr>
            <a:srgbClr val="A4A3A4"/>
          </p15:clr>
        </p15:guide>
        <p15:guide id="18" pos="2768" userDrawn="1">
          <p15:clr>
            <a:srgbClr val="A4A3A4"/>
          </p15:clr>
        </p15:guide>
        <p15:guide id="19" pos="2886" userDrawn="1">
          <p15:clr>
            <a:srgbClr val="A4A3A4"/>
          </p15:clr>
        </p15:guide>
        <p15:guide id="20" pos="3148" userDrawn="1">
          <p15:clr>
            <a:srgbClr val="A4A3A4"/>
          </p15:clr>
        </p15:guide>
        <p15:guide id="21" pos="3264" userDrawn="1">
          <p15:clr>
            <a:srgbClr val="A4A3A4"/>
          </p15:clr>
        </p15:guide>
        <p15:guide id="22" pos="3525" userDrawn="1">
          <p15:clr>
            <a:srgbClr val="A4A3A4"/>
          </p15:clr>
        </p15:guide>
        <p15:guide id="23" pos="3643" userDrawn="1">
          <p15:clr>
            <a:srgbClr val="A4A3A4"/>
          </p15:clr>
        </p15:guide>
        <p15:guide id="24" pos="3903" userDrawn="1">
          <p15:clr>
            <a:srgbClr val="A4A3A4"/>
          </p15:clr>
        </p15:guide>
        <p15:guide id="25" pos="4021" userDrawn="1">
          <p15:clr>
            <a:srgbClr val="A4A3A4"/>
          </p15:clr>
        </p15:guide>
        <p15:guide id="26" pos="4282" userDrawn="1">
          <p15:clr>
            <a:srgbClr val="A4A3A4"/>
          </p15:clr>
        </p15:guide>
        <p15:guide id="27" pos="4399" userDrawn="1">
          <p15:clr>
            <a:srgbClr val="A4A3A4"/>
          </p15:clr>
        </p15:guide>
        <p15:guide id="30" orient="horz" pos="422" userDrawn="1">
          <p15:clr>
            <a:srgbClr val="5ACBF0"/>
          </p15:clr>
        </p15:guide>
        <p15:guide id="32" orient="horz" pos="3168" userDrawn="1">
          <p15:clr>
            <a:srgbClr val="5ACBF0"/>
          </p15:clr>
        </p15:guide>
        <p15:guide id="33" pos="1897" userDrawn="1">
          <p15:clr>
            <a:srgbClr val="5ACBF0"/>
          </p15:clr>
        </p15:guide>
        <p15:guide id="34" pos="2127" userDrawn="1">
          <p15:clr>
            <a:srgbClr val="5ACBF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title - half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4B2500C4-B436-4E3A-8A91-A02448A77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428" y="670560"/>
            <a:ext cx="3511617" cy="741742"/>
          </a:xfrm>
        </p:spPr>
        <p:txBody>
          <a:bodyPr tIns="64008"/>
          <a:lstStyle>
            <a:lvl1pPr>
              <a:defRPr sz="2200" spc="0"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4385852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496" userDrawn="1">
          <p15:clr>
            <a:srgbClr val="A4A3A4"/>
          </p15:clr>
        </p15:guide>
        <p15:guide id="7" pos="614" userDrawn="1">
          <p15:clr>
            <a:srgbClr val="A4A3A4"/>
          </p15:clr>
        </p15:guide>
        <p15:guide id="8" pos="876" userDrawn="1">
          <p15:clr>
            <a:srgbClr val="A4A3A4"/>
          </p15:clr>
        </p15:guide>
        <p15:guide id="9" pos="992" userDrawn="1">
          <p15:clr>
            <a:srgbClr val="A4A3A4"/>
          </p15:clr>
        </p15:guide>
        <p15:guide id="10" pos="1254" userDrawn="1">
          <p15:clr>
            <a:srgbClr val="A4A3A4"/>
          </p15:clr>
        </p15:guide>
        <p15:guide id="11" pos="1371" userDrawn="1">
          <p15:clr>
            <a:srgbClr val="A4A3A4"/>
          </p15:clr>
        </p15:guide>
        <p15:guide id="12" pos="1633" userDrawn="1">
          <p15:clr>
            <a:srgbClr val="A4A3A4"/>
          </p15:clr>
        </p15:guide>
        <p15:guide id="13" pos="1749" userDrawn="1">
          <p15:clr>
            <a:srgbClr val="A4A3A4"/>
          </p15:clr>
        </p15:guide>
        <p15:guide id="14" pos="2011" userDrawn="1">
          <p15:clr>
            <a:srgbClr val="A4A3A4"/>
          </p15:clr>
        </p15:guide>
        <p15:guide id="15" pos="2137" userDrawn="1">
          <p15:clr>
            <a:srgbClr val="A4A3A4"/>
          </p15:clr>
        </p15:guide>
        <p15:guide id="16" pos="2390" userDrawn="1">
          <p15:clr>
            <a:srgbClr val="A4A3A4"/>
          </p15:clr>
        </p15:guide>
        <p15:guide id="17" pos="2507" userDrawn="1">
          <p15:clr>
            <a:srgbClr val="A4A3A4"/>
          </p15:clr>
        </p15:guide>
        <p15:guide id="18" pos="2768" userDrawn="1">
          <p15:clr>
            <a:srgbClr val="A4A3A4"/>
          </p15:clr>
        </p15:guide>
        <p15:guide id="19" pos="2886" userDrawn="1">
          <p15:clr>
            <a:srgbClr val="A4A3A4"/>
          </p15:clr>
        </p15:guide>
        <p15:guide id="20" pos="3148" userDrawn="1">
          <p15:clr>
            <a:srgbClr val="A4A3A4"/>
          </p15:clr>
        </p15:guide>
        <p15:guide id="21" pos="3264" userDrawn="1">
          <p15:clr>
            <a:srgbClr val="A4A3A4"/>
          </p15:clr>
        </p15:guide>
        <p15:guide id="22" pos="3525" userDrawn="1">
          <p15:clr>
            <a:srgbClr val="A4A3A4"/>
          </p15:clr>
        </p15:guide>
        <p15:guide id="23" pos="3643" userDrawn="1">
          <p15:clr>
            <a:srgbClr val="A4A3A4"/>
          </p15:clr>
        </p15:guide>
        <p15:guide id="24" pos="3903" userDrawn="1">
          <p15:clr>
            <a:srgbClr val="A4A3A4"/>
          </p15:clr>
        </p15:guide>
        <p15:guide id="25" pos="4021" userDrawn="1">
          <p15:clr>
            <a:srgbClr val="A4A3A4"/>
          </p15:clr>
        </p15:guide>
        <p15:guide id="26" pos="4282" userDrawn="1">
          <p15:clr>
            <a:srgbClr val="A4A3A4"/>
          </p15:clr>
        </p15:guide>
        <p15:guide id="27" pos="4399" userDrawn="1">
          <p15:clr>
            <a:srgbClr val="A4A3A4"/>
          </p15:clr>
        </p15:guide>
        <p15:guide id="28" orient="horz" pos="1327" userDrawn="1">
          <p15:clr>
            <a:srgbClr val="5ACBF0"/>
          </p15:clr>
        </p15:guide>
        <p15:guide id="29" orient="horz" pos="1864" userDrawn="1">
          <p15:clr>
            <a:srgbClr val="5ACBF0"/>
          </p15:clr>
        </p15:guide>
        <p15:guide id="30" orient="horz" pos="422" userDrawn="1">
          <p15:clr>
            <a:srgbClr val="5ACBF0"/>
          </p15:clr>
        </p15:guide>
        <p15:guide id="31" pos="2448" userDrawn="1">
          <p15:clr>
            <a:srgbClr val="5ACBF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2428" y="4537487"/>
            <a:ext cx="5829300" cy="670337"/>
          </a:xfrm>
          <a:noFill/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sz="4840" dirty="0">
                <a:gradFill>
                  <a:gsLst>
                    <a:gs pos="90000">
                      <a:srgbClr val="FFEF86"/>
                    </a:gs>
                    <a:gs pos="10000">
                      <a:srgbClr val="D92ED0"/>
                    </a:gs>
                  </a:gsLst>
                  <a:lin ang="14400000" scaled="0"/>
                </a:gra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371052" y="5811521"/>
            <a:ext cx="5829300" cy="338554"/>
          </a:xfrm>
          <a:noFill/>
        </p:spPr>
        <p:txBody>
          <a:bodyPr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2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042A0B-1457-9C08-A492-776F4426AA6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2428" y="6250193"/>
            <a:ext cx="5836385" cy="270843"/>
          </a:xfrm>
        </p:spPr>
        <p:txBody>
          <a:bodyPr/>
          <a:lstStyle>
            <a:lvl1pPr marL="0" indent="0">
              <a:buNone/>
              <a:defRPr sz="1760"/>
            </a:lvl1pPr>
            <a:lvl2pPr marL="251466" indent="0">
              <a:buNone/>
              <a:defRPr/>
            </a:lvl2pPr>
            <a:lvl3pPr marL="502931" indent="0">
              <a:buNone/>
              <a:defRPr/>
            </a:lvl3pPr>
            <a:lvl4pPr marL="728203" indent="0">
              <a:buNone/>
              <a:defRPr/>
            </a:lvl4pPr>
            <a:lvl5pPr marL="941250" indent="0">
              <a:buNone/>
              <a:defRPr/>
            </a:lvl5pPr>
          </a:lstStyle>
          <a:p>
            <a:pPr lvl="0"/>
            <a:r>
              <a:rPr lang="en-US"/>
              <a:t>Company or other information</a:t>
            </a:r>
          </a:p>
        </p:txBody>
      </p:sp>
    </p:spTree>
    <p:extLst>
      <p:ext uri="{BB962C8B-B14F-4D97-AF65-F5344CB8AC3E}">
        <p14:creationId xmlns:p14="http://schemas.microsoft.com/office/powerpoint/2010/main" val="38976025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168" userDrawn="1">
          <p15:clr>
            <a:srgbClr val="FBAE40"/>
          </p15:clr>
        </p15:guide>
        <p15:guide id="2" pos="3911" userDrawn="1">
          <p15:clr>
            <a:srgbClr val="5ACBF0"/>
          </p15:clr>
        </p15:guide>
        <p15:guide id="3" orient="horz" pos="2801" userDrawn="1">
          <p15:clr>
            <a:srgbClr val="5ACBF0"/>
          </p15:clr>
        </p15:guide>
        <p15:guide id="4" orient="horz" pos="3674" userDrawn="1">
          <p15:clr>
            <a:srgbClr val="5ACBF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photo 2">
    <p:bg>
      <p:bgPr>
        <a:solidFill>
          <a:srgbClr val="F4F3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icrosoft Viva logo" descr="Microsoft Viva logo">
            <a:extLst>
              <a:ext uri="{FF2B5EF4-FFF2-40B4-BE49-F238E27FC236}">
                <a16:creationId xmlns:a16="http://schemas.microsoft.com/office/drawing/2014/main" id="{5BCA20A5-FBD1-9415-8847-839B7618D2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2428" y="859571"/>
            <a:ext cx="1202131" cy="4291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D0408F-4A76-4E13-B20C-89E0FD40DC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5019" y="2228549"/>
            <a:ext cx="2657028" cy="2979277"/>
          </a:xfrm>
        </p:spPr>
        <p:txBody>
          <a:bodyPr wrap="square" anchor="b" anchorCtr="0">
            <a:spAutoFit/>
          </a:bodyPr>
          <a:lstStyle>
            <a:lvl1pPr marL="0" algn="l" defTabSz="102604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40" b="0" kern="1200" cap="none" spc="-56" baseline="0" dirty="0">
                <a:ln w="3175">
                  <a:noFill/>
                </a:ln>
                <a:solidFill>
                  <a:schemeClr val="accent1"/>
                </a:solidFill>
                <a:effectLst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371053" y="5811521"/>
            <a:ext cx="2654921" cy="677108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200" spc="0" baseline="0">
                <a:solidFill>
                  <a:schemeClr val="tx1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4598A3-3158-55CB-9A6D-7264D56AF02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2428" y="6250193"/>
            <a:ext cx="2653546" cy="541687"/>
          </a:xfrm>
        </p:spPr>
        <p:txBody>
          <a:bodyPr/>
          <a:lstStyle>
            <a:lvl1pPr marL="0" indent="0">
              <a:buNone/>
              <a:defRPr sz="1760"/>
            </a:lvl1pPr>
            <a:lvl2pPr marL="251466" indent="0">
              <a:buNone/>
              <a:defRPr/>
            </a:lvl2pPr>
            <a:lvl3pPr marL="502931" indent="0">
              <a:buNone/>
              <a:defRPr/>
            </a:lvl3pPr>
            <a:lvl4pPr marL="728203" indent="0">
              <a:buNone/>
              <a:defRPr/>
            </a:lvl4pPr>
            <a:lvl5pPr marL="941250" indent="0">
              <a:buNone/>
              <a:defRPr/>
            </a:lvl5pPr>
          </a:lstStyle>
          <a:p>
            <a:pPr lvl="0"/>
            <a:r>
              <a:rPr lang="en-US"/>
              <a:t>Company or other information</a:t>
            </a:r>
          </a:p>
        </p:txBody>
      </p:sp>
      <p:sp>
        <p:nvSpPr>
          <p:cNvPr id="10" name="Picture Placeholder 9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937F71D9-5FA1-DECE-2721-B0416707CF7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95366" y="1"/>
            <a:ext cx="4377035" cy="473975"/>
          </a:xfrm>
          <a:blipFill dpi="0" rotWithShape="1">
            <a:blip r:embed="rId4"/>
            <a:srcRect/>
            <a:tile tx="0" ty="0" sx="100000" sy="100000" flip="none" algn="tl"/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2670020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3661" userDrawn="1">
          <p15:clr>
            <a:srgbClr val="5ACBF0"/>
          </p15:clr>
        </p15:guide>
        <p15:guide id="3" pos="2139" userDrawn="1">
          <p15:clr>
            <a:srgbClr val="5ACBF0"/>
          </p15:clr>
        </p15:guide>
        <p15:guide id="5" orient="horz" pos="3168" userDrawn="1">
          <p15:clr>
            <a:srgbClr val="FBAE40"/>
          </p15:clr>
        </p15:guide>
        <p15:guide id="6" orient="horz" pos="3269" userDrawn="1">
          <p15:clr>
            <a:srgbClr val="5ACBF0"/>
          </p15:clr>
        </p15:guide>
        <p15:guide id="7" pos="1910" userDrawn="1">
          <p15:clr>
            <a:srgbClr val="5ACBF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2428" y="4537487"/>
            <a:ext cx="5829300" cy="670337"/>
          </a:xfrm>
          <a:noFill/>
        </p:spPr>
        <p:txBody>
          <a:bodyPr lIns="0" tIns="0" rIns="0" bIns="0" anchor="b" anchorCtr="0">
            <a:spAutoFit/>
          </a:bodyPr>
          <a:lstStyle>
            <a:lvl1pPr algn="l" defTabSz="102604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40" b="0" kern="1200" cap="none" spc="-56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371052" y="5811521"/>
            <a:ext cx="5829300" cy="338554"/>
          </a:xfrm>
          <a:noFill/>
        </p:spPr>
        <p:txBody>
          <a:bodyPr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2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CCA0E9-2D89-A4F7-A8A2-D49D3FB683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2428" y="6250193"/>
            <a:ext cx="5836385" cy="270843"/>
          </a:xfrm>
        </p:spPr>
        <p:txBody>
          <a:bodyPr/>
          <a:lstStyle>
            <a:lvl1pPr marL="0" indent="0">
              <a:buNone/>
              <a:defRPr sz="1760"/>
            </a:lvl1pPr>
            <a:lvl2pPr marL="251466" indent="0">
              <a:buNone/>
              <a:defRPr/>
            </a:lvl2pPr>
            <a:lvl3pPr marL="502931" indent="0">
              <a:buNone/>
              <a:defRPr/>
            </a:lvl3pPr>
            <a:lvl4pPr marL="728203" indent="0">
              <a:buNone/>
              <a:defRPr/>
            </a:lvl4pPr>
            <a:lvl5pPr marL="94125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744055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168" userDrawn="1">
          <p15:clr>
            <a:srgbClr val="FBAE40"/>
          </p15:clr>
        </p15:guide>
        <p15:guide id="2" pos="3911" userDrawn="1">
          <p15:clr>
            <a:srgbClr val="5ACBF0"/>
          </p15:clr>
        </p15:guide>
        <p15:guide id="3" orient="horz" pos="2801" userDrawn="1">
          <p15:clr>
            <a:srgbClr val="5ACBF0"/>
          </p15:clr>
        </p15:guide>
        <p15:guide id="4" orient="horz" pos="3674" userDrawn="1">
          <p15:clr>
            <a:srgbClr val="5ACBF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1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2428" y="4537487"/>
            <a:ext cx="5829300" cy="670337"/>
          </a:xfrm>
          <a:noFill/>
        </p:spPr>
        <p:txBody>
          <a:bodyPr lIns="0" tIns="0" rIns="0" bIns="0" anchor="b" anchorCtr="0">
            <a:spAutoFit/>
          </a:bodyPr>
          <a:lstStyle>
            <a:lvl1pPr algn="l" defTabSz="102604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40" b="0" kern="1200" cap="none" spc="-56" baseline="0" dirty="0">
                <a:ln w="3175">
                  <a:noFill/>
                </a:ln>
                <a:gradFill>
                  <a:gsLst>
                    <a:gs pos="90000">
                      <a:srgbClr val="FFEF86"/>
                    </a:gs>
                    <a:gs pos="50000">
                      <a:srgbClr val="75C5A6"/>
                    </a:gs>
                    <a:gs pos="10000">
                      <a:srgbClr val="28AFE9"/>
                    </a:gs>
                  </a:gsLst>
                  <a:lin ang="14400000" scaled="0"/>
                </a:gradFill>
                <a:effectLst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6553686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168" userDrawn="1">
          <p15:clr>
            <a:srgbClr val="FBAE40"/>
          </p15:clr>
        </p15:guide>
        <p15:guide id="2" pos="3906" userDrawn="1">
          <p15:clr>
            <a:srgbClr val="5ACBF0"/>
          </p15:clr>
        </p15:guide>
        <p15:guide id="3" orient="horz" pos="2803" userDrawn="1">
          <p15:clr>
            <a:srgbClr val="5ACBF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2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2428" y="4537487"/>
            <a:ext cx="5829300" cy="670337"/>
          </a:xfrm>
          <a:noFill/>
        </p:spPr>
        <p:txBody>
          <a:bodyPr lIns="0" tIns="0" rIns="0" bIns="0" anchor="b" anchorCtr="0">
            <a:spAutoFit/>
          </a:bodyPr>
          <a:lstStyle>
            <a:lvl1pPr algn="l" defTabSz="102604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40" b="0" kern="1200" cap="none" spc="-56" baseline="0" dirty="0">
                <a:ln w="3175">
                  <a:noFill/>
                </a:ln>
                <a:gradFill>
                  <a:gsLst>
                    <a:gs pos="90000">
                      <a:srgbClr val="FFEF86"/>
                    </a:gs>
                    <a:gs pos="10000">
                      <a:srgbClr val="1CD278"/>
                    </a:gs>
                  </a:gsLst>
                  <a:lin ang="14400000" scaled="0"/>
                </a:gradFill>
                <a:effectLst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6503582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168" userDrawn="1">
          <p15:clr>
            <a:srgbClr val="FBAE40"/>
          </p15:clr>
        </p15:guide>
        <p15:guide id="2" pos="3906" userDrawn="1">
          <p15:clr>
            <a:srgbClr val="5ACBF0"/>
          </p15:clr>
        </p15:guide>
        <p15:guide id="3" orient="horz" pos="2803" userDrawn="1">
          <p15:clr>
            <a:srgbClr val="5ACBF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3">
    <p:bg>
      <p:bgPr>
        <a:solidFill>
          <a:srgbClr val="4636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2428" y="4537487"/>
            <a:ext cx="5829300" cy="670337"/>
          </a:xfrm>
          <a:noFill/>
        </p:spPr>
        <p:txBody>
          <a:bodyPr lIns="0" tIns="0" rIns="0" bIns="0" anchor="b" anchorCtr="0">
            <a:spAutoFit/>
          </a:bodyPr>
          <a:lstStyle>
            <a:lvl1pPr algn="l" defTabSz="102604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40" b="0" kern="1200" cap="none" spc="-56" baseline="0" dirty="0">
                <a:ln w="3175">
                  <a:noFill/>
                </a:ln>
                <a:gradFill>
                  <a:gsLst>
                    <a:gs pos="90000">
                      <a:srgbClr val="FFEF86"/>
                    </a:gs>
                    <a:gs pos="10000">
                      <a:srgbClr val="E535E5"/>
                    </a:gs>
                  </a:gsLst>
                  <a:lin ang="14400000" scaled="0"/>
                </a:gradFill>
                <a:effectLst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9525167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168" userDrawn="1">
          <p15:clr>
            <a:srgbClr val="FBAE40"/>
          </p15:clr>
        </p15:guide>
        <p15:guide id="2" pos="3906" userDrawn="1">
          <p15:clr>
            <a:srgbClr val="5ACBF0"/>
          </p15:clr>
        </p15:guide>
        <p15:guide id="3" orient="horz" pos="2803" userDrawn="1">
          <p15:clr>
            <a:srgbClr val="5ACBF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2428" y="4537487"/>
            <a:ext cx="5829300" cy="670337"/>
          </a:xfrm>
          <a:noFill/>
        </p:spPr>
        <p:txBody>
          <a:bodyPr lIns="0" tIns="0" rIns="0" bIns="0" anchor="b" anchorCtr="0">
            <a:spAutoFit/>
          </a:bodyPr>
          <a:lstStyle>
            <a:lvl1pPr algn="l" defTabSz="102604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40" b="0" kern="1200" cap="none" spc="-56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4278299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168" userDrawn="1">
          <p15:clr>
            <a:srgbClr val="FBAE40"/>
          </p15:clr>
        </p15:guide>
        <p15:guide id="2" pos="3911" userDrawn="1">
          <p15:clr>
            <a:srgbClr val="5ACBF0"/>
          </p15:clr>
        </p15:guide>
        <p15:guide id="3" orient="horz" pos="2801" userDrawn="1">
          <p15:clr>
            <a:srgbClr val="5ACBF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05F7F2C-59A9-4E2B-034F-05B733194D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5620" y="4537487"/>
            <a:ext cx="5964731" cy="670337"/>
          </a:xfrm>
          <a:noFill/>
        </p:spPr>
        <p:txBody>
          <a:bodyPr wrap="square" lIns="0" tIns="0" rIns="0" bIns="0" anchor="b" anchorCtr="0">
            <a:spAutoFit/>
          </a:bodyPr>
          <a:lstStyle>
            <a:lvl1pPr marL="170997" indent="-170997" algn="l" defTabSz="102604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40" b="0" kern="1200" cap="none" spc="-56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</a:lstStyle>
          <a:p>
            <a:r>
              <a:rPr lang="en-US"/>
              <a:t>“Quote text”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49EC7442-9E8B-4375-C4B2-32309572DD6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1052" y="5811521"/>
            <a:ext cx="5829300" cy="338554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2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342F6520-30B7-86E6-093E-6B72113BA53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2428" y="6250193"/>
            <a:ext cx="5829300" cy="270843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76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Company or position</a:t>
            </a:r>
          </a:p>
        </p:txBody>
      </p:sp>
    </p:spTree>
    <p:extLst>
      <p:ext uri="{BB962C8B-B14F-4D97-AF65-F5344CB8AC3E}">
        <p14:creationId xmlns:p14="http://schemas.microsoft.com/office/powerpoint/2010/main" val="1406664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3168" userDrawn="1">
          <p15:clr>
            <a:srgbClr val="FBAE40"/>
          </p15:clr>
        </p15:guide>
        <p15:guide id="2" orient="horz" pos="2801" userDrawn="1">
          <p15:clr>
            <a:srgbClr val="FBAE40"/>
          </p15:clr>
        </p15:guide>
        <p15:guide id="3" orient="horz" pos="3675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with photo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05F7F2C-59A9-4E2B-034F-05B733194D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91350" y="4537512"/>
            <a:ext cx="4409635" cy="670312"/>
          </a:xfrm>
          <a:noFill/>
        </p:spPr>
        <p:txBody>
          <a:bodyPr vert="horz" wrap="square" lIns="0" tIns="0" rIns="0" bIns="0" rtlCol="0" anchor="b" anchorCtr="0">
            <a:spAutoFit/>
          </a:bodyPr>
          <a:lstStyle>
            <a:lvl1pPr marL="191114" indent="-191114">
              <a:defRPr lang="en-US" sz="4840" dirty="0"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marL="170997" lvl="0" indent="-170997">
              <a:lnSpc>
                <a:spcPct val="90000"/>
              </a:lnSpc>
            </a:pPr>
            <a:r>
              <a:rPr lang="en-US"/>
              <a:t>“Quote text”</a:t>
            </a:r>
          </a:p>
        </p:txBody>
      </p:sp>
      <p:sp>
        <p:nvSpPr>
          <p:cNvPr id="3" name="Picture Placeholder 9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7FD632A-16A5-2492-41F4-7D9AB3D2043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2428" y="2411002"/>
            <a:ext cx="2384924" cy="5236396"/>
          </a:xfrm>
          <a:blipFill dpi="0" rotWithShape="1">
            <a:blip r:embed="rId3"/>
            <a:srcRect/>
            <a:tile tx="0" ty="0" sx="55000" sy="55000" flip="none" algn="tl"/>
          </a:blipFill>
        </p:spPr>
        <p:txBody>
          <a:bodyPr>
            <a:noAutofit/>
          </a:bodyPr>
          <a:lstStyle>
            <a:lvl1pPr marL="0" indent="0">
              <a:buNone/>
              <a:defRPr>
                <a:noFill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49EC7442-9E8B-4375-C4B2-32309572DD6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129778" y="5811521"/>
            <a:ext cx="4271207" cy="338554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2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342F6520-30B7-86E6-093E-6B72113BA53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29778" y="6250193"/>
            <a:ext cx="4271207" cy="270843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76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Company or position</a:t>
            </a:r>
          </a:p>
        </p:txBody>
      </p:sp>
    </p:spTree>
    <p:extLst>
      <p:ext uri="{BB962C8B-B14F-4D97-AF65-F5344CB8AC3E}">
        <p14:creationId xmlns:p14="http://schemas.microsoft.com/office/powerpoint/2010/main" val="426984476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3168" userDrawn="1">
          <p15:clr>
            <a:srgbClr val="FBAE40"/>
          </p15:clr>
        </p15:guide>
        <p15:guide id="2" orient="horz" pos="2800" userDrawn="1">
          <p15:clr>
            <a:srgbClr val="FBAE40"/>
          </p15:clr>
        </p15:guide>
        <p15:guide id="3" orient="horz" pos="3675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AE75E-50C6-99BB-0848-95941F7B3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017" y="670561"/>
            <a:ext cx="2647920" cy="182819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B232AC0-B16F-5C51-D13C-BDEF058EC2D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2428" y="2970954"/>
            <a:ext cx="2647474" cy="27219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Picture Placeholder 11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F80F494-7A48-2460-9280-FA838B6BB86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564374" y="2465711"/>
            <a:ext cx="4208755" cy="5446624"/>
          </a:xfrm>
          <a:prstGeom prst="roundRect">
            <a:avLst>
              <a:gd name="adj" fmla="val 3942"/>
            </a:avLst>
          </a:prstGeom>
          <a:blipFill>
            <a:blip r:embed="rId3"/>
            <a:stretch>
              <a:fillRect/>
            </a:stretch>
          </a:blipFill>
          <a:ln w="254000">
            <a:gradFill flip="none" rotWithShape="1">
              <a:gsLst>
                <a:gs pos="0">
                  <a:srgbClr val="FFFFFF"/>
                </a:gs>
                <a:gs pos="100000">
                  <a:srgbClr val="F2F2F2"/>
                </a:gs>
              </a:gsLst>
              <a:lin ang="2700000" scaled="1"/>
              <a:tileRect/>
            </a:gradFill>
          </a:ln>
          <a:effectLst>
            <a:outerShdw blurRad="127000" dist="63500" dir="2700000" algn="ctr" rotWithShape="0">
              <a:srgbClr val="000000">
                <a:alpha val="25000"/>
              </a:srgbClr>
            </a:outerShdw>
          </a:effectLst>
        </p:spPr>
        <p:txBody>
          <a:bodyPr tIns="1005840">
            <a:noAutofit/>
          </a:bodyPr>
          <a:lstStyle>
            <a:lvl1pPr marL="0" indent="0" algn="ctr">
              <a:buNone/>
              <a:defRPr sz="1540">
                <a:solidFill>
                  <a:srgbClr val="000000"/>
                </a:solidFill>
                <a:latin typeface="+mj-lt"/>
              </a:defRPr>
            </a:lvl1pPr>
          </a:lstStyle>
          <a:p>
            <a:r>
              <a:rPr lang="en-US"/>
              <a:t>Drag and drop your</a:t>
            </a:r>
            <a:br>
              <a:rPr lang="en-US"/>
            </a:br>
            <a:r>
              <a:rPr lang="en-US"/>
              <a:t>photo here or click or</a:t>
            </a:r>
            <a:br>
              <a:rPr lang="en-US"/>
            </a:br>
            <a:r>
              <a:rPr lang="en-US"/>
              <a:t>tap icon below to insert</a:t>
            </a:r>
          </a:p>
        </p:txBody>
      </p:sp>
    </p:spTree>
    <p:extLst>
      <p:ext uri="{BB962C8B-B14F-4D97-AF65-F5344CB8AC3E}">
        <p14:creationId xmlns:p14="http://schemas.microsoft.com/office/powerpoint/2010/main" val="113525176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2142" userDrawn="1">
          <p15:clr>
            <a:srgbClr val="FBAE40"/>
          </p15:clr>
        </p15:guide>
        <p15:guide id="3" pos="1904" userDrawn="1">
          <p15:clr>
            <a:srgbClr val="FBAE40"/>
          </p15:clr>
        </p15:guide>
        <p15:guide id="4" orient="horz" pos="1871" userDrawn="1">
          <p15:clr>
            <a:srgbClr val="FBAE40"/>
          </p15:clr>
        </p15:guide>
        <p15:guide id="5" orient="horz" pos="1321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Screensho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AE75E-50C6-99BB-0848-95941F7B3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017" y="670561"/>
            <a:ext cx="3140779" cy="182819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B232AC0-B16F-5C51-D13C-BDEF058EC2D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2428" y="2970953"/>
            <a:ext cx="3143369" cy="27219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 6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60D4059-8C07-7C46-13EE-577BE9B28E6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809174" y="1237286"/>
            <a:ext cx="1519559" cy="7577328"/>
          </a:xfrm>
          <a:prstGeom prst="roundRect">
            <a:avLst>
              <a:gd name="adj" fmla="val 3755"/>
            </a:avLst>
          </a:prstGeom>
          <a:blipFill>
            <a:blip r:embed="rId3"/>
            <a:stretch>
              <a:fillRect/>
            </a:stretch>
          </a:blipFill>
          <a:ln w="254000">
            <a:gradFill>
              <a:gsLst>
                <a:gs pos="0">
                  <a:srgbClr val="FFFFFF"/>
                </a:gs>
                <a:gs pos="100000">
                  <a:srgbClr val="F2F2F2"/>
                </a:gs>
              </a:gsLst>
              <a:lin ang="2700000" scaled="0"/>
            </a:gradFill>
          </a:ln>
          <a:effectLst>
            <a:outerShdw blurRad="127000" dist="63500" dir="2700000" algn="ctr" rotWithShape="0">
              <a:srgbClr val="000000">
                <a:alpha val="25000"/>
              </a:srgbClr>
            </a:outerShdw>
          </a:effectLst>
        </p:spPr>
        <p:txBody>
          <a:bodyPr bIns="1005840" anchor="ctr" anchorCtr="0">
            <a:noAutofit/>
          </a:bodyPr>
          <a:lstStyle>
            <a:lvl1pPr marL="0" indent="0" algn="ctr">
              <a:buNone/>
              <a:defRPr sz="132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Drag and drop your photo</a:t>
            </a:r>
            <a:br>
              <a:rPr lang="en-US"/>
            </a:br>
            <a:r>
              <a:rPr lang="en-US"/>
              <a:t>here or click or tap icon</a:t>
            </a:r>
            <a:br>
              <a:rPr lang="en-US"/>
            </a:br>
            <a:r>
              <a:rPr lang="en-US"/>
              <a:t>below to insert</a:t>
            </a:r>
          </a:p>
        </p:txBody>
      </p:sp>
    </p:spTree>
    <p:extLst>
      <p:ext uri="{BB962C8B-B14F-4D97-AF65-F5344CB8AC3E}">
        <p14:creationId xmlns:p14="http://schemas.microsoft.com/office/powerpoint/2010/main" val="281644327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2448" userDrawn="1">
          <p15:clr>
            <a:srgbClr val="FBAE40"/>
          </p15:clr>
        </p15:guide>
        <p15:guide id="3" pos="2215" userDrawn="1">
          <p15:clr>
            <a:srgbClr val="FBAE40"/>
          </p15:clr>
        </p15:guide>
        <p15:guide id="4" orient="horz" pos="1871" userDrawn="1">
          <p15:clr>
            <a:srgbClr val="FBAE40"/>
          </p15:clr>
        </p15:guide>
        <p15:guide id="5" orient="horz" pos="1321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570560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illustration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icrosoft Viva logo" descr="Microsoft Viva logo">
            <a:extLst>
              <a:ext uri="{FF2B5EF4-FFF2-40B4-BE49-F238E27FC236}">
                <a16:creationId xmlns:a16="http://schemas.microsoft.com/office/drawing/2014/main" id="{267EAAA3-0163-7FC4-ED5A-CDA76E2ABDB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2428" y="859571"/>
            <a:ext cx="1202131" cy="4291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D0408F-4A76-4E13-B20C-89E0FD40DC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5019" y="2228549"/>
            <a:ext cx="2657028" cy="2979277"/>
          </a:xfrm>
        </p:spPr>
        <p:txBody>
          <a:bodyPr wrap="square" anchor="b" anchorCtr="0">
            <a:spAutoFit/>
          </a:bodyPr>
          <a:lstStyle>
            <a:lvl1pPr marL="0" algn="l" defTabSz="102604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40" b="0" kern="1200" cap="none" spc="-56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371053" y="5811521"/>
            <a:ext cx="2654921" cy="677108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200" spc="0" baseline="0">
                <a:solidFill>
                  <a:schemeClr val="tx1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02AA42-37DF-2361-2B0C-9247BB4707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2428" y="6250193"/>
            <a:ext cx="2653546" cy="541687"/>
          </a:xfrm>
        </p:spPr>
        <p:txBody>
          <a:bodyPr/>
          <a:lstStyle>
            <a:lvl1pPr marL="0" indent="0">
              <a:buNone/>
              <a:defRPr sz="1760"/>
            </a:lvl1pPr>
            <a:lvl2pPr marL="251466" indent="0">
              <a:buNone/>
              <a:defRPr/>
            </a:lvl2pPr>
            <a:lvl3pPr marL="502931" indent="0">
              <a:buNone/>
              <a:defRPr/>
            </a:lvl3pPr>
            <a:lvl4pPr marL="728203" indent="0">
              <a:buNone/>
              <a:defRPr/>
            </a:lvl4pPr>
            <a:lvl5pPr marL="941250" indent="0">
              <a:buNone/>
              <a:defRPr/>
            </a:lvl5pPr>
          </a:lstStyle>
          <a:p>
            <a:pPr lvl="0"/>
            <a:r>
              <a:rPr lang="en-US"/>
              <a:t>Company or other information</a:t>
            </a:r>
          </a:p>
        </p:txBody>
      </p:sp>
    </p:spTree>
    <p:extLst>
      <p:ext uri="{BB962C8B-B14F-4D97-AF65-F5344CB8AC3E}">
        <p14:creationId xmlns:p14="http://schemas.microsoft.com/office/powerpoint/2010/main" val="32229527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3661" userDrawn="1">
          <p15:clr>
            <a:srgbClr val="5ACBF0"/>
          </p15:clr>
        </p15:guide>
        <p15:guide id="3" pos="2139" userDrawn="1">
          <p15:clr>
            <a:srgbClr val="5ACBF0"/>
          </p15:clr>
        </p15:guide>
        <p15:guide id="5" orient="horz" pos="3168" userDrawn="1">
          <p15:clr>
            <a:srgbClr val="FBAE40"/>
          </p15:clr>
        </p15:guide>
        <p15:guide id="6" orient="horz" pos="3269" userDrawn="1">
          <p15:clr>
            <a:srgbClr val="5ACBF0"/>
          </p15:clr>
        </p15:guide>
        <p15:guide id="7" pos="1910" userDrawn="1">
          <p15:clr>
            <a:srgbClr val="5ACBF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87878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6" pos="496" userDrawn="1">
          <p15:clr>
            <a:srgbClr val="A4A3A4"/>
          </p15:clr>
        </p15:guide>
        <p15:guide id="7" pos="614" userDrawn="1">
          <p15:clr>
            <a:srgbClr val="A4A3A4"/>
          </p15:clr>
        </p15:guide>
        <p15:guide id="8" pos="876" userDrawn="1">
          <p15:clr>
            <a:srgbClr val="A4A3A4"/>
          </p15:clr>
        </p15:guide>
        <p15:guide id="9" pos="992" userDrawn="1">
          <p15:clr>
            <a:srgbClr val="A4A3A4"/>
          </p15:clr>
        </p15:guide>
        <p15:guide id="10" pos="1254" userDrawn="1">
          <p15:clr>
            <a:srgbClr val="A4A3A4"/>
          </p15:clr>
        </p15:guide>
        <p15:guide id="11" pos="1371" userDrawn="1">
          <p15:clr>
            <a:srgbClr val="A4A3A4"/>
          </p15:clr>
        </p15:guide>
        <p15:guide id="12" pos="1633" userDrawn="1">
          <p15:clr>
            <a:srgbClr val="A4A3A4"/>
          </p15:clr>
        </p15:guide>
        <p15:guide id="13" pos="1749" userDrawn="1">
          <p15:clr>
            <a:srgbClr val="A4A3A4"/>
          </p15:clr>
        </p15:guide>
        <p15:guide id="14" pos="2011" userDrawn="1">
          <p15:clr>
            <a:srgbClr val="A4A3A4"/>
          </p15:clr>
        </p15:guide>
        <p15:guide id="15" pos="2128" userDrawn="1">
          <p15:clr>
            <a:srgbClr val="A4A3A4"/>
          </p15:clr>
        </p15:guide>
        <p15:guide id="16" pos="2390" userDrawn="1">
          <p15:clr>
            <a:srgbClr val="A4A3A4"/>
          </p15:clr>
        </p15:guide>
        <p15:guide id="17" pos="2507" userDrawn="1">
          <p15:clr>
            <a:srgbClr val="A4A3A4"/>
          </p15:clr>
        </p15:guide>
        <p15:guide id="18" pos="2768" userDrawn="1">
          <p15:clr>
            <a:srgbClr val="A4A3A4"/>
          </p15:clr>
        </p15:guide>
        <p15:guide id="19" pos="2886" userDrawn="1">
          <p15:clr>
            <a:srgbClr val="A4A3A4"/>
          </p15:clr>
        </p15:guide>
        <p15:guide id="20" pos="3148" userDrawn="1">
          <p15:clr>
            <a:srgbClr val="A4A3A4"/>
          </p15:clr>
        </p15:guide>
        <p15:guide id="21" pos="3264" userDrawn="1">
          <p15:clr>
            <a:srgbClr val="A4A3A4"/>
          </p15:clr>
        </p15:guide>
        <p15:guide id="22" pos="3525" userDrawn="1">
          <p15:clr>
            <a:srgbClr val="A4A3A4"/>
          </p15:clr>
        </p15:guide>
        <p15:guide id="23" pos="3643" userDrawn="1">
          <p15:clr>
            <a:srgbClr val="A4A3A4"/>
          </p15:clr>
        </p15:guide>
        <p15:guide id="24" pos="3903" userDrawn="1">
          <p15:clr>
            <a:srgbClr val="A4A3A4"/>
          </p15:clr>
        </p15:guide>
        <p15:guide id="25" pos="4021" userDrawn="1">
          <p15:clr>
            <a:srgbClr val="A4A3A4"/>
          </p15:clr>
        </p15:guide>
        <p15:guide id="26" pos="4282" userDrawn="1">
          <p15:clr>
            <a:srgbClr val="A4A3A4"/>
          </p15:clr>
        </p15:guide>
        <p15:guide id="27" pos="4399" userDrawn="1">
          <p15:clr>
            <a:srgbClr val="A4A3A4"/>
          </p15:clr>
        </p15:guide>
        <p15:guide id="28" orient="horz" pos="1327" userDrawn="1">
          <p15:clr>
            <a:srgbClr val="5ACBF0"/>
          </p15:clr>
        </p15:guide>
        <p15:guide id="29" orient="horz" pos="1864" userDrawn="1">
          <p15:clr>
            <a:srgbClr val="5ACBF0"/>
          </p15:clr>
        </p15:guide>
        <p15:guide id="30" orient="horz" pos="422" userDrawn="1">
          <p15:clr>
            <a:srgbClr val="5ACBF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Square Pho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5018" y="2753966"/>
            <a:ext cx="2650956" cy="1828193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Title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2428" y="5185459"/>
            <a:ext cx="2653546" cy="1421928"/>
          </a:xfrm>
        </p:spPr>
        <p:txBody>
          <a:bodyPr/>
          <a:lstStyle>
            <a:lvl1pPr marL="0" indent="0">
              <a:buNone/>
              <a:defRPr sz="3080">
                <a:latin typeface="+mn-lt"/>
              </a:defRPr>
            </a:lvl1pPr>
            <a:lvl2pPr marL="251466" indent="0">
              <a:buNone/>
              <a:defRPr/>
            </a:lvl2pPr>
            <a:lvl3pPr marL="502931" indent="0">
              <a:buNone/>
              <a:defRPr/>
            </a:lvl3pPr>
            <a:lvl4pPr marL="728203" indent="0">
              <a:buNone/>
              <a:defRPr/>
            </a:lvl4pPr>
            <a:lvl5pPr marL="94125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E18FD0C-FA99-4937-92CD-5CF7F279CD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3400425" y="0"/>
            <a:ext cx="4371975" cy="10058400"/>
          </a:xfrm>
          <a:blipFill>
            <a:blip r:embed="rId2"/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54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DF4B0-32EF-4DA8-9A83-B73DD8310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7876773" y="-299117"/>
            <a:ext cx="636393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1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94811234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2142" userDrawn="1">
          <p15:clr>
            <a:srgbClr val="5ACBF0"/>
          </p15:clr>
        </p15:guide>
        <p15:guide id="7" orient="horz" pos="2886" userDrawn="1">
          <p15:clr>
            <a:srgbClr val="5ACBF0"/>
          </p15:clr>
        </p15:guide>
        <p15:guide id="8" orient="horz" pos="3265" userDrawn="1">
          <p15:clr>
            <a:srgbClr val="5ACBF0"/>
          </p15:clr>
        </p15:guide>
        <p15:guide id="10" pos="2377" userDrawn="1">
          <p15:clr>
            <a:srgbClr val="C35EA4"/>
          </p15:clr>
        </p15:guide>
        <p15:guide id="11" pos="1908" userDrawn="1">
          <p15:clr>
            <a:srgbClr val="5ACBF0"/>
          </p15:clr>
        </p15:guide>
        <p15:guide id="12" pos="2258" userDrawn="1">
          <p15:clr>
            <a:srgbClr val="A4A3A4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Pho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B92DE97-5F35-4963-AC7A-96FEB9806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018" y="4112778"/>
            <a:ext cx="2651969" cy="1828193"/>
          </a:xfr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EB5B31F-7AD9-4BC6-8D61-62AD8011666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3400425" y="0"/>
            <a:ext cx="4371975" cy="10058400"/>
          </a:xfrm>
          <a:blipFill>
            <a:blip r:embed="rId2"/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54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09A47B-FEF5-47F3-B2DD-A73E7C323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7876773" y="-299117"/>
            <a:ext cx="636393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1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65115159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2142" userDrawn="1">
          <p15:clr>
            <a:srgbClr val="5ACBF0"/>
          </p15:clr>
        </p15:guide>
        <p15:guide id="5" orient="horz" pos="3168" userDrawn="1">
          <p15:clr>
            <a:srgbClr val="5ACBF0"/>
          </p15:clr>
        </p15:guide>
        <p15:guide id="6" pos="1907" userDrawn="1">
          <p15:clr>
            <a:srgbClr val="5ACBF0"/>
          </p15:clr>
        </p15:guide>
        <p15:guide id="7" pos="2377" userDrawn="1">
          <p15:clr>
            <a:srgbClr val="C35EA4"/>
          </p15:clr>
        </p15:guide>
        <p15:guide id="8" pos="2259" userDrawn="1">
          <p15:clr>
            <a:srgbClr val="A4A3A4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4E2C6C6-B442-4DE7-9C6C-405B900531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5019" y="4370283"/>
            <a:ext cx="2653992" cy="1421928"/>
          </a:xfrm>
        </p:spPr>
        <p:txBody>
          <a:bodyPr anchor="t"/>
          <a:lstStyle>
            <a:lvl1pPr>
              <a:defRPr sz="3080"/>
            </a:lvl1pPr>
          </a:lstStyle>
          <a:p>
            <a:r>
              <a:rPr lang="en-US"/>
              <a:t>Square photo layout with smaller text</a:t>
            </a:r>
          </a:p>
        </p:txBody>
      </p:sp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3EBEAA94-C151-43DE-8A5A-09E8A930427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3400425" y="0"/>
            <a:ext cx="4371975" cy="10058400"/>
          </a:xfrm>
          <a:blipFill>
            <a:blip r:embed="rId2"/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54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2F1290-9237-4BEE-AAAC-6708F28626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7876773" y="-299117"/>
            <a:ext cx="636393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1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33562790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2142" userDrawn="1">
          <p15:clr>
            <a:srgbClr val="5ACBF0"/>
          </p15:clr>
        </p15:guide>
        <p15:guide id="3" orient="horz" pos="2753" userDrawn="1">
          <p15:clr>
            <a:srgbClr val="5ACBF0"/>
          </p15:clr>
        </p15:guide>
        <p15:guide id="4" pos="2378" userDrawn="1">
          <p15:clr>
            <a:srgbClr val="C35EA4"/>
          </p15:clr>
        </p15:guide>
        <p15:guide id="5" pos="1908" userDrawn="1">
          <p15:clr>
            <a:srgbClr val="5ACBF0"/>
          </p15:clr>
        </p15:guide>
        <p15:guide id="6" pos="2261" userDrawn="1">
          <p15:clr>
            <a:srgbClr val="A4A3A4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full bleed low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A608AEF-BE66-4029-BA63-DA15E89C32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 bwMode="ltGray">
          <a:xfrm>
            <a:off x="0" y="0"/>
            <a:ext cx="7772400" cy="10058400"/>
          </a:xfrm>
          <a:blipFill>
            <a:blip r:embed="rId2"/>
            <a:stretch>
              <a:fillRect/>
            </a:stretch>
          </a:blipFill>
        </p:spPr>
        <p:txBody>
          <a:bodyPr wrap="none" bIns="1554480" anchor="ctr">
            <a:noAutofit/>
          </a:bodyPr>
          <a:lstStyle>
            <a:lvl1pPr marL="0" indent="0" algn="ctr">
              <a:buNone/>
              <a:defRPr sz="1540" b="1">
                <a:solidFill>
                  <a:srgbClr val="000000"/>
                </a:solidFill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33AC47-6988-4AF2-AB7A-F400B9B8392F}"/>
              </a:ext>
            </a:extLst>
          </p:cNvPr>
          <p:cNvSpPr>
            <a:spLocks noGrp="1"/>
          </p:cNvSpPr>
          <p:nvPr>
            <p:ph type="title"/>
          </p:nvPr>
        </p:nvSpPr>
        <p:spPr bwMode="ltGray">
          <a:xfrm>
            <a:off x="0" y="5364480"/>
            <a:ext cx="7772400" cy="4693920"/>
          </a:xfrm>
          <a:gradFill flip="none" rotWithShape="1">
            <a:gsLst>
              <a:gs pos="40000">
                <a:srgbClr val="000000">
                  <a:alpha val="7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</p:spPr>
        <p:txBody>
          <a:bodyPr lIns="585216" tIns="585216" rIns="585216" bIns="585216" anchor="b" anchorCtr="0">
            <a:noAutofit/>
          </a:bodyPr>
          <a:lstStyle>
            <a:lvl1pPr>
              <a:defRPr sz="3960" spc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F619C2-B134-493A-AB9F-5DE39C9299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7876773" y="-299117"/>
            <a:ext cx="636393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1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86144360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3379" userDrawn="1">
          <p15:clr>
            <a:srgbClr val="5ACBF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full bleed lef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A608AEF-BE66-4029-BA63-DA15E89C32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 bwMode="ltGray">
          <a:xfrm>
            <a:off x="0" y="0"/>
            <a:ext cx="7772400" cy="10058400"/>
          </a:xfrm>
          <a:blipFill>
            <a:blip r:embed="rId2"/>
            <a:stretch>
              <a:fillRect/>
            </a:stretch>
          </a:blipFill>
        </p:spPr>
        <p:txBody>
          <a:bodyPr wrap="none" bIns="1554480" anchor="ctr">
            <a:noAutofit/>
          </a:bodyPr>
          <a:lstStyle>
            <a:lvl1pPr marL="0" indent="0" algn="ctr">
              <a:buNone/>
              <a:defRPr sz="1540" b="1">
                <a:solidFill>
                  <a:srgbClr val="000000"/>
                </a:solidFill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33AC47-6988-4AF2-AB7A-F400B9B839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ltGray">
          <a:xfrm>
            <a:off x="-2" y="0"/>
            <a:ext cx="3614166" cy="10058400"/>
          </a:xfrm>
          <a:gradFill flip="none" rotWithShape="1">
            <a:gsLst>
              <a:gs pos="50000">
                <a:srgbClr val="000000">
                  <a:alpha val="70000"/>
                </a:srgbClr>
              </a:gs>
              <a:gs pos="100000">
                <a:srgbClr val="000000">
                  <a:alpha val="0"/>
                </a:srgbClr>
              </a:gs>
            </a:gsLst>
            <a:lin ang="0" scaled="1"/>
            <a:tileRect/>
          </a:gradFill>
        </p:spPr>
        <p:txBody>
          <a:bodyPr lIns="585216" tIns="585216" rIns="585216" bIns="585216" anchor="ctr">
            <a:noAutofit/>
          </a:bodyPr>
          <a:lstStyle>
            <a:lvl1pPr>
              <a:defRPr sz="3960" spc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4894F6-B50F-43E1-83FC-4F2200B2F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7876773" y="-299117"/>
            <a:ext cx="636393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1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60340208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7" pos="2280" userDrawn="1">
          <p15:clr>
            <a:srgbClr val="5ACBF0"/>
          </p15:clr>
        </p15:guide>
        <p15:guide id="8" orient="horz" pos="3168" userDrawn="1">
          <p15:clr>
            <a:srgbClr val="5ACBF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full bleed righ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A608AEF-BE66-4029-BA63-DA15E89C32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 bwMode="ltGray">
          <a:xfrm>
            <a:off x="0" y="0"/>
            <a:ext cx="7772400" cy="10058400"/>
          </a:xfrm>
          <a:blipFill>
            <a:blip r:embed="rId2"/>
            <a:stretch>
              <a:fillRect/>
            </a:stretch>
          </a:blipFill>
        </p:spPr>
        <p:txBody>
          <a:bodyPr wrap="none" bIns="1554480" anchor="ctr">
            <a:noAutofit/>
          </a:bodyPr>
          <a:lstStyle>
            <a:lvl1pPr marL="0" indent="0" algn="ctr">
              <a:buNone/>
              <a:defRPr sz="1540" b="1">
                <a:solidFill>
                  <a:srgbClr val="000000"/>
                </a:solidFill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33AC47-6988-4AF2-AB7A-F400B9B839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ltGray">
          <a:xfrm>
            <a:off x="4158234" y="0"/>
            <a:ext cx="3614166" cy="10058400"/>
          </a:xfrm>
          <a:gradFill flip="none" rotWithShape="1">
            <a:gsLst>
              <a:gs pos="50000">
                <a:srgbClr val="000000">
                  <a:alpha val="70000"/>
                </a:srgbClr>
              </a:gs>
              <a:gs pos="100000">
                <a:srgbClr val="000000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txBody>
          <a:bodyPr lIns="585216" tIns="585216" rIns="585216" bIns="585216" anchor="ctr">
            <a:noAutofit/>
          </a:bodyPr>
          <a:lstStyle>
            <a:lvl1pPr algn="r">
              <a:defRPr sz="3960" spc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29011D-E3B4-416F-9D7F-7A99AE49F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7876773" y="-299117"/>
            <a:ext cx="636393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1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09686687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7" pos="2617" userDrawn="1">
          <p15:clr>
            <a:srgbClr val="5ACBF0"/>
          </p15:clr>
        </p15:guide>
        <p15:guide id="8" orient="horz" pos="3168" userDrawn="1">
          <p15:clr>
            <a:srgbClr val="5ACBF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horizontal photo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01E45-D858-46CB-8C37-2ADA7A8B4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017" y="8074554"/>
            <a:ext cx="7024307" cy="609397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EB5B31F-7AD9-4BC6-8D61-62AD8011666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7772400" cy="6705600"/>
          </a:xfrm>
          <a:blipFill>
            <a:blip r:embed="rId2"/>
            <a:stretch>
              <a:fillRect/>
            </a:stretch>
          </a:blipFill>
        </p:spPr>
        <p:txBody>
          <a:bodyPr vert="horz" wrap="square" lIns="0" tIns="1280160" rIns="0" bIns="0" rtlCol="0" anchor="t" anchorCtr="0">
            <a:noAutofit/>
          </a:bodyPr>
          <a:lstStyle>
            <a:lvl1pPr marL="0" indent="0" algn="ctr">
              <a:buNone/>
              <a:defRPr lang="en-US" sz="1540" b="1" dirty="0">
                <a:solidFill>
                  <a:srgbClr val="000000"/>
                </a:solidFill>
              </a:defRPr>
            </a:lvl1pPr>
          </a:lstStyle>
          <a:p>
            <a:pPr marL="251466" lvl="0" indent="-251466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996C37-D0C9-4349-A860-B639C4EB9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7876773" y="-299117"/>
            <a:ext cx="636393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1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39083819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5" orient="horz" pos="4224" userDrawn="1">
          <p15:clr>
            <a:srgbClr val="5ACBF0"/>
          </p15:clr>
        </p15:guide>
        <p15:guide id="6" orient="horz" pos="5280" userDrawn="1">
          <p15:clr>
            <a:srgbClr val="5ACBF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horizontal photo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563AC-3A0B-4839-A9DC-F00E8E541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017" y="1372121"/>
            <a:ext cx="7024307" cy="609397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EB5B31F-7AD9-4BC6-8D61-62AD8011666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-1518" y="3352800"/>
            <a:ext cx="7772400" cy="6705600"/>
          </a:xfrm>
          <a:blipFill>
            <a:blip r:embed="rId2"/>
            <a:stretch>
              <a:fillRect/>
            </a:stretch>
          </a:blipFill>
        </p:spPr>
        <p:txBody>
          <a:bodyPr vert="horz" wrap="square" lIns="0" tIns="1371600" rIns="0" bIns="0" rtlCol="0" anchor="t" anchorCtr="0">
            <a:noAutofit/>
          </a:bodyPr>
          <a:lstStyle>
            <a:lvl1pPr marL="0" indent="0" algn="ctr">
              <a:buNone/>
              <a:defRPr lang="en-US" sz="1540" b="1" dirty="0">
                <a:solidFill>
                  <a:srgbClr val="000000"/>
                </a:solidFill>
              </a:defRPr>
            </a:lvl1pPr>
          </a:lstStyle>
          <a:p>
            <a:pPr marL="251466" lvl="0" indent="-251466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6FDE6F-0F4B-446A-A51F-494FB09966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7876773" y="-299117"/>
            <a:ext cx="636393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1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72513658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5" orient="horz" pos="2112" userDrawn="1">
          <p15:clr>
            <a:srgbClr val="5ACBF0"/>
          </p15:clr>
        </p15:guide>
        <p15:guide id="6" orient="horz" pos="1056" userDrawn="1">
          <p15:clr>
            <a:srgbClr val="5ACBF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7DCA08-1117-4B11-AEFD-AAB2B3354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017" y="670560"/>
            <a:ext cx="7024307" cy="60939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72427" y="8344748"/>
            <a:ext cx="3421799" cy="67710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2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371415" y="2970953"/>
            <a:ext cx="3421799" cy="5096256"/>
          </a:xfrm>
          <a:blipFill>
            <a:blip r:embed="rId2"/>
            <a:stretch>
              <a:fillRect/>
            </a:stretch>
          </a:blipFill>
        </p:spPr>
        <p:txBody>
          <a:bodyPr vert="horz" wrap="square" lIns="0" tIns="0" rIns="0" bIns="1005840" rtlCol="0" anchor="ctr" anchorCtr="0">
            <a:noAutofit/>
          </a:bodyPr>
          <a:lstStyle>
            <a:lvl1pPr marL="0" indent="0" algn="ctr">
              <a:buNone/>
              <a:defRPr lang="en-US" sz="1100" b="1" dirty="0">
                <a:solidFill>
                  <a:srgbClr val="000000"/>
                </a:solidFill>
              </a:defRPr>
            </a:lvl1pPr>
          </a:lstStyle>
          <a:p>
            <a:pPr marL="251466" lvl="0" indent="-251466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979186" y="8344748"/>
            <a:ext cx="3421799" cy="67710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2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3977525" y="2970953"/>
            <a:ext cx="3421799" cy="5096256"/>
          </a:xfrm>
          <a:blipFill>
            <a:blip r:embed="rId3"/>
            <a:stretch>
              <a:fillRect/>
            </a:stretch>
          </a:blipFill>
        </p:spPr>
        <p:txBody>
          <a:bodyPr vert="horz" wrap="square" lIns="0" tIns="0" rIns="0" bIns="1005840" rtlCol="0" anchor="ctr" anchorCtr="0">
            <a:noAutofit/>
          </a:bodyPr>
          <a:lstStyle>
            <a:lvl1pPr marL="0" indent="0" algn="ctr">
              <a:buNone/>
              <a:defRPr lang="en-US" sz="1100" b="1" dirty="0">
                <a:solidFill>
                  <a:srgbClr val="000000"/>
                </a:solidFill>
              </a:defRPr>
            </a:lvl1pPr>
          </a:lstStyle>
          <a:p>
            <a:pPr marL="251466" lvl="0" indent="-251466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F59E09-7602-42B9-AB0C-9D1365A9E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7876773" y="-299117"/>
            <a:ext cx="636393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1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64605948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5257" userDrawn="1">
          <p15:clr>
            <a:srgbClr val="5ACBF0"/>
          </p15:clr>
        </p15:guide>
        <p15:guide id="4" orient="horz" pos="1871" userDrawn="1">
          <p15:clr>
            <a:srgbClr val="5ACBF0"/>
          </p15:clr>
        </p15:guide>
        <p15:guide id="5" orient="horz" pos="422" userDrawn="1">
          <p15:clr>
            <a:srgbClr val="5ACBF0"/>
          </p15:clr>
        </p15:guide>
        <p15:guide id="6" pos="2390" userDrawn="1">
          <p15:clr>
            <a:srgbClr val="5ACBF0"/>
          </p15:clr>
        </p15:guide>
        <p15:guide id="7" pos="2506" userDrawn="1">
          <p15:clr>
            <a:srgbClr val="5ACBF0"/>
          </p15:clr>
        </p15:guide>
        <p15:guide id="8" orient="horz" pos="5081" userDrawn="1">
          <p15:clr>
            <a:srgbClr val="5ACBF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illustration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icrosoft Viva logo" descr="Microsoft Viva logo">
            <a:extLst>
              <a:ext uri="{FF2B5EF4-FFF2-40B4-BE49-F238E27FC236}">
                <a16:creationId xmlns:a16="http://schemas.microsoft.com/office/drawing/2014/main" id="{80B6C191-A691-AE51-06E2-19F039EFBF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 bwMode="invGray">
          <a:xfrm>
            <a:off x="371052" y="859571"/>
            <a:ext cx="1202131" cy="4291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D0408F-4A76-4E13-B20C-89E0FD40DC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5019" y="2228549"/>
            <a:ext cx="2657028" cy="2979277"/>
          </a:xfrm>
        </p:spPr>
        <p:txBody>
          <a:bodyPr wrap="square" anchor="b" anchorCtr="0">
            <a:spAutoFit/>
          </a:bodyPr>
          <a:lstStyle>
            <a:lvl1pPr marL="0" algn="l" defTabSz="102604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40" b="0" kern="1200" cap="none" spc="-56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371053" y="5811521"/>
            <a:ext cx="2654921" cy="677108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200" spc="0" baseline="0">
                <a:solidFill>
                  <a:schemeClr val="tx1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91F2F13-B4B5-1D8E-1A4D-C843CCCC1C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2428" y="6250193"/>
            <a:ext cx="2653546" cy="541687"/>
          </a:xfrm>
        </p:spPr>
        <p:txBody>
          <a:bodyPr/>
          <a:lstStyle>
            <a:lvl1pPr marL="0" indent="0">
              <a:buNone/>
              <a:defRPr sz="1760"/>
            </a:lvl1pPr>
            <a:lvl2pPr marL="251466" indent="0">
              <a:buNone/>
              <a:defRPr/>
            </a:lvl2pPr>
            <a:lvl3pPr marL="502931" indent="0">
              <a:buNone/>
              <a:defRPr/>
            </a:lvl3pPr>
            <a:lvl4pPr marL="728203" indent="0">
              <a:buNone/>
              <a:defRPr/>
            </a:lvl4pPr>
            <a:lvl5pPr marL="941250" indent="0">
              <a:buNone/>
              <a:defRPr/>
            </a:lvl5pPr>
          </a:lstStyle>
          <a:p>
            <a:pPr lvl="0"/>
            <a:r>
              <a:rPr lang="en-US"/>
              <a:t>Company or other information</a:t>
            </a:r>
          </a:p>
        </p:txBody>
      </p:sp>
    </p:spTree>
    <p:extLst>
      <p:ext uri="{BB962C8B-B14F-4D97-AF65-F5344CB8AC3E}">
        <p14:creationId xmlns:p14="http://schemas.microsoft.com/office/powerpoint/2010/main" val="12757618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3661" userDrawn="1">
          <p15:clr>
            <a:srgbClr val="5ACBF0"/>
          </p15:clr>
        </p15:guide>
        <p15:guide id="3" pos="2139" userDrawn="1">
          <p15:clr>
            <a:srgbClr val="5ACBF0"/>
          </p15:clr>
        </p15:guide>
        <p15:guide id="5" orient="horz" pos="3168" userDrawn="1">
          <p15:clr>
            <a:srgbClr val="FBAE40"/>
          </p15:clr>
        </p15:guide>
        <p15:guide id="6" orient="horz" pos="3269" userDrawn="1">
          <p15:clr>
            <a:srgbClr val="5ACBF0"/>
          </p15:clr>
        </p15:guide>
        <p15:guide id="7" pos="1910" userDrawn="1">
          <p15:clr>
            <a:srgbClr val="5ACBF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60F77E-464D-46F7-A8F8-6F281DAB0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017" y="670560"/>
            <a:ext cx="7024307" cy="60939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71416" y="8344748"/>
            <a:ext cx="2215336" cy="1015663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2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371415" y="2970953"/>
            <a:ext cx="2215134" cy="5096256"/>
          </a:xfrm>
          <a:blipFill>
            <a:blip r:embed="rId2"/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8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E8A9C08-F392-459F-B90B-EDBF4A830C5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778633" y="8344748"/>
            <a:ext cx="2215336" cy="1015663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2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E401A97-B3D4-43E4-9B09-8AD4B6B260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2778633" y="2970953"/>
            <a:ext cx="2215134" cy="5096256"/>
          </a:xfrm>
          <a:blipFill>
            <a:blip r:embed="rId3"/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8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185650" y="8344748"/>
            <a:ext cx="2215336" cy="1015663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2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5184190" y="2970953"/>
            <a:ext cx="2215134" cy="5096256"/>
          </a:xfrm>
          <a:blipFill>
            <a:blip r:embed="rId4"/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8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B36921-D927-4BA6-8891-8AEE97849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7876773" y="-299117"/>
            <a:ext cx="636393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1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84225213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5257" userDrawn="1">
          <p15:clr>
            <a:srgbClr val="5ACBF0"/>
          </p15:clr>
        </p15:guide>
        <p15:guide id="4" orient="horz" pos="1871" userDrawn="1">
          <p15:clr>
            <a:srgbClr val="5ACBF0"/>
          </p15:clr>
        </p15:guide>
        <p15:guide id="5" orient="horz" pos="422" userDrawn="1">
          <p15:clr>
            <a:srgbClr val="5ACBF0"/>
          </p15:clr>
        </p15:guide>
        <p15:guide id="6" pos="1630" userDrawn="1">
          <p15:clr>
            <a:srgbClr val="5ACBF0"/>
          </p15:clr>
        </p15:guide>
        <p15:guide id="7" pos="1749" userDrawn="1">
          <p15:clr>
            <a:srgbClr val="5ACBF0"/>
          </p15:clr>
        </p15:guide>
        <p15:guide id="8" pos="3147" userDrawn="1">
          <p15:clr>
            <a:srgbClr val="5ACBF0"/>
          </p15:clr>
        </p15:guide>
        <p15:guide id="9" pos="3266" userDrawn="1">
          <p15:clr>
            <a:srgbClr val="5ACBF0"/>
          </p15:clr>
        </p15:guide>
        <p15:guide id="10" orient="horz" pos="5082" userDrawn="1">
          <p15:clr>
            <a:srgbClr val="5ACBF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A434B7-D4B9-4D45-A31C-F0CC4D227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017" y="670560"/>
            <a:ext cx="7024307" cy="60939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71416" y="6972444"/>
            <a:ext cx="1614716" cy="1015663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2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371415" y="2970954"/>
            <a:ext cx="1614716" cy="3714902"/>
          </a:xfrm>
          <a:blipFill>
            <a:blip r:embed="rId2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6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E8A9C08-F392-459F-B90B-EDBF4A830C5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176366" y="6972444"/>
            <a:ext cx="1614716" cy="1015663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2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E401A97-B3D4-43E4-9B09-8AD4B6B260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2176366" y="2970954"/>
            <a:ext cx="1614716" cy="3714902"/>
          </a:xfrm>
          <a:blipFill>
            <a:blip r:embed="rId3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6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981318" y="6972444"/>
            <a:ext cx="1614716" cy="1015663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2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3981318" y="2970954"/>
            <a:ext cx="1614716" cy="3714902"/>
          </a:xfrm>
          <a:blipFill>
            <a:blip r:embed="rId4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6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38E883C1-8203-4549-AF30-B96AEC45AC6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786269" y="6972444"/>
            <a:ext cx="1614716" cy="1015663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2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BBD58C33-921C-42F1-9803-1C798DB548C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5784608" y="2970954"/>
            <a:ext cx="1614716" cy="3714902"/>
          </a:xfrm>
          <a:blipFill>
            <a:blip r:embed="rId5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6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CF56B00-AAD4-4F4F-8228-B6CF8367DE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7876773" y="-299117"/>
            <a:ext cx="636393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1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47435705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4390" userDrawn="1">
          <p15:clr>
            <a:srgbClr val="5ACBF0"/>
          </p15:clr>
        </p15:guide>
        <p15:guide id="4" orient="horz" pos="1871" userDrawn="1">
          <p15:clr>
            <a:srgbClr val="5ACBF0"/>
          </p15:clr>
        </p15:guide>
        <p15:guide id="5" orient="horz" pos="422" userDrawn="1">
          <p15:clr>
            <a:srgbClr val="5ACBF0"/>
          </p15:clr>
        </p15:guide>
        <p15:guide id="6" pos="1251" userDrawn="1">
          <p15:clr>
            <a:srgbClr val="5ACBF0"/>
          </p15:clr>
        </p15:guide>
        <p15:guide id="7" pos="1371" userDrawn="1">
          <p15:clr>
            <a:srgbClr val="5ACBF0"/>
          </p15:clr>
        </p15:guide>
        <p15:guide id="8" pos="2389" userDrawn="1">
          <p15:clr>
            <a:srgbClr val="5ACBF0"/>
          </p15:clr>
        </p15:guide>
        <p15:guide id="9" pos="2508" userDrawn="1">
          <p15:clr>
            <a:srgbClr val="5ACBF0"/>
          </p15:clr>
        </p15:guide>
        <p15:guide id="10" pos="3526" userDrawn="1">
          <p15:clr>
            <a:srgbClr val="5ACBF0"/>
          </p15:clr>
        </p15:guide>
        <p15:guide id="11" pos="3644" userDrawn="1">
          <p15:clr>
            <a:srgbClr val="5ACBF0"/>
          </p15:clr>
        </p15:guide>
        <p15:guide id="12" orient="horz" pos="4209" userDrawn="1">
          <p15:clr>
            <a:srgbClr val="5ACBF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017" y="1372540"/>
            <a:ext cx="7024307" cy="609397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73075" y="7823201"/>
            <a:ext cx="3118676" cy="67710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2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3352800"/>
            <a:ext cx="3864826" cy="4117238"/>
          </a:xfrm>
          <a:blipFill>
            <a:blip r:embed="rId2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8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280649" y="7823201"/>
            <a:ext cx="3118676" cy="67710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2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3907574" y="3352800"/>
            <a:ext cx="3864826" cy="4117238"/>
          </a:xfrm>
          <a:blipFill>
            <a:blip r:embed="rId3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8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E10F07-B8D9-4B69-A567-8BEDE6973D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7876773" y="-299117"/>
            <a:ext cx="636393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1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62477256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1056" userDrawn="1">
          <p15:clr>
            <a:srgbClr val="5ACBF0"/>
          </p15:clr>
        </p15:guide>
        <p15:guide id="2" orient="horz" pos="2112" userDrawn="1">
          <p15:clr>
            <a:srgbClr val="5ACBF0"/>
          </p15:clr>
        </p15:guide>
        <p15:guide id="4" orient="horz" pos="4707" userDrawn="1">
          <p15:clr>
            <a:srgbClr val="5ACBF0"/>
          </p15:clr>
        </p15:guide>
        <p15:guide id="5" pos="2440" userDrawn="1">
          <p15:clr>
            <a:srgbClr val="5ACBF0"/>
          </p15:clr>
        </p15:guide>
        <p15:guide id="6" pos="2460" userDrawn="1">
          <p15:clr>
            <a:srgbClr val="5ACBF0"/>
          </p15:clr>
        </p15:guide>
        <p15:guide id="11" pos="1218" userDrawn="1">
          <p15:clr>
            <a:srgbClr val="5ACBF0"/>
          </p15:clr>
        </p15:guide>
        <p15:guide id="12" pos="3679" userDrawn="1">
          <p15:clr>
            <a:srgbClr val="5ACBF0"/>
          </p15:clr>
        </p15:guide>
        <p15:guide id="13" orient="horz" pos="4928" userDrawn="1">
          <p15:clr>
            <a:srgbClr val="5ACBF0"/>
          </p15:clr>
        </p15:guide>
        <p15:guide id="14" orient="horz" userDrawn="1">
          <p15:clr>
            <a:srgbClr val="5ACBF0"/>
          </p15:clr>
        </p15:guide>
        <p15:guide id="15" pos="2200" userDrawn="1">
          <p15:clr>
            <a:srgbClr val="5ACBF0"/>
          </p15:clr>
        </p15:guide>
        <p15:guide id="16" pos="2696" userDrawn="1">
          <p15:clr>
            <a:srgbClr val="5ACBF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017" y="1372539"/>
            <a:ext cx="7024307" cy="609397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73075" y="7040882"/>
            <a:ext cx="1818742" cy="101566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2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3352800"/>
            <a:ext cx="2564892" cy="3352800"/>
          </a:xfrm>
          <a:blipFill>
            <a:blip r:embed="rId2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6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976829" y="7039135"/>
            <a:ext cx="1818742" cy="101566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2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2603754" y="3352800"/>
            <a:ext cx="2564892" cy="3352800"/>
          </a:xfrm>
          <a:blipFill>
            <a:blip r:embed="rId3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6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682B8EC-8F33-4730-BBE6-E8B7234C9C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580583" y="7039137"/>
            <a:ext cx="1818742" cy="101566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2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DB5F15A-5980-40FF-9D54-3FDE41D604A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5207508" y="3352800"/>
            <a:ext cx="2564892" cy="3352800"/>
          </a:xfrm>
          <a:blipFill>
            <a:blip r:embed="rId4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6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B999C7-F5A8-46A6-92C5-AA3BE4E26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7876773" y="-299117"/>
            <a:ext cx="636393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1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98281773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1056" userDrawn="1">
          <p15:clr>
            <a:srgbClr val="5ACBF0"/>
          </p15:clr>
        </p15:guide>
        <p15:guide id="2" orient="horz" pos="2112" userDrawn="1">
          <p15:clr>
            <a:srgbClr val="5ACBF0"/>
          </p15:clr>
        </p15:guide>
        <p15:guide id="3" orient="horz" pos="4224" userDrawn="1">
          <p15:clr>
            <a:srgbClr val="5ACBF0"/>
          </p15:clr>
        </p15:guide>
        <p15:guide id="4" orient="horz" pos="4435" userDrawn="1">
          <p15:clr>
            <a:srgbClr val="5ACBF0"/>
          </p15:clr>
        </p15:guide>
        <p15:guide id="5" pos="1616" userDrawn="1">
          <p15:clr>
            <a:srgbClr val="5ACBF0"/>
          </p15:clr>
        </p15:guide>
        <p15:guide id="6" pos="1641" userDrawn="1">
          <p15:clr>
            <a:srgbClr val="5ACBF0"/>
          </p15:clr>
        </p15:guide>
        <p15:guide id="8" pos="3257" userDrawn="1">
          <p15:clr>
            <a:srgbClr val="5ACBF0"/>
          </p15:clr>
        </p15:guide>
        <p15:guide id="9" pos="3280" userDrawn="1">
          <p15:clr>
            <a:srgbClr val="5ACBF0"/>
          </p15:clr>
        </p15:guide>
        <p15:guide id="11" pos="808" userDrawn="1">
          <p15:clr>
            <a:srgbClr val="5ACBF0"/>
          </p15:clr>
        </p15:guide>
        <p15:guide id="12" pos="2448" userDrawn="1">
          <p15:clr>
            <a:srgbClr val="5ACBF0"/>
          </p15:clr>
        </p15:guide>
        <p15:guide id="13" pos="4089" userDrawn="1">
          <p15:clr>
            <a:srgbClr val="5ACBF0"/>
          </p15:clr>
        </p15:guide>
        <p15:guide id="14" orient="horz" pos="1575" userDrawn="1">
          <p15:clr>
            <a:srgbClr val="5ACBF0"/>
          </p15:clr>
        </p15:guide>
        <p15:guide id="15" pos="1382" userDrawn="1">
          <p15:clr>
            <a:srgbClr val="5ACBF0"/>
          </p15:clr>
        </p15:guide>
        <p15:guide id="16" pos="1877" userDrawn="1">
          <p15:clr>
            <a:srgbClr val="5ACBF0"/>
          </p15:clr>
        </p15:guide>
        <p15:guide id="17" pos="3021" userDrawn="1">
          <p15:clr>
            <a:srgbClr val="5ACBF0"/>
          </p15:clr>
        </p15:guide>
        <p15:guide id="18" pos="3516" userDrawn="1">
          <p15:clr>
            <a:srgbClr val="5ACBF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017" y="1372540"/>
            <a:ext cx="7024307" cy="609397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73075" y="7040881"/>
            <a:ext cx="1165860" cy="1692771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2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3352800"/>
            <a:ext cx="1912010" cy="3352800"/>
          </a:xfrm>
          <a:blipFill>
            <a:blip r:embed="rId2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6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326538" y="7039134"/>
            <a:ext cx="1165860" cy="1692771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2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1953463" y="3352800"/>
            <a:ext cx="1912010" cy="3352800"/>
          </a:xfrm>
          <a:blipFill>
            <a:blip r:embed="rId3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6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682B8EC-8F33-4730-BBE6-E8B7234C9C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280002" y="7039136"/>
            <a:ext cx="1165860" cy="1692771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2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DB5F15A-5980-40FF-9D54-3FDE41D604A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3906927" y="3352800"/>
            <a:ext cx="1912010" cy="3352800"/>
          </a:xfrm>
          <a:blipFill>
            <a:blip r:embed="rId4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6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83564109-638C-44E2-AE84-46B44C29FD6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33465" y="7039134"/>
            <a:ext cx="1165860" cy="1692771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2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13AAE36-2045-4D14-87DC-59D4EFCC150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5860390" y="3352800"/>
            <a:ext cx="1912010" cy="3352800"/>
          </a:xfrm>
          <a:blipFill>
            <a:blip r:embed="rId5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6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FE569B-F817-467C-8BAC-558CE9824D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7876773" y="-299117"/>
            <a:ext cx="636393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1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4529992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1056" userDrawn="1">
          <p15:clr>
            <a:srgbClr val="5ACBF0"/>
          </p15:clr>
        </p15:guide>
        <p15:guide id="2" orient="horz" pos="2112" userDrawn="1">
          <p15:clr>
            <a:srgbClr val="5ACBF0"/>
          </p15:clr>
        </p15:guide>
        <p15:guide id="3" orient="horz" pos="4224" userDrawn="1">
          <p15:clr>
            <a:srgbClr val="5ACBF0"/>
          </p15:clr>
        </p15:guide>
        <p15:guide id="4" orient="horz" pos="4435" userDrawn="1">
          <p15:clr>
            <a:srgbClr val="5ACBF0"/>
          </p15:clr>
        </p15:guide>
        <p15:guide id="5" pos="1205" userDrawn="1">
          <p15:clr>
            <a:srgbClr val="5ACBF0"/>
          </p15:clr>
        </p15:guide>
        <p15:guide id="6" pos="1231" userDrawn="1">
          <p15:clr>
            <a:srgbClr val="5ACBF0"/>
          </p15:clr>
        </p15:guide>
        <p15:guide id="7" pos="3665" userDrawn="1">
          <p15:clr>
            <a:srgbClr val="5ACBF0"/>
          </p15:clr>
        </p15:guide>
        <p15:guide id="8" pos="2435" userDrawn="1">
          <p15:clr>
            <a:srgbClr val="5ACBF0"/>
          </p15:clr>
        </p15:guide>
        <p15:guide id="9" pos="2461" userDrawn="1">
          <p15:clr>
            <a:srgbClr val="5ACBF0"/>
          </p15:clr>
        </p15:guide>
        <p15:guide id="10" pos="3691" userDrawn="1">
          <p15:clr>
            <a:srgbClr val="5ACBF0"/>
          </p15:clr>
        </p15:guide>
        <p15:guide id="11" pos="602" userDrawn="1">
          <p15:clr>
            <a:srgbClr val="5ACBF0"/>
          </p15:clr>
        </p15:guide>
        <p15:guide id="12" pos="1833" userDrawn="1">
          <p15:clr>
            <a:srgbClr val="5ACBF0"/>
          </p15:clr>
        </p15:guide>
        <p15:guide id="13" pos="3064" userDrawn="1">
          <p15:clr>
            <a:srgbClr val="5ACBF0"/>
          </p15:clr>
        </p15:guide>
        <p15:guide id="14" pos="4294" userDrawn="1">
          <p15:clr>
            <a:srgbClr val="5ACBF0"/>
          </p15:clr>
        </p15:guide>
        <p15:guide id="15" orient="horz" userDrawn="1">
          <p15:clr>
            <a:srgbClr val="5ACBF0"/>
          </p15:clr>
        </p15:guide>
        <p15:guide id="16" pos="972" userDrawn="1">
          <p15:clr>
            <a:srgbClr val="5ACBF0"/>
          </p15:clr>
        </p15:guide>
        <p15:guide id="17" pos="1465" userDrawn="1">
          <p15:clr>
            <a:srgbClr val="5ACBF0"/>
          </p15:clr>
        </p15:guide>
        <p15:guide id="18" pos="2200" userDrawn="1">
          <p15:clr>
            <a:srgbClr val="5ACBF0"/>
          </p15:clr>
        </p15:guide>
        <p15:guide id="19" pos="2697" userDrawn="1">
          <p15:clr>
            <a:srgbClr val="5ACBF0"/>
          </p15:clr>
        </p15:guide>
        <p15:guide id="20" pos="3430" userDrawn="1">
          <p15:clr>
            <a:srgbClr val="5ACBF0"/>
          </p15:clr>
        </p15:guide>
        <p15:guide id="21" pos="3924" userDrawn="1">
          <p15:clr>
            <a:srgbClr val="5ACBF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017" y="1372540"/>
            <a:ext cx="7024307" cy="609397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86538" y="7040881"/>
            <a:ext cx="1148372" cy="1692771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2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3352800"/>
            <a:ext cx="1521447" cy="3352800"/>
          </a:xfrm>
          <a:blipFill>
            <a:blip r:embed="rId2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6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749276" y="7039134"/>
            <a:ext cx="1148372" cy="1692771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2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1562739" y="3352800"/>
            <a:ext cx="1521447" cy="3352800"/>
          </a:xfrm>
          <a:blipFill>
            <a:blip r:embed="rId3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6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682B8EC-8F33-4730-BBE6-E8B7234C9C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312014" y="7039136"/>
            <a:ext cx="1148372" cy="1692771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2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DB5F15A-5980-40FF-9D54-3FDE41D604A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3125477" y="3352800"/>
            <a:ext cx="1521447" cy="3352800"/>
          </a:xfrm>
          <a:blipFill>
            <a:blip r:embed="rId4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6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83564109-638C-44E2-AE84-46B44C29FD6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874753" y="7039134"/>
            <a:ext cx="1148372" cy="1692771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2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13AAE36-2045-4D14-87DC-59D4EFCC150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4688215" y="3352800"/>
            <a:ext cx="1521447" cy="3352800"/>
          </a:xfrm>
          <a:blipFill>
            <a:blip r:embed="rId5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6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5B1B6F72-F14C-40F1-8B29-8620AA34DC6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437490" y="7039134"/>
            <a:ext cx="1148372" cy="1692771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2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AD682C7-20D7-4ED0-99A7-C8530DAC8612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 bwMode="ltGray">
          <a:xfrm>
            <a:off x="6250953" y="3352800"/>
            <a:ext cx="1521447" cy="3352800"/>
          </a:xfrm>
          <a:blipFill>
            <a:blip r:embed="rId6"/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6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FE569B-F817-467C-8BAC-558CE9824D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7876773" y="-299117"/>
            <a:ext cx="636393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1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60590399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1056" userDrawn="1">
          <p15:clr>
            <a:srgbClr val="5ACBF0"/>
          </p15:clr>
        </p15:guide>
        <p15:guide id="2" orient="horz" pos="2112" userDrawn="1">
          <p15:clr>
            <a:srgbClr val="5ACBF0"/>
          </p15:clr>
        </p15:guide>
        <p15:guide id="3" orient="horz" pos="4224" userDrawn="1">
          <p15:clr>
            <a:srgbClr val="5ACBF0"/>
          </p15:clr>
        </p15:guide>
        <p15:guide id="4" orient="horz" pos="4435" userDrawn="1">
          <p15:clr>
            <a:srgbClr val="5ACBF0"/>
          </p15:clr>
        </p15:guide>
        <p15:guide id="8" pos="2952" userDrawn="1">
          <p15:clr>
            <a:srgbClr val="5ACBF0"/>
          </p15:clr>
        </p15:guide>
        <p15:guide id="9" pos="2928" userDrawn="1">
          <p15:clr>
            <a:srgbClr val="5ACBF0"/>
          </p15:clr>
        </p15:guide>
        <p15:guide id="10" pos="3911" userDrawn="1">
          <p15:clr>
            <a:srgbClr val="5ACBF0"/>
          </p15:clr>
        </p15:guide>
        <p15:guide id="11" pos="843" userDrawn="1">
          <p15:clr>
            <a:srgbClr val="5ACBF0"/>
          </p15:clr>
        </p15:guide>
        <p15:guide id="12" pos="1827" userDrawn="1">
          <p15:clr>
            <a:srgbClr val="5ACBF0"/>
          </p15:clr>
        </p15:guide>
        <p15:guide id="13" pos="3069" userDrawn="1">
          <p15:clr>
            <a:srgbClr val="5ACBF0"/>
          </p15:clr>
        </p15:guide>
        <p15:guide id="14" pos="4055" userDrawn="1">
          <p15:clr>
            <a:srgbClr val="5ACBF0"/>
          </p15:clr>
        </p15:guide>
        <p15:guide id="15" orient="horz" userDrawn="1">
          <p15:clr>
            <a:srgbClr val="5ACBF0"/>
          </p15:clr>
        </p15:guide>
        <p15:guide id="16" pos="1101" userDrawn="1">
          <p15:clr>
            <a:srgbClr val="5ACBF0"/>
          </p15:clr>
        </p15:guide>
        <p15:guide id="17" pos="1463" userDrawn="1">
          <p15:clr>
            <a:srgbClr val="5ACBF0"/>
          </p15:clr>
        </p15:guide>
        <p15:guide id="18" pos="2087" userDrawn="1">
          <p15:clr>
            <a:srgbClr val="5ACBF0"/>
          </p15:clr>
        </p15:guide>
        <p15:guide id="19" pos="2812" userDrawn="1">
          <p15:clr>
            <a:srgbClr val="5ACBF0"/>
          </p15:clr>
        </p15:guide>
        <p15:guide id="21" pos="3939" userDrawn="1">
          <p15:clr>
            <a:srgbClr val="5ACBF0"/>
          </p15:clr>
        </p15:guide>
        <p15:guide id="22" pos="957" userDrawn="1">
          <p15:clr>
            <a:srgbClr val="5ACBF0"/>
          </p15:clr>
        </p15:guide>
        <p15:guide id="23" pos="983" userDrawn="1">
          <p15:clr>
            <a:srgbClr val="5ACBF0"/>
          </p15:clr>
        </p15:guide>
        <p15:guide id="24" pos="1944" userDrawn="1">
          <p15:clr>
            <a:srgbClr val="5ACBF0"/>
          </p15:clr>
        </p15:guide>
        <p15:guide id="25" pos="1969" userDrawn="1">
          <p15:clr>
            <a:srgbClr val="5ACBF0"/>
          </p15:clr>
        </p15:guide>
        <p15:guide id="26" pos="3796" userDrawn="1">
          <p15:clr>
            <a:srgbClr val="5ACBF0"/>
          </p15:clr>
        </p15:guide>
        <p15:guide id="27" pos="2448" userDrawn="1">
          <p15:clr>
            <a:srgbClr val="5ACBF0"/>
          </p15:clr>
        </p15:guide>
        <p15:guide id="28" pos="3434" userDrawn="1">
          <p15:clr>
            <a:srgbClr val="5ACBF0"/>
          </p15:clr>
        </p15:guide>
        <p15:guide id="29" pos="480" userDrawn="1">
          <p15:clr>
            <a:srgbClr val="5ACBF0"/>
          </p15:clr>
        </p15:guide>
        <p15:guide id="30" pos="4416" userDrawn="1">
          <p15:clr>
            <a:srgbClr val="5ACBF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rou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3D211-079C-4884-AB74-BFA812A63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017" y="1377196"/>
            <a:ext cx="7024307" cy="609397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757E314-6417-4051-A2CD-D3614CAA6A78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ltGray">
          <a:xfrm>
            <a:off x="1299165" y="3352800"/>
            <a:ext cx="1474813" cy="3393034"/>
          </a:xfrm>
          <a:prstGeom prst="ellipse">
            <a:avLst/>
          </a:prstGeom>
          <a:blipFill>
            <a:blip r:embed="rId2"/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6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BBECFAF-80A0-4620-8865-87562DFB49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99165" y="7040882"/>
            <a:ext cx="1474813" cy="101566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2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5577FC3-49F5-4B04-AFD3-AA0A57BA8355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 bwMode="ltGray">
          <a:xfrm>
            <a:off x="3148794" y="3352800"/>
            <a:ext cx="1474813" cy="3393034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6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D287B4-D736-4707-854D-BEA62EF2BB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148794" y="7040882"/>
            <a:ext cx="1474813" cy="101566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2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9B56ECFD-6AA2-4EC5-A445-D1E0952199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 bwMode="ltGray">
          <a:xfrm>
            <a:off x="4998422" y="3352800"/>
            <a:ext cx="1474813" cy="3393034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6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ED5A27F-D9D2-4DCB-8422-4694477ECA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998422" y="7040882"/>
            <a:ext cx="1474813" cy="101566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2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D6AFB7A-35B4-4881-AB50-D112482166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7876773" y="-299117"/>
            <a:ext cx="636393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1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56160264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1056" userDrawn="1">
          <p15:clr>
            <a:srgbClr val="5ACBF0"/>
          </p15:clr>
        </p15:guide>
        <p15:guide id="2" orient="horz" pos="4435" userDrawn="1">
          <p15:clr>
            <a:srgbClr val="5ACBF0"/>
          </p15:clr>
        </p15:guide>
        <p15:guide id="3" pos="2448" userDrawn="1">
          <p15:clr>
            <a:srgbClr val="5ACBF0"/>
          </p15:clr>
        </p15:guide>
        <p15:guide id="4" pos="818" userDrawn="1">
          <p15:clr>
            <a:srgbClr val="5ACBF0"/>
          </p15:clr>
        </p15:guide>
        <p15:guide id="5" pos="3613" userDrawn="1">
          <p15:clr>
            <a:srgbClr val="5ACBF0"/>
          </p15:clr>
        </p15:guide>
        <p15:guide id="6" pos="1748" userDrawn="1">
          <p15:clr>
            <a:srgbClr val="5ACBF0"/>
          </p15:clr>
        </p15:guide>
        <p15:guide id="7" pos="1283" userDrawn="1">
          <p15:clr>
            <a:srgbClr val="5ACBF0"/>
          </p15:clr>
        </p15:guide>
        <p15:guide id="8" pos="1982" userDrawn="1">
          <p15:clr>
            <a:srgbClr val="5ACBF0"/>
          </p15:clr>
        </p15:guide>
        <p15:guide id="9" pos="2914" userDrawn="1">
          <p15:clr>
            <a:srgbClr val="5ACBF0"/>
          </p15:clr>
        </p15:guide>
        <p15:guide id="11" pos="4078" userDrawn="1">
          <p15:clr>
            <a:srgbClr val="5ACBF0"/>
          </p15:clr>
        </p15:guide>
        <p15:guide id="12" orient="horz" pos="2112" userDrawn="1">
          <p15:clr>
            <a:srgbClr val="5ACBF0"/>
          </p15:clr>
        </p15:guide>
        <p15:guide id="13" pos="3148" userDrawn="1">
          <p15:clr>
            <a:srgbClr val="5ACBF0"/>
          </p15:clr>
        </p15:guide>
        <p15:guide id="14" orient="horz" pos="4245" userDrawn="1">
          <p15:clr>
            <a:srgbClr val="5ACBF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rou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3D211-079C-4884-AB74-BFA812A63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017" y="1368462"/>
            <a:ext cx="7024307" cy="609397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757E314-6417-4051-A2CD-D3614CAA6A78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ltGray">
          <a:xfrm>
            <a:off x="372427" y="3352800"/>
            <a:ext cx="1474813" cy="3393034"/>
          </a:xfrm>
          <a:prstGeom prst="ellipse">
            <a:avLst/>
          </a:prstGeom>
          <a:blipFill>
            <a:blip r:embed="rId2"/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6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BBECFAF-80A0-4620-8865-87562DFB49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72427" y="7040882"/>
            <a:ext cx="1474813" cy="101566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2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5577FC3-49F5-4B04-AFD3-AA0A57BA8355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 bwMode="ltGray">
          <a:xfrm>
            <a:off x="2223122" y="3352800"/>
            <a:ext cx="1474813" cy="3393034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6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D287B4-D736-4707-854D-BEA62EF2BB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223122" y="7040882"/>
            <a:ext cx="1474813" cy="101566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2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9B56ECFD-6AA2-4EC5-A445-D1E0952199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 bwMode="ltGray">
          <a:xfrm>
            <a:off x="4073816" y="3352800"/>
            <a:ext cx="1474813" cy="3393034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6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ED5A27F-D9D2-4DCB-8422-4694477ECA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73816" y="7040882"/>
            <a:ext cx="1474813" cy="101566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2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78E1D3B-7D6F-4EFD-9EB2-E1A27309D6AF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 bwMode="ltGray">
          <a:xfrm>
            <a:off x="5924511" y="3352800"/>
            <a:ext cx="1474813" cy="3393034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6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BB2FF62-05DC-462E-808C-4DDE1C65392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924511" y="7040882"/>
            <a:ext cx="1474813" cy="101566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2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A72D6D-004C-4F57-AD34-F1019A756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7876773" y="-299117"/>
            <a:ext cx="636393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1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66753169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1056" userDrawn="1">
          <p15:clr>
            <a:srgbClr val="5ACBF0"/>
          </p15:clr>
        </p15:guide>
        <p15:guide id="2" orient="horz" pos="4435" userDrawn="1">
          <p15:clr>
            <a:srgbClr val="5ACBF0"/>
          </p15:clr>
        </p15:guide>
        <p15:guide id="3" pos="2566" userDrawn="1">
          <p15:clr>
            <a:srgbClr val="5ACBF0"/>
          </p15:clr>
        </p15:guide>
        <p15:guide id="5" pos="3732" userDrawn="1">
          <p15:clr>
            <a:srgbClr val="5ACBF0"/>
          </p15:clr>
        </p15:guide>
        <p15:guide id="7" pos="2330" userDrawn="1">
          <p15:clr>
            <a:srgbClr val="5ACBF0"/>
          </p15:clr>
        </p15:guide>
        <p15:guide id="8" pos="1399" userDrawn="1">
          <p15:clr>
            <a:srgbClr val="5ACBF0"/>
          </p15:clr>
        </p15:guide>
        <p15:guide id="10" pos="1866" userDrawn="1">
          <p15:clr>
            <a:srgbClr val="5ACBF0"/>
          </p15:clr>
        </p15:guide>
        <p15:guide id="11" pos="3032" userDrawn="1">
          <p15:clr>
            <a:srgbClr val="5ACBF0"/>
          </p15:clr>
        </p15:guide>
        <p15:guide id="12" pos="4196" userDrawn="1">
          <p15:clr>
            <a:srgbClr val="5ACBF0"/>
          </p15:clr>
        </p15:guide>
        <p15:guide id="13" pos="700" userDrawn="1">
          <p15:clr>
            <a:srgbClr val="5ACBF0"/>
          </p15:clr>
        </p15:guide>
        <p15:guide id="14" orient="horz" pos="2112" userDrawn="1">
          <p15:clr>
            <a:srgbClr val="5ACBF0"/>
          </p15:clr>
        </p15:guide>
        <p15:guide id="15" pos="1165" userDrawn="1">
          <p15:clr>
            <a:srgbClr val="5ACBF0"/>
          </p15:clr>
        </p15:guide>
        <p15:guide id="18" pos="3495" userDrawn="1">
          <p15:clr>
            <a:srgbClr val="5ACBF0"/>
          </p15:clr>
        </p15:guide>
        <p15:guide id="19" orient="horz" pos="4250" userDrawn="1">
          <p15:clr>
            <a:srgbClr val="5ACBF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rou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3D211-079C-4884-AB74-BFA812A63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017" y="1368462"/>
            <a:ext cx="7024307" cy="609397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757E314-6417-4051-A2CD-D3614CAA6A78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ltGray">
          <a:xfrm>
            <a:off x="372428" y="3352800"/>
            <a:ext cx="1107567" cy="2548128"/>
          </a:xfrm>
          <a:prstGeom prst="ellipse">
            <a:avLst/>
          </a:prstGeom>
          <a:blipFill>
            <a:blip r:embed="rId2"/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55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BBECFAF-80A0-4620-8865-87562DFB49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72428" y="6211994"/>
            <a:ext cx="1107567" cy="1692771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2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5577FC3-49F5-4B04-AFD3-AA0A57BA8355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 bwMode="ltGray">
          <a:xfrm>
            <a:off x="1852261" y="3352800"/>
            <a:ext cx="1107567" cy="2548128"/>
          </a:xfrm>
          <a:prstGeom prst="ellipse">
            <a:avLst/>
          </a:prstGeom>
          <a:blipFill>
            <a:blip r:embed="rId3"/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55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D287B4-D736-4707-854D-BEA62EF2BB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852261" y="6211994"/>
            <a:ext cx="1107567" cy="1692771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2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9B56ECFD-6AA2-4EC5-A445-D1E0952199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 bwMode="ltGray">
          <a:xfrm>
            <a:off x="3332417" y="3352800"/>
            <a:ext cx="1107567" cy="2548128"/>
          </a:xfrm>
          <a:prstGeom prst="ellipse">
            <a:avLst/>
          </a:prstGeom>
          <a:blipFill>
            <a:blip r:embed="rId4"/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55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ED5A27F-D9D2-4DCB-8422-4694477ECA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332417" y="6211996"/>
            <a:ext cx="1107567" cy="1692771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2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78E1D3B-7D6F-4EFD-9EB2-E1A27309D6AF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 bwMode="ltGray">
          <a:xfrm>
            <a:off x="4811926" y="3352800"/>
            <a:ext cx="1107567" cy="2548128"/>
          </a:xfrm>
          <a:prstGeom prst="ellipse">
            <a:avLst/>
          </a:prstGeom>
          <a:blipFill>
            <a:blip r:embed="rId5"/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55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insert44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BB2FF62-05DC-462E-808C-4DDE1C65392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811926" y="6211994"/>
            <a:ext cx="1107567" cy="1692771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2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4DC3400-0B11-4EA0-9B8D-6FADE6964F37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 bwMode="ltGray">
          <a:xfrm>
            <a:off x="6291757" y="3352800"/>
            <a:ext cx="1107567" cy="2548128"/>
          </a:xfrm>
          <a:prstGeom prst="ellipse">
            <a:avLst/>
          </a:prstGeom>
          <a:blipFill>
            <a:blip r:embed="rId6"/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55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133C357E-ECC0-485F-9033-5D4DEC8774B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291757" y="6211994"/>
            <a:ext cx="1107567" cy="1692771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22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A72D6D-004C-4F57-AD34-F1019A756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7876773" y="-299117"/>
            <a:ext cx="636393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1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407464684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1056" userDrawn="1">
          <p15:clr>
            <a:srgbClr val="5ACBF0"/>
          </p15:clr>
        </p15:guide>
        <p15:guide id="2" orient="horz" pos="3907" userDrawn="1">
          <p15:clr>
            <a:srgbClr val="5ACBF0"/>
          </p15:clr>
        </p15:guide>
        <p15:guide id="3" pos="3963" userDrawn="1">
          <p15:clr>
            <a:srgbClr val="5ACBF0"/>
          </p15:clr>
        </p15:guide>
        <p15:guide id="5" pos="3730" userDrawn="1">
          <p15:clr>
            <a:srgbClr val="5ACBF0"/>
          </p15:clr>
        </p15:guide>
        <p15:guide id="7" pos="2800" userDrawn="1">
          <p15:clr>
            <a:srgbClr val="5ACBF0"/>
          </p15:clr>
        </p15:guide>
        <p15:guide id="8" pos="2099" userDrawn="1">
          <p15:clr>
            <a:srgbClr val="5ACBF0"/>
          </p15:clr>
        </p15:guide>
        <p15:guide id="10" pos="1866" userDrawn="1">
          <p15:clr>
            <a:srgbClr val="5ACBF0"/>
          </p15:clr>
        </p15:guide>
        <p15:guide id="11" pos="3031" userDrawn="1">
          <p15:clr>
            <a:srgbClr val="5ACBF0"/>
          </p15:clr>
        </p15:guide>
        <p15:guide id="13" pos="933" userDrawn="1">
          <p15:clr>
            <a:srgbClr val="5ACBF0"/>
          </p15:clr>
        </p15:guide>
        <p15:guide id="14" orient="horz" pos="2112" userDrawn="1">
          <p15:clr>
            <a:srgbClr val="5ACBF0"/>
          </p15:clr>
        </p15:guide>
        <p15:guide id="15" pos="1167" userDrawn="1">
          <p15:clr>
            <a:srgbClr val="5ACBF0"/>
          </p15:clr>
        </p15:guide>
        <p15:guide id="16" orient="horz" pos="3715" userDrawn="1">
          <p15:clr>
            <a:srgbClr val="5ACBF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side by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5C076-3B78-4451-8068-576892A08E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076" y="3387726"/>
            <a:ext cx="2028542" cy="609397"/>
          </a:xfrm>
        </p:spPr>
        <p:txBody>
          <a:bodyPr anchor="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E9DBFD9-3E1E-4F19-AF15-56780F9C792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77014" y="3387727"/>
            <a:ext cx="4623971" cy="947952"/>
          </a:xfrm>
        </p:spPr>
        <p:txBody>
          <a:bodyPr anchor="t"/>
          <a:lstStyle>
            <a:lvl1pPr marL="254958" indent="-254958">
              <a:spcAft>
                <a:spcPts val="660"/>
              </a:spcAft>
              <a:buFont typeface="Wingdings" panose="05000000000000000000" pitchFamily="2" charset="2"/>
              <a:buChar char="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35867F2-3994-4092-B53B-5792FEE698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73075" y="2961640"/>
            <a:ext cx="2028596" cy="0"/>
          </a:xfrm>
          <a:prstGeom prst="line">
            <a:avLst/>
          </a:prstGeom>
          <a:ln w="28575">
            <a:solidFill>
              <a:schemeClr val="accent1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9D8AF80-CAD5-4055-80AD-0B31EBCB52A9}"/>
              </a:ext>
            </a:extLst>
          </p:cNvPr>
          <p:cNvSpPr txBox="1"/>
          <p:nvPr userDrawn="1"/>
        </p:nvSpPr>
        <p:spPr>
          <a:xfrm>
            <a:off x="7876773" y="-299117"/>
            <a:ext cx="636393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100">
                <a:solidFill>
                  <a:srgbClr val="A3A3A3"/>
                </a:solidFill>
              </a:rPr>
              <a:t>ELT layout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F1A9F7D-F14E-4BCE-9EB4-D9EF47B678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2776009" y="2961640"/>
            <a:ext cx="4624977" cy="0"/>
          </a:xfrm>
          <a:prstGeom prst="line">
            <a:avLst/>
          </a:prstGeom>
          <a:ln w="19050">
            <a:solidFill>
              <a:schemeClr val="tx1">
                <a:alpha val="30000"/>
              </a:schemeClr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669616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3" pos="1749" userDrawn="1">
          <p15:clr>
            <a:srgbClr val="5ACBF0"/>
          </p15:clr>
        </p15:guide>
        <p15:guide id="29" orient="horz" pos="1866" userDrawn="1">
          <p15:clr>
            <a:srgbClr val="5ACBF0"/>
          </p15:clr>
        </p15:guide>
        <p15:guide id="30" pos="1515" userDrawn="1">
          <p15:clr>
            <a:srgbClr val="5ACBF0"/>
          </p15:clr>
        </p15:guide>
        <p15:guide id="32" orient="horz" pos="2134" userDrawn="1">
          <p15:clr>
            <a:srgbClr val="5ACBF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7F0D2-1F7A-B81D-68D7-C8F417F5E3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5019" y="4358889"/>
            <a:ext cx="1512421" cy="1340623"/>
          </a:xfrm>
          <a:noFill/>
        </p:spPr>
        <p:txBody>
          <a:bodyPr vert="horz" wrap="square" lIns="0" tIns="0" rIns="0" bIns="0" rtlCol="0" anchor="ctr" anchorCtr="0">
            <a:spAutoFit/>
          </a:bodyPr>
          <a:lstStyle>
            <a:lvl1pPr>
              <a:defRPr lang="en-US" sz="4840" dirty="0">
                <a:gradFill>
                  <a:gsLst>
                    <a:gs pos="90000">
                      <a:srgbClr val="FFEF86"/>
                    </a:gs>
                    <a:gs pos="10000">
                      <a:srgbClr val="E535E5"/>
                    </a:gs>
                  </a:gsLst>
                  <a:lin ang="14400000" scaled="0"/>
                </a:gra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/>
              <a:t>Agenda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B402F3-D749-B066-5249-6A108410026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642414" y="3905207"/>
            <a:ext cx="4754523" cy="2247988"/>
          </a:xfrm>
        </p:spPr>
        <p:txBody>
          <a:bodyPr anchor="ctr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789509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pos="1427" userDrawn="1">
          <p15:clr>
            <a:srgbClr val="FBAE40"/>
          </p15:clr>
        </p15:guide>
        <p15:guide id="2" pos="1189" userDrawn="1">
          <p15:clr>
            <a:srgbClr val="FBAE40"/>
          </p15:clr>
        </p15:guide>
        <p15:guide id="3" pos="1664" userDrawn="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side by s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5C076-3B78-4451-8068-576892A08E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5018" y="4722174"/>
            <a:ext cx="2028542" cy="609397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015781-2431-48C9-AEF1-52FBD41AF3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50454" y="4552898"/>
            <a:ext cx="4250531" cy="947952"/>
          </a:xfrm>
        </p:spPr>
        <p:txBody>
          <a:bodyPr anchor="ctr"/>
          <a:lstStyle>
            <a:lvl1pPr marL="254958" indent="-254958">
              <a:spcAft>
                <a:spcPts val="660"/>
              </a:spcAft>
              <a:buFont typeface="Wingdings" panose="05000000000000000000" pitchFamily="2" charset="2"/>
              <a:buChar char="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35867F2-3994-4092-B53B-5792FEE698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2777014" y="3781214"/>
            <a:ext cx="0" cy="2495973"/>
          </a:xfrm>
          <a:prstGeom prst="line">
            <a:avLst/>
          </a:prstGeom>
          <a:ln w="28575">
            <a:solidFill>
              <a:schemeClr val="accent1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1DC2181-37AB-40A3-B61C-1DE7DBB57D63}"/>
              </a:ext>
            </a:extLst>
          </p:cNvPr>
          <p:cNvSpPr txBox="1"/>
          <p:nvPr userDrawn="1"/>
        </p:nvSpPr>
        <p:spPr>
          <a:xfrm>
            <a:off x="7876773" y="-299117"/>
            <a:ext cx="636393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1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04964009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3" pos="1749" userDrawn="1">
          <p15:clr>
            <a:srgbClr val="5ACBF0"/>
          </p15:clr>
        </p15:guide>
        <p15:guide id="29" orient="horz" pos="3168" userDrawn="1">
          <p15:clr>
            <a:srgbClr val="5ACBF0"/>
          </p15:clr>
        </p15:guide>
        <p15:guide id="30" pos="1515" userDrawn="1">
          <p15:clr>
            <a:srgbClr val="5ACBF0"/>
          </p15:clr>
        </p15:guide>
        <p15:guide id="31" pos="1985" userDrawn="1">
          <p15:clr>
            <a:srgbClr val="5ACBF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 full pag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82D46E0-16CE-40B0-8623-F82D5D410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0" y="0"/>
            <a:ext cx="7772400" cy="10058400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01168" tIns="160934" rIns="201168" bIns="16093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1025743" fontAlgn="base">
              <a:spcBef>
                <a:spcPct val="0"/>
              </a:spcBef>
              <a:spcAft>
                <a:spcPct val="0"/>
              </a:spcAft>
            </a:pPr>
            <a:endParaRPr lang="en-US" sz="2200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44977AB6-1D7E-4858-A2EA-BF86577C39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0"/>
            <a:ext cx="2415079" cy="861518"/>
          </a:xfrm>
          <a:gradFill flip="none" rotWithShape="1">
            <a:gsLst>
              <a:gs pos="0">
                <a:srgbClr val="000000"/>
              </a:gs>
              <a:gs pos="99000">
                <a:srgbClr val="000000"/>
              </a:gs>
              <a:gs pos="99000">
                <a:schemeClr val="accent1"/>
              </a:gs>
            </a:gsLst>
            <a:lin ang="10800000" scaled="1"/>
            <a:tileRect/>
          </a:gradFill>
        </p:spPr>
        <p:txBody>
          <a:bodyPr vert="horz" wrap="square" lIns="585216" tIns="91440" rIns="0" bIns="91440" rtlCol="0">
            <a:spAutoFit/>
          </a:bodyPr>
          <a:lstStyle>
            <a:lvl1pPr marL="0" indent="0">
              <a:buNone/>
              <a:defRPr lang="en-US" sz="2199" dirty="0">
                <a:solidFill>
                  <a:srgbClr val="FFFFFF"/>
                </a:solidFill>
                <a:latin typeface="+mj-lt"/>
              </a:defRPr>
            </a:lvl1pPr>
          </a:lstStyle>
          <a:p>
            <a:pPr marL="0" lvl="0" indent="0">
              <a:buNone/>
            </a:pPr>
            <a:r>
              <a:rPr lang="en-US"/>
              <a:t>Click to enter title</a:t>
            </a:r>
          </a:p>
        </p:txBody>
      </p:sp>
      <p:sp>
        <p:nvSpPr>
          <p:cNvPr id="5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BA9F61CF-FF79-485A-A6C8-A1952EFD58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7042" y="1041696"/>
            <a:ext cx="7024307" cy="406265"/>
          </a:xfrm>
        </p:spPr>
        <p:txBody>
          <a:bodyPr/>
          <a:lstStyle>
            <a:lvl1pPr marL="0" indent="0">
              <a:buNone/>
              <a:tabLst/>
              <a:defRPr sz="264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81217" indent="0">
              <a:buNone/>
              <a:tabLst>
                <a:tab pos="378945" algn="l"/>
              </a:tabLst>
              <a:defRPr sz="264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643082" indent="0">
              <a:buNone/>
              <a:tabLst>
                <a:tab pos="626919" algn="l"/>
              </a:tabLst>
              <a:defRPr sz="264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96039" indent="0">
              <a:buNone/>
              <a:tabLst>
                <a:tab pos="880130" algn="l"/>
              </a:tabLst>
              <a:defRPr sz="264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156123" indent="0">
              <a:buNone/>
              <a:tabLst>
                <a:tab pos="1131596" algn="l"/>
              </a:tabLst>
              <a:defRPr sz="264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080298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2" orient="horz" pos="642" userDrawn="1">
          <p15:clr>
            <a:srgbClr val="5ACBF0"/>
          </p15:clr>
        </p15:guide>
        <p15:guide id="3" orient="horz" pos="422" userDrawn="1">
          <p15:clr>
            <a:srgbClr val="5ACBF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636FE-845C-418D-82A1-1DA6DB73D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2D46E0-16CE-40B0-8623-F82D5D410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0" y="2107142"/>
            <a:ext cx="7772400" cy="7951258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01168" tIns="160934" rIns="201168" bIns="16093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1025743" fontAlgn="base">
              <a:spcBef>
                <a:spcPct val="0"/>
              </a:spcBef>
              <a:spcAft>
                <a:spcPct val="0"/>
              </a:spcAft>
            </a:pPr>
            <a:endParaRPr lang="en-US" sz="2200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44977AB6-1D7E-4858-A2EA-BF86577C39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2107143"/>
            <a:ext cx="2415079" cy="815351"/>
          </a:xfrm>
          <a:gradFill flip="none" rotWithShape="1">
            <a:gsLst>
              <a:gs pos="0">
                <a:srgbClr val="000000"/>
              </a:gs>
              <a:gs pos="92000">
                <a:srgbClr val="000000"/>
              </a:gs>
              <a:gs pos="92000">
                <a:schemeClr val="accent1"/>
              </a:gs>
            </a:gsLst>
            <a:lin ang="16200000" scaled="1"/>
            <a:tileRect/>
          </a:gradFill>
        </p:spPr>
        <p:txBody>
          <a:bodyPr lIns="585216" tIns="91440" bIns="45720"/>
          <a:lstStyle>
            <a:lvl1pPr marL="0" indent="0">
              <a:buNone/>
              <a:defRPr sz="21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5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BA9F61CF-FF79-485A-A6C8-A1952EFD58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5017" y="3078989"/>
            <a:ext cx="7024307" cy="406265"/>
          </a:xfrm>
        </p:spPr>
        <p:txBody>
          <a:bodyPr/>
          <a:lstStyle>
            <a:lvl1pPr marL="0" indent="0">
              <a:buNone/>
              <a:tabLst/>
              <a:defRPr sz="264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81217" indent="0">
              <a:buNone/>
              <a:tabLst>
                <a:tab pos="378945" algn="l"/>
              </a:tabLst>
              <a:defRPr sz="264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643082" indent="0">
              <a:buNone/>
              <a:tabLst>
                <a:tab pos="626919" algn="l"/>
              </a:tabLst>
              <a:defRPr sz="264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96039" indent="0">
              <a:buNone/>
              <a:tabLst>
                <a:tab pos="880130" algn="l"/>
              </a:tabLst>
              <a:defRPr sz="264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156123" indent="0">
              <a:buNone/>
              <a:tabLst>
                <a:tab pos="1131596" algn="l"/>
              </a:tabLst>
              <a:defRPr sz="264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438410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1939" userDrawn="1">
          <p15:clr>
            <a:srgbClr val="5ACBF0"/>
          </p15:clr>
        </p15:guide>
        <p15:guide id="2" orient="horz" pos="1327" userDrawn="1">
          <p15:clr>
            <a:srgbClr val="5ACBF0"/>
          </p15:clr>
        </p15:guide>
        <p15:guide id="3" orient="horz" pos="422" userDrawn="1">
          <p15:clr>
            <a:srgbClr val="5ACBF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Bottom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1845FFD-6B9A-4013-932A-5E4D7E849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B17F8BB-3610-1A4F-9E76-B12E706A55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3824" y="1805000"/>
            <a:ext cx="7024307" cy="406265"/>
          </a:xfrm>
        </p:spPr>
        <p:txBody>
          <a:bodyPr wrap="square">
            <a:spAutoFit/>
          </a:bodyPr>
          <a:lstStyle>
            <a:lvl1pPr marL="0" indent="0">
              <a:spcBef>
                <a:spcPts val="660"/>
              </a:spcBef>
              <a:spcAft>
                <a:spcPts val="0"/>
              </a:spcAft>
              <a:buNone/>
              <a:defRPr sz="264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251389" indent="0">
              <a:buNone/>
              <a:defRPr sz="264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502780" indent="0">
              <a:buNone/>
              <a:defRPr/>
            </a:lvl3pPr>
            <a:lvl4pPr marL="754171" indent="0">
              <a:buNone/>
              <a:defRPr/>
            </a:lvl4pPr>
            <a:lvl5pPr marL="1005562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EBE70E-6A93-4EB4-A189-6F9DE42CE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0" y="4146469"/>
            <a:ext cx="7772400" cy="5911931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01168" tIns="160934" rIns="201168" bIns="16093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1025743" fontAlgn="base">
              <a:spcBef>
                <a:spcPct val="0"/>
              </a:spcBef>
              <a:spcAft>
                <a:spcPct val="0"/>
              </a:spcAft>
            </a:pPr>
            <a:endParaRPr lang="en-US" sz="2200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0E9A2E28-037B-FA4D-ADDC-1AFA11D65C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4146469"/>
            <a:ext cx="2415079" cy="815351"/>
          </a:xfrm>
          <a:gradFill flip="none" rotWithShape="1">
            <a:gsLst>
              <a:gs pos="0">
                <a:srgbClr val="000000"/>
              </a:gs>
              <a:gs pos="92000">
                <a:srgbClr val="000000"/>
              </a:gs>
              <a:gs pos="92000">
                <a:schemeClr val="accent1"/>
              </a:gs>
            </a:gsLst>
            <a:lin ang="16200000" scaled="1"/>
            <a:tileRect/>
          </a:gradFill>
        </p:spPr>
        <p:txBody>
          <a:bodyPr lIns="585216" tIns="91440" bIns="45720"/>
          <a:lstStyle>
            <a:lvl1pPr marL="0" indent="0">
              <a:buNone/>
              <a:defRPr sz="21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3823" y="5120455"/>
            <a:ext cx="7024307" cy="406265"/>
          </a:xfrm>
        </p:spPr>
        <p:txBody>
          <a:bodyPr/>
          <a:lstStyle>
            <a:lvl1pPr marL="0" indent="0">
              <a:buNone/>
              <a:tabLst/>
              <a:defRPr sz="264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81103" indent="0">
              <a:buNone/>
              <a:defRPr sz="263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642890" indent="0">
              <a:buNone/>
              <a:defRPr sz="21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95771" indent="0">
              <a:buNone/>
              <a:defRPr sz="197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155777" indent="0">
              <a:buNone/>
              <a:defRPr sz="197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</p:spTree>
    <p:extLst>
      <p:ext uri="{BB962C8B-B14F-4D97-AF65-F5344CB8AC3E}">
        <p14:creationId xmlns:p14="http://schemas.microsoft.com/office/powerpoint/2010/main" val="9785341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422" userDrawn="1">
          <p15:clr>
            <a:srgbClr val="5ACBF0"/>
          </p15:clr>
        </p15:guide>
        <p15:guide id="4" orient="horz" pos="2605" userDrawn="1">
          <p15:clr>
            <a:srgbClr val="5ACBF0"/>
          </p15:clr>
        </p15:guide>
        <p15:guide id="5" orient="horz" pos="3222" userDrawn="1">
          <p15:clr>
            <a:srgbClr val="5ACBF0"/>
          </p15:clr>
        </p15:guide>
        <p15:guide id="6" orient="horz" pos="1134" userDrawn="1">
          <p15:clr>
            <a:srgbClr val="5ACBF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Top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1EBE70E-6A93-4EB4-A189-6F9DE42CE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0" y="0"/>
            <a:ext cx="7772400" cy="5911931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01168" tIns="160934" rIns="201168" bIns="16093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1025743" fontAlgn="base">
              <a:spcBef>
                <a:spcPct val="0"/>
              </a:spcBef>
              <a:spcAft>
                <a:spcPct val="0"/>
              </a:spcAft>
            </a:pPr>
            <a:endParaRPr lang="en-US" sz="2200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1845FFD-6B9A-4013-932A-5E4D7E849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017" y="6196052"/>
            <a:ext cx="7024307" cy="541687"/>
          </a:xfrm>
        </p:spPr>
        <p:txBody>
          <a:bodyPr/>
          <a:lstStyle>
            <a:lvl1pPr>
              <a:defRPr sz="352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0E9A2E28-037B-FA4D-ADDC-1AFA11D65C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0"/>
            <a:ext cx="2415079" cy="815351"/>
          </a:xfrm>
          <a:gradFill flip="none" rotWithShape="1">
            <a:gsLst>
              <a:gs pos="0">
                <a:srgbClr val="000000"/>
              </a:gs>
              <a:gs pos="92000">
                <a:srgbClr val="000000"/>
              </a:gs>
              <a:gs pos="92000">
                <a:schemeClr val="accent1"/>
              </a:gs>
            </a:gsLst>
            <a:lin ang="16200000" scaled="1"/>
            <a:tileRect/>
          </a:gradFill>
        </p:spPr>
        <p:txBody>
          <a:bodyPr lIns="585216" tIns="91440" bIns="45720"/>
          <a:lstStyle>
            <a:lvl1pPr marL="0" indent="0">
              <a:buNone/>
              <a:defRPr sz="21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3823" y="968746"/>
            <a:ext cx="7024307" cy="406265"/>
          </a:xfrm>
        </p:spPr>
        <p:txBody>
          <a:bodyPr/>
          <a:lstStyle>
            <a:lvl1pPr marL="0" indent="0">
              <a:buNone/>
              <a:tabLst/>
              <a:defRPr sz="264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81103" indent="0">
              <a:buNone/>
              <a:defRPr sz="263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642890" indent="0">
              <a:buNone/>
              <a:defRPr sz="21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95771" indent="0">
              <a:buNone/>
              <a:defRPr sz="197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155777" indent="0">
              <a:buNone/>
              <a:defRPr sz="197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B17F8BB-3610-1A4F-9E76-B12E706A55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6859" y="7328208"/>
            <a:ext cx="7024307" cy="406265"/>
          </a:xfrm>
        </p:spPr>
        <p:txBody>
          <a:bodyPr wrap="square">
            <a:spAutoFit/>
          </a:bodyPr>
          <a:lstStyle>
            <a:lvl1pPr marL="0" indent="0">
              <a:spcBef>
                <a:spcPts val="660"/>
              </a:spcBef>
              <a:spcAft>
                <a:spcPts val="0"/>
              </a:spcAft>
              <a:buNone/>
              <a:defRPr sz="264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251389" indent="0">
              <a:buNone/>
              <a:defRPr sz="264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502780" indent="0">
              <a:buNone/>
              <a:defRPr/>
            </a:lvl3pPr>
            <a:lvl4pPr marL="754171" indent="0">
              <a:buNone/>
              <a:defRPr/>
            </a:lvl4pPr>
            <a:lvl5pPr marL="1005562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6566852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422" userDrawn="1">
          <p15:clr>
            <a:srgbClr val="5ACBF0"/>
          </p15:clr>
        </p15:guide>
        <p15:guide id="4" orient="horz" pos="3903" userDrawn="1">
          <p15:clr>
            <a:srgbClr val="5ACBF0"/>
          </p15:clr>
        </p15:guide>
        <p15:guide id="5" orient="horz" pos="4616" userDrawn="1">
          <p15:clr>
            <a:srgbClr val="5ACBF0"/>
          </p15:clr>
        </p15:guide>
        <p15:guide id="6" orient="horz" pos="615" userDrawn="1">
          <p15:clr>
            <a:srgbClr val="5ACBF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Right s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2BB27-7DA5-4478-8C18-C1FFEE20AA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5019" y="670561"/>
            <a:ext cx="2576065" cy="1083374"/>
          </a:xfrm>
        </p:spPr>
        <p:txBody>
          <a:bodyPr/>
          <a:lstStyle>
            <a:lvl1pPr>
              <a:defRPr sz="352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BB818A5-4223-0847-B6E2-655C7DC7B6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5466" y="1962605"/>
            <a:ext cx="2575618" cy="406265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None/>
              <a:defRPr sz="2640" b="0" i="0" baseline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66"/>
              </a:spcBef>
              <a:spcAft>
                <a:spcPts val="66"/>
              </a:spcAft>
              <a:buNone/>
              <a:defRPr sz="2640" b="0" i="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502780" indent="0">
              <a:buNone/>
              <a:defRPr/>
            </a:lvl3pPr>
            <a:lvl4pPr marL="754171" indent="0">
              <a:buNone/>
              <a:defRPr/>
            </a:lvl4pPr>
            <a:lvl5pPr marL="1005562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16165A-5926-4F59-B348-996936FBB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3318815" y="0"/>
            <a:ext cx="4453585" cy="10058400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01168" tIns="160934" rIns="201168" bIns="16093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1025743" fontAlgn="base">
              <a:spcBef>
                <a:spcPct val="0"/>
              </a:spcBef>
              <a:spcAft>
                <a:spcPct val="0"/>
              </a:spcAft>
            </a:pPr>
            <a:endParaRPr lang="en-US" sz="2200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0D599919-A8E3-4D2B-86CF-50C6704F17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22499" y="0"/>
            <a:ext cx="2415079" cy="861518"/>
          </a:xfrm>
          <a:gradFill flip="none" rotWithShape="1">
            <a:gsLst>
              <a:gs pos="0">
                <a:srgbClr val="000000"/>
              </a:gs>
              <a:gs pos="99000">
                <a:srgbClr val="000000"/>
              </a:gs>
              <a:gs pos="99000">
                <a:schemeClr val="accent1"/>
              </a:gs>
            </a:gsLst>
            <a:lin ang="10800000" scaled="1"/>
            <a:tileRect/>
          </a:gradFill>
        </p:spPr>
        <p:txBody>
          <a:bodyPr lIns="585216" tIns="91440" bIns="91440"/>
          <a:lstStyle>
            <a:lvl1pPr marL="0" indent="0">
              <a:buNone/>
              <a:defRPr sz="21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97963" y="1040142"/>
            <a:ext cx="3698750" cy="812530"/>
          </a:xfrm>
        </p:spPr>
        <p:txBody>
          <a:bodyPr/>
          <a:lstStyle>
            <a:lvl1pPr marL="0" indent="0">
              <a:buNone/>
              <a:tabLst/>
              <a:defRPr sz="2640">
                <a:solidFill>
                  <a:srgbClr val="2F2F2F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81103" indent="0">
              <a:buNone/>
              <a:defRPr sz="263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642890" indent="0">
              <a:buNone/>
              <a:defRPr sz="21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95771" indent="0">
              <a:buNone/>
              <a:defRPr sz="197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155777" indent="0">
              <a:buNone/>
              <a:defRPr sz="197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</p:spTree>
    <p:extLst>
      <p:ext uri="{BB962C8B-B14F-4D97-AF65-F5344CB8AC3E}">
        <p14:creationId xmlns:p14="http://schemas.microsoft.com/office/powerpoint/2010/main" val="12063983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422" userDrawn="1">
          <p15:clr>
            <a:srgbClr val="5ACBF0"/>
          </p15:clr>
        </p15:guide>
        <p15:guide id="2" orient="horz" pos="653" userDrawn="1">
          <p15:clr>
            <a:srgbClr val="5ACBF0"/>
          </p15:clr>
        </p15:guide>
        <p15:guide id="4" orient="horz" pos="1236" userDrawn="1">
          <p15:clr>
            <a:srgbClr val="5ACBF0"/>
          </p15:clr>
        </p15:guide>
        <p15:guide id="7" pos="2093" userDrawn="1">
          <p15:clr>
            <a:srgbClr val="5ACBF0"/>
          </p15:clr>
        </p15:guide>
        <p15:guide id="8" pos="2330" userDrawn="1">
          <p15:clr>
            <a:srgbClr val="5ACBF0"/>
          </p15:clr>
        </p15:guide>
        <p15:guide id="9" pos="1859" userDrawn="1">
          <p15:clr>
            <a:srgbClr val="5ACBF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Left s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316165A-5926-4F59-B348-996936FBB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 bwMode="auto">
          <a:xfrm>
            <a:off x="-2" y="0"/>
            <a:ext cx="4453585" cy="10058400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01168" tIns="160934" rIns="201168" bIns="16093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1025743" fontAlgn="base">
              <a:spcBef>
                <a:spcPct val="0"/>
              </a:spcBef>
              <a:spcAft>
                <a:spcPct val="0"/>
              </a:spcAft>
            </a:pPr>
            <a:endParaRPr lang="en-US" sz="2200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B14A7D-C409-4A7C-9D82-A2E5DBB8AB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29413" y="670561"/>
            <a:ext cx="2569911" cy="1083374"/>
          </a:xfrm>
        </p:spPr>
        <p:txBody>
          <a:bodyPr/>
          <a:lstStyle>
            <a:lvl1pPr>
              <a:defRPr sz="352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0D599919-A8E3-4D2B-86CF-50C6704F17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1" y="0"/>
            <a:ext cx="2415079" cy="861518"/>
          </a:xfrm>
          <a:gradFill flip="none" rotWithShape="1">
            <a:gsLst>
              <a:gs pos="0">
                <a:srgbClr val="000000"/>
              </a:gs>
              <a:gs pos="99000">
                <a:srgbClr val="000000"/>
              </a:gs>
              <a:gs pos="99000">
                <a:schemeClr val="accent1"/>
              </a:gs>
            </a:gsLst>
            <a:lin ang="10800000" scaled="1"/>
            <a:tileRect/>
          </a:gradFill>
        </p:spPr>
        <p:txBody>
          <a:bodyPr lIns="585216" tIns="91440" bIns="91440"/>
          <a:lstStyle>
            <a:lvl1pPr marL="0" indent="0">
              <a:buNone/>
              <a:defRPr sz="21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2428" y="1035484"/>
            <a:ext cx="3710106" cy="812530"/>
          </a:xfrm>
        </p:spPr>
        <p:txBody>
          <a:bodyPr/>
          <a:lstStyle>
            <a:lvl1pPr marL="0" indent="0">
              <a:buNone/>
              <a:defRPr sz="2640">
                <a:solidFill>
                  <a:srgbClr val="2F2F2F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81103" indent="0">
              <a:buNone/>
              <a:defRPr sz="263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642890" indent="0">
              <a:buNone/>
              <a:defRPr sz="21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95771" indent="0">
              <a:buNone/>
              <a:defRPr sz="197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155777" indent="0">
              <a:buNone/>
              <a:defRPr sz="197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BB818A5-4223-0847-B6E2-655C7DC7B6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29413" y="1960458"/>
            <a:ext cx="2571572" cy="406265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660"/>
              </a:spcBef>
              <a:spcAft>
                <a:spcPts val="0"/>
              </a:spcAft>
              <a:buNone/>
              <a:defRPr sz="2640" b="0" i="0" baseline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66"/>
              </a:spcBef>
              <a:spcAft>
                <a:spcPts val="66"/>
              </a:spcAft>
              <a:buNone/>
              <a:defRPr sz="2640" b="0" i="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502780" indent="0">
              <a:buNone/>
              <a:defRPr/>
            </a:lvl3pPr>
            <a:lvl4pPr marL="754171" indent="0">
              <a:buNone/>
              <a:defRPr/>
            </a:lvl4pPr>
            <a:lvl5pPr marL="1005562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4509513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422" userDrawn="1">
          <p15:clr>
            <a:srgbClr val="5ACBF0"/>
          </p15:clr>
        </p15:guide>
        <p15:guide id="2" orient="horz" pos="639" userDrawn="1">
          <p15:clr>
            <a:srgbClr val="5ACBF0"/>
          </p15:clr>
        </p15:guide>
        <p15:guide id="4" orient="horz" pos="1231" userDrawn="1">
          <p15:clr>
            <a:srgbClr val="5ACBF0"/>
          </p15:clr>
        </p15:guide>
        <p15:guide id="6" pos="2807" userDrawn="1">
          <p15:clr>
            <a:srgbClr val="5ACBF0"/>
          </p15:clr>
        </p15:guide>
        <p15:guide id="7" pos="2572" userDrawn="1">
          <p15:clr>
            <a:srgbClr val="5ACBF0"/>
          </p15:clr>
        </p15:guide>
        <p15:guide id="8" pos="3042" userDrawn="1">
          <p15:clr>
            <a:srgbClr val="5ACBF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">
    <p:bg>
      <p:bgPr>
        <a:gradFill flip="none" rotWithShape="1">
          <a:gsLst>
            <a:gs pos="10000">
              <a:srgbClr val="254252"/>
            </a:gs>
            <a:gs pos="90000">
              <a:srgbClr val="00A389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icrosoft Viva logo" descr="Microsoft Viva logo">
            <a:extLst>
              <a:ext uri="{FF2B5EF4-FFF2-40B4-BE49-F238E27FC236}">
                <a16:creationId xmlns:a16="http://schemas.microsoft.com/office/drawing/2014/main" id="{74C769AE-BECE-4486-17CA-6450807141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invGray">
          <a:xfrm>
            <a:off x="371052" y="859571"/>
            <a:ext cx="1202131" cy="42915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2EDE96F-7980-35CB-4496-0A7233005F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2428" y="4463006"/>
            <a:ext cx="5829300" cy="744819"/>
          </a:xfrm>
        </p:spPr>
        <p:txBody>
          <a:bodyPr anchor="b" anchorCtr="0"/>
          <a:lstStyle>
            <a:lvl1pPr>
              <a:defRPr sz="484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en-US"/>
              <a:t>Thank you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A3F035-7468-E4EC-FC47-1ADAA135E20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1052" y="5811521"/>
            <a:ext cx="5829300" cy="338554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20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75611570-5588-E293-E5C8-BFB862DD04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2428" y="6250193"/>
            <a:ext cx="5829300" cy="270843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76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Contact information</a:t>
            </a:r>
          </a:p>
        </p:txBody>
      </p:sp>
      <p:sp>
        <p:nvSpPr>
          <p:cNvPr id="2" name="Text Box 3" descr="This is a copyright notice that should be included on the final slide."/>
          <p:cNvSpPr txBox="1">
            <a:spLocks noChangeArrowheads="1"/>
          </p:cNvSpPr>
          <p:nvPr userDrawn="1"/>
        </p:nvSpPr>
        <p:spPr bwMode="blackWhite">
          <a:xfrm>
            <a:off x="372428" y="9076096"/>
            <a:ext cx="2857354" cy="11849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defTabSz="1025543" eaLnBrk="0" hangingPunct="0"/>
            <a:r>
              <a:rPr lang="en-US" sz="770">
                <a:solidFill>
                  <a:schemeClr val="tx1"/>
                </a:solidFill>
                <a:cs typeface="Segoe UI" pitchFamily="34" charset="0"/>
              </a:rPr>
              <a:t>© Copyright Microsoft Corporation.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9250691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with Photo">
    <p:bg>
      <p:bgPr>
        <a:solidFill>
          <a:srgbClr val="2A44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icrosoft Viva logo" descr="Microsoft Viva logo">
            <a:extLst>
              <a:ext uri="{FF2B5EF4-FFF2-40B4-BE49-F238E27FC236}">
                <a16:creationId xmlns:a16="http://schemas.microsoft.com/office/drawing/2014/main" id="{791184DA-6F80-5308-6385-0E294D6B79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invGray">
          <a:xfrm>
            <a:off x="371052" y="859571"/>
            <a:ext cx="1202131" cy="4291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D0408F-4A76-4E13-B20C-89E0FD40DC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5019" y="3718186"/>
            <a:ext cx="2657028" cy="1489639"/>
          </a:xfrm>
        </p:spPr>
        <p:txBody>
          <a:bodyPr wrap="square" anchor="b" anchorCtr="0">
            <a:spAutoFit/>
          </a:bodyPr>
          <a:lstStyle>
            <a:lvl1pPr marL="0" algn="l" defTabSz="102604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40" b="0" kern="1200" cap="none" spc="-56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</a:lstStyle>
          <a:p>
            <a:r>
              <a:rPr lang="en-US"/>
              <a:t>Thank you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371053" y="5811521"/>
            <a:ext cx="2654921" cy="677108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2200" spc="0" baseline="0">
                <a:solidFill>
                  <a:schemeClr val="tx1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Speaker name or subtitle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4598A3-3158-55CB-9A6D-7264D56AF02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2428" y="6250193"/>
            <a:ext cx="2653546" cy="541687"/>
          </a:xfrm>
        </p:spPr>
        <p:txBody>
          <a:bodyPr/>
          <a:lstStyle>
            <a:lvl1pPr marL="0" indent="0">
              <a:buNone/>
              <a:defRPr sz="1760"/>
            </a:lvl1pPr>
            <a:lvl2pPr marL="251466" indent="0">
              <a:buNone/>
              <a:defRPr/>
            </a:lvl2pPr>
            <a:lvl3pPr marL="502931" indent="0">
              <a:buNone/>
              <a:defRPr/>
            </a:lvl3pPr>
            <a:lvl4pPr marL="728203" indent="0">
              <a:buNone/>
              <a:defRPr/>
            </a:lvl4pPr>
            <a:lvl5pPr marL="941250" indent="0">
              <a:buNone/>
              <a:defRPr/>
            </a:lvl5pPr>
          </a:lstStyle>
          <a:p>
            <a:pPr lvl="0"/>
            <a:r>
              <a:rPr lang="en-US"/>
              <a:t>Company or other information</a:t>
            </a:r>
          </a:p>
        </p:txBody>
      </p:sp>
      <p:sp>
        <p:nvSpPr>
          <p:cNvPr id="10" name="Picture Placeholder 9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937F71D9-5FA1-DECE-2721-B0416707CF7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95366" y="1"/>
            <a:ext cx="4377035" cy="473975"/>
          </a:xfrm>
          <a:blipFill dpi="0" rotWithShape="1">
            <a:blip r:embed="rId4"/>
            <a:srcRect/>
            <a:tile tx="0" ty="0" sx="100000" sy="100000" flip="none" algn="tl"/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Text Box 3" descr="This is a copyright notice that should be included on the final slide.">
            <a:extLst>
              <a:ext uri="{FF2B5EF4-FFF2-40B4-BE49-F238E27FC236}">
                <a16:creationId xmlns:a16="http://schemas.microsoft.com/office/drawing/2014/main" id="{8CA58C26-DE72-1729-C4F7-9FDC215F0E96}"/>
              </a:ext>
            </a:extLst>
          </p:cNvPr>
          <p:cNvSpPr txBox="1">
            <a:spLocks noChangeArrowheads="1"/>
          </p:cNvSpPr>
          <p:nvPr userDrawn="1"/>
        </p:nvSpPr>
        <p:spPr bwMode="blackWhite">
          <a:xfrm>
            <a:off x="372428" y="9076096"/>
            <a:ext cx="2857354" cy="11849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defTabSz="1025543" eaLnBrk="0" hangingPunct="0"/>
            <a:r>
              <a:rPr lang="en-US" sz="770">
                <a:solidFill>
                  <a:schemeClr val="tx1"/>
                </a:solidFill>
                <a:cs typeface="Segoe UI" pitchFamily="34" charset="0"/>
              </a:rPr>
              <a:t>© Copyright Microsoft Corporation. All rights reserved. </a:t>
            </a:r>
          </a:p>
        </p:txBody>
      </p:sp>
    </p:spTree>
    <p:extLst>
      <p:ext uri="{BB962C8B-B14F-4D97-AF65-F5344CB8AC3E}">
        <p14:creationId xmlns:p14="http://schemas.microsoft.com/office/powerpoint/2010/main" val="35662009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3661" userDrawn="1">
          <p15:clr>
            <a:srgbClr val="5ACBF0"/>
          </p15:clr>
        </p15:guide>
        <p15:guide id="3" pos="2139" userDrawn="1">
          <p15:clr>
            <a:srgbClr val="5ACBF0"/>
          </p15:clr>
        </p15:guide>
        <p15:guide id="5" orient="horz" pos="3168" userDrawn="1">
          <p15:clr>
            <a:srgbClr val="FBAE40"/>
          </p15:clr>
        </p15:guide>
        <p15:guide id="6" orient="horz" pos="3269" userDrawn="1">
          <p15:clr>
            <a:srgbClr val="5ACBF0"/>
          </p15:clr>
        </p15:guide>
        <p15:guide id="7" pos="1910" userDrawn="1">
          <p15:clr>
            <a:srgbClr val="5ACBF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 b="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B6606D-2DF9-48CD-BBE9-B751BF55CD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white">
          <a:xfrm>
            <a:off x="372428" y="2107144"/>
            <a:ext cx="7024510" cy="2437590"/>
          </a:xfrm>
        </p:spPr>
        <p:txBody>
          <a:bodyPr>
            <a:spAutoFit/>
          </a:bodyPr>
          <a:lstStyle>
            <a:lvl1pPr>
              <a:defRPr sz="3960">
                <a:latin typeface="+mn-lt"/>
              </a:defRPr>
            </a:lvl1pPr>
            <a:lvl2pPr>
              <a:defRPr sz="3080">
                <a:latin typeface="+mn-lt"/>
              </a:defRPr>
            </a:lvl2pPr>
            <a:lvl3pPr>
              <a:defRPr sz="2640">
                <a:latin typeface="+mn-lt"/>
              </a:defRPr>
            </a:lvl3pPr>
            <a:lvl4pPr>
              <a:defRPr sz="2200">
                <a:latin typeface="+mn-lt"/>
              </a:defRPr>
            </a:lvl4pPr>
            <a:lvl5pPr>
              <a:defRPr sz="198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Next slide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9194591"/>
            <a:ext cx="7772401" cy="863812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45720" anchor="b" anchorCtr="0">
            <a:noAutofit/>
          </a:bodyPr>
          <a:lstStyle>
            <a:lvl1pPr algn="r">
              <a:buFont typeface="Arial" pitchFamily="34" charset="0"/>
              <a:buNone/>
              <a:defRPr sz="4070" spc="-56" baseline="0">
                <a:solidFill>
                  <a:srgbClr val="000000"/>
                </a:soli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/>
              <a:t>Next:</a:t>
            </a:r>
          </a:p>
        </p:txBody>
      </p:sp>
    </p:spTree>
    <p:extLst>
      <p:ext uri="{BB962C8B-B14F-4D97-AF65-F5344CB8AC3E}">
        <p14:creationId xmlns:p14="http://schemas.microsoft.com/office/powerpoint/2010/main" val="34829696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1326" userDrawn="1">
          <p15:clr>
            <a:srgbClr val="5ACBF0"/>
          </p15:clr>
        </p15:guide>
        <p15:guide id="2" orient="horz" pos="422" userDrawn="1">
          <p15:clr>
            <a:srgbClr val="5ACBF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A434B7-D4B9-4D45-A31C-F0CC4D227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017" y="670560"/>
            <a:ext cx="7024307" cy="609397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92783506-927E-48F7-8EFC-36257F3E281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72429" y="2109471"/>
            <a:ext cx="1614190" cy="101566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FB6093D3-3EDF-4A80-8450-C5EBB19907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2429" y="3348570"/>
            <a:ext cx="1614190" cy="2031325"/>
          </a:xfrm>
        </p:spPr>
        <p:txBody>
          <a:bodyPr vert="horz" wrap="square" lIns="0" tIns="0" rIns="0" bIns="0" rtlCol="0">
            <a:spAutoFit/>
          </a:bodyPr>
          <a:lstStyle>
            <a:lvl1pPr>
              <a:defRPr lang="en-US" sz="1760" dirty="0"/>
            </a:lvl1pPr>
            <a:lvl2pPr>
              <a:defRPr lang="en-US" sz="1760" dirty="0"/>
            </a:lvl2pPr>
            <a:lvl3pPr>
              <a:defRPr lang="en-US" sz="1760" dirty="0"/>
            </a:lvl3pPr>
            <a:lvl4pPr>
              <a:defRPr lang="en-US" sz="1540" dirty="0"/>
            </a:lvl4pPr>
            <a:lvl5pPr>
              <a:defRPr lang="en-US" sz="1540" dirty="0"/>
            </a:lvl5pPr>
          </a:lstStyle>
          <a:p>
            <a:pPr marL="155420" lvl="0" indent="-155420"/>
            <a:r>
              <a:rPr lang="en-US"/>
              <a:t>Click to edit Master text styles</a:t>
            </a:r>
          </a:p>
          <a:p>
            <a:pPr marL="155420" lvl="1" indent="-155420"/>
            <a:r>
              <a:rPr lang="en-US"/>
              <a:t>Second level</a:t>
            </a:r>
          </a:p>
          <a:p>
            <a:pPr marL="155420" lvl="2" indent="-155420"/>
            <a:r>
              <a:rPr lang="en-US"/>
              <a:t>Third level</a:t>
            </a:r>
          </a:p>
          <a:p>
            <a:pPr marL="155420" lvl="3" indent="-155420"/>
            <a:r>
              <a:rPr lang="en-US"/>
              <a:t>Fourth level</a:t>
            </a:r>
          </a:p>
          <a:p>
            <a:pPr marL="155420" lvl="4" indent="-155420"/>
            <a:r>
              <a:rPr lang="en-US"/>
              <a:t>Fifth level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438D2C80-6884-451D-8D7D-B69022CCC5C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175868" y="2109471"/>
            <a:ext cx="1615202" cy="101566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7614A884-0AD6-4A85-A432-2B13E7464D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175868" y="3338832"/>
            <a:ext cx="1614190" cy="2031325"/>
          </a:xfrm>
        </p:spPr>
        <p:txBody>
          <a:bodyPr vert="horz" wrap="square" lIns="0" tIns="0" rIns="0" bIns="0" rtlCol="0">
            <a:spAutoFit/>
          </a:bodyPr>
          <a:lstStyle>
            <a:lvl1pPr>
              <a:defRPr lang="en-US" sz="1760" dirty="0"/>
            </a:lvl1pPr>
            <a:lvl2pPr>
              <a:defRPr lang="en-US" sz="1760" dirty="0"/>
            </a:lvl2pPr>
            <a:lvl3pPr>
              <a:defRPr lang="en-US" sz="1760" dirty="0"/>
            </a:lvl3pPr>
            <a:lvl4pPr>
              <a:defRPr lang="en-US" sz="1540" dirty="0"/>
            </a:lvl4pPr>
            <a:lvl5pPr>
              <a:defRPr lang="en-US" sz="1540" dirty="0"/>
            </a:lvl5pPr>
          </a:lstStyle>
          <a:p>
            <a:pPr marL="155420" lvl="0" indent="-155420"/>
            <a:r>
              <a:rPr lang="en-US"/>
              <a:t>Click to edit Master text styles</a:t>
            </a:r>
          </a:p>
          <a:p>
            <a:pPr marL="155420" lvl="1" indent="-155420"/>
            <a:r>
              <a:rPr lang="en-US"/>
              <a:t>Second level</a:t>
            </a:r>
          </a:p>
          <a:p>
            <a:pPr marL="155420" lvl="2" indent="-155420"/>
            <a:r>
              <a:rPr lang="en-US"/>
              <a:t>Third level</a:t>
            </a:r>
          </a:p>
          <a:p>
            <a:pPr marL="155420" lvl="3" indent="-155420"/>
            <a:r>
              <a:rPr lang="en-US"/>
              <a:t>Fourth level</a:t>
            </a:r>
          </a:p>
          <a:p>
            <a:pPr marL="155420" lvl="4" indent="-155420"/>
            <a:r>
              <a:rPr lang="en-US"/>
              <a:t>Fifth level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7D8FFDED-9FE5-4D94-8EB0-7D645C10FB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980684" y="2109471"/>
            <a:ext cx="1614190" cy="101566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D429D954-9297-44FA-B7BD-56586012419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980684" y="3348570"/>
            <a:ext cx="1614190" cy="2031325"/>
          </a:xfrm>
        </p:spPr>
        <p:txBody>
          <a:bodyPr vert="horz" wrap="square" lIns="0" tIns="0" rIns="0" bIns="0" rtlCol="0">
            <a:spAutoFit/>
          </a:bodyPr>
          <a:lstStyle>
            <a:lvl1pPr>
              <a:defRPr lang="en-US" sz="1760" dirty="0"/>
            </a:lvl1pPr>
            <a:lvl2pPr>
              <a:defRPr lang="en-US" sz="1760" dirty="0"/>
            </a:lvl2pPr>
            <a:lvl3pPr>
              <a:defRPr lang="en-US" sz="1760" dirty="0"/>
            </a:lvl3pPr>
            <a:lvl4pPr>
              <a:defRPr lang="en-US" sz="1540" dirty="0"/>
            </a:lvl4pPr>
            <a:lvl5pPr>
              <a:defRPr lang="en-US" sz="1540" dirty="0"/>
            </a:lvl5pPr>
          </a:lstStyle>
          <a:p>
            <a:pPr marL="155420" lvl="0" indent="-155420"/>
            <a:r>
              <a:rPr lang="en-US"/>
              <a:t>Click to edit Master text styles</a:t>
            </a:r>
          </a:p>
          <a:p>
            <a:pPr marL="155420" lvl="1" indent="-155420"/>
            <a:r>
              <a:rPr lang="en-US"/>
              <a:t>Second level</a:t>
            </a:r>
          </a:p>
          <a:p>
            <a:pPr marL="155420" lvl="2" indent="-155420"/>
            <a:r>
              <a:rPr lang="en-US"/>
              <a:t>Third level</a:t>
            </a:r>
          </a:p>
          <a:p>
            <a:pPr marL="155420" lvl="3" indent="-155420"/>
            <a:r>
              <a:rPr lang="en-US"/>
              <a:t>Fourth level</a:t>
            </a:r>
          </a:p>
          <a:p>
            <a:pPr marL="155420" lvl="4" indent="-155420"/>
            <a:r>
              <a:rPr lang="en-US"/>
              <a:t>Fifth level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04D43B0D-50F8-4F63-AFA3-34A46F42E81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784123" y="2109471"/>
            <a:ext cx="1615202" cy="101566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804CEFDA-6A6F-42D3-B65C-4BE1054C905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784123" y="3338832"/>
            <a:ext cx="1614190" cy="2031325"/>
          </a:xfrm>
        </p:spPr>
        <p:txBody>
          <a:bodyPr vert="horz" wrap="square" lIns="0" tIns="0" rIns="0" bIns="0" rtlCol="0">
            <a:spAutoFit/>
          </a:bodyPr>
          <a:lstStyle>
            <a:lvl1pPr>
              <a:defRPr lang="en-US" sz="1760"/>
            </a:lvl1pPr>
            <a:lvl2pPr>
              <a:defRPr lang="en-US" sz="1760"/>
            </a:lvl2pPr>
            <a:lvl3pPr>
              <a:defRPr lang="en-US" sz="1760"/>
            </a:lvl3pPr>
            <a:lvl4pPr>
              <a:defRPr lang="en-US" sz="1540"/>
            </a:lvl4pPr>
            <a:lvl5pPr>
              <a:defRPr lang="en-US" sz="1540" dirty="0"/>
            </a:lvl5pPr>
          </a:lstStyle>
          <a:p>
            <a:pPr marL="155420" lvl="0" indent="-155420"/>
            <a:r>
              <a:rPr lang="en-US"/>
              <a:t>Click to edit Master text styles</a:t>
            </a:r>
          </a:p>
          <a:p>
            <a:pPr marL="155420" lvl="1" indent="-155420"/>
            <a:r>
              <a:rPr lang="en-US"/>
              <a:t>Second level</a:t>
            </a:r>
          </a:p>
          <a:p>
            <a:pPr marL="155420" lvl="2" indent="-155420"/>
            <a:r>
              <a:rPr lang="en-US"/>
              <a:t>Third level</a:t>
            </a:r>
          </a:p>
          <a:p>
            <a:pPr marL="155420" lvl="3" indent="-155420"/>
            <a:r>
              <a:rPr lang="en-US"/>
              <a:t>Fourth level</a:t>
            </a:r>
          </a:p>
          <a:p>
            <a:pPr marL="155420" lvl="4" indent="-155420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2203276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orient="horz" pos="1329" userDrawn="1">
          <p15:clr>
            <a:srgbClr val="5ACBF0"/>
          </p15:clr>
        </p15:guide>
        <p15:guide id="5" orient="horz" pos="422" userDrawn="1">
          <p15:clr>
            <a:srgbClr val="5ACBF0"/>
          </p15:clr>
        </p15:guide>
        <p15:guide id="6" pos="1251" userDrawn="1">
          <p15:clr>
            <a:srgbClr val="5ACBF0"/>
          </p15:clr>
        </p15:guide>
        <p15:guide id="7" pos="1371" userDrawn="1">
          <p15:clr>
            <a:srgbClr val="5ACBF0"/>
          </p15:clr>
        </p15:guide>
        <p15:guide id="8" pos="2389" userDrawn="1">
          <p15:clr>
            <a:srgbClr val="5ACBF0"/>
          </p15:clr>
        </p15:guide>
        <p15:guide id="9" pos="2508" userDrawn="1">
          <p15:clr>
            <a:srgbClr val="5ACBF0"/>
          </p15:clr>
        </p15:guide>
        <p15:guide id="10" pos="3526" userDrawn="1">
          <p15:clr>
            <a:srgbClr val="5ACBF0"/>
          </p15:clr>
        </p15:guide>
        <p15:guide id="11" pos="3644" userDrawn="1">
          <p15:clr>
            <a:srgbClr val="5ACBF0"/>
          </p15:clr>
        </p15:guide>
        <p15:guide id="12" orient="horz" pos="2106" userDrawn="1">
          <p15:clr>
            <a:srgbClr val="5ACBF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A212C2-8B30-4835-8711-AA981B6CFBE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72428" y="2104813"/>
            <a:ext cx="7024510" cy="177402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9662A5-6E2F-47B0-9B6E-E87983D37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7876773" y="-299117"/>
            <a:ext cx="636393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1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23299196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866" userDrawn="1">
          <p15:clr>
            <a:srgbClr val="5ACBF0"/>
          </p15:clr>
        </p15:guide>
        <p15:guide id="3" orient="horz" pos="422" userDrawn="1">
          <p15:clr>
            <a:srgbClr val="5ACBF0"/>
          </p15:clr>
        </p15:guide>
        <p15:guide id="5" orient="horz" pos="1326" userDrawn="1">
          <p15:clr>
            <a:srgbClr val="5ACBF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4B655BA-10A4-4A57-89DB-CFFBE1CA1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73824" y="2103743"/>
            <a:ext cx="7024307" cy="1774024"/>
          </a:xfrm>
        </p:spPr>
        <p:txBody>
          <a:bodyPr wrap="square">
            <a:spAutoFit/>
          </a:bodyPr>
          <a:lstStyle>
            <a:lvl1pPr marL="0" indent="0">
              <a:buNone/>
              <a:defRPr/>
            </a:lvl1pPr>
            <a:lvl2pPr marL="251466" indent="0">
              <a:buNone/>
              <a:defRPr/>
            </a:lvl2pPr>
            <a:lvl3pPr marL="502931" indent="0">
              <a:buNone/>
              <a:defRPr/>
            </a:lvl3pPr>
            <a:lvl4pPr marL="754397" indent="0">
              <a:buNone/>
              <a:defRPr/>
            </a:lvl4pPr>
            <a:lvl5pPr marL="100586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3133736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422" userDrawn="1">
          <p15:clr>
            <a:srgbClr val="5ACBF0"/>
          </p15:clr>
        </p15:guide>
        <p15:guide id="2" orient="horz" pos="1327" userDrawn="1">
          <p15:clr>
            <a:srgbClr val="5ACBF0"/>
          </p15:clr>
        </p15:guide>
        <p15:guide id="4" orient="horz" pos="1866" userDrawn="1">
          <p15:clr>
            <a:srgbClr val="5ACBF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E2550-DA43-453C-A328-33C740E65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4B7A288-CDAC-4184-9F73-137C95F5E64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72428" y="2104813"/>
            <a:ext cx="3322499" cy="2247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EC22105-78D6-4753-94FA-3DA949361A9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073426" y="2104813"/>
            <a:ext cx="3327559" cy="2247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6A123D-3A27-499F-9210-3E0D7CED39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7876773" y="-299117"/>
            <a:ext cx="636393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1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57200658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422" userDrawn="1">
          <p15:clr>
            <a:srgbClr val="5ACBF0"/>
          </p15:clr>
        </p15:guide>
        <p15:guide id="2" orient="horz" pos="1871" userDrawn="1">
          <p15:clr>
            <a:srgbClr val="5ACBF0"/>
          </p15:clr>
        </p15:guide>
        <p15:guide id="3" orient="horz" pos="1326" userDrawn="1">
          <p15:clr>
            <a:srgbClr val="5ACBF0"/>
          </p15:clr>
        </p15:guide>
        <p15:guide id="4" pos="2333" userDrawn="1">
          <p15:clr>
            <a:srgbClr val="5ACBF0"/>
          </p15:clr>
        </p15:guide>
        <p15:guide id="5" pos="2565" userDrawn="1">
          <p15:clr>
            <a:srgbClr val="5ACBF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blackWhite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 userDrawn="1">
            <p:ph type="title"/>
          </p:nvPr>
        </p:nvSpPr>
        <p:spPr>
          <a:xfrm>
            <a:off x="374126" y="348824"/>
            <a:ext cx="6943633" cy="6093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 userDrawn="1">
            <p:ph type="body" idx="1"/>
          </p:nvPr>
        </p:nvSpPr>
        <p:spPr>
          <a:xfrm>
            <a:off x="370485" y="2105406"/>
            <a:ext cx="7028840" cy="177402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47" name="GRID" hidden="1">
            <a:extLst>
              <a:ext uri="{FF2B5EF4-FFF2-40B4-BE49-F238E27FC236}">
                <a16:creationId xmlns:a16="http://schemas.microsoft.com/office/drawing/2014/main" id="{32B5FFBF-552A-4973-B5B3-9EE3A765185F}"/>
              </a:ext>
            </a:extLst>
          </p:cNvPr>
          <p:cNvGrpSpPr/>
          <p:nvPr userDrawn="1"/>
        </p:nvGrpSpPr>
        <p:grpSpPr>
          <a:xfrm>
            <a:off x="0" y="0"/>
            <a:ext cx="7772400" cy="10058400"/>
            <a:chOff x="0" y="0"/>
            <a:chExt cx="12192000" cy="68580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CD412E5-2492-4063-96AB-C451FC39F2B6}"/>
                </a:ext>
              </a:extLst>
            </p:cNvPr>
            <p:cNvCxnSpPr/>
            <p:nvPr/>
          </p:nvCxnSpPr>
          <p:spPr>
            <a:xfrm>
              <a:off x="0" y="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25E7FAE-6A98-413B-871E-10F8DF6FF1E3}"/>
                </a:ext>
              </a:extLst>
            </p:cNvPr>
            <p:cNvCxnSpPr/>
            <p:nvPr/>
          </p:nvCxnSpPr>
          <p:spPr>
            <a:xfrm>
              <a:off x="0" y="29260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F42BDE7-00A0-446E-9CEE-23DDF6A13E6E}"/>
                </a:ext>
              </a:extLst>
            </p:cNvPr>
            <p:cNvCxnSpPr/>
            <p:nvPr/>
          </p:nvCxnSpPr>
          <p:spPr>
            <a:xfrm>
              <a:off x="0" y="585216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D48FF31-9C6A-4C0C-AB96-ED556488A1BA}"/>
                </a:ext>
              </a:extLst>
            </p:cNvPr>
            <p:cNvCxnSpPr/>
            <p:nvPr/>
          </p:nvCxnSpPr>
          <p:spPr>
            <a:xfrm>
              <a:off x="0" y="6272784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8D811B2-F122-4FF3-A4F6-E7291A5152BB}"/>
                </a:ext>
              </a:extLst>
            </p:cNvPr>
            <p:cNvCxnSpPr/>
            <p:nvPr/>
          </p:nvCxnSpPr>
          <p:spPr>
            <a:xfrm>
              <a:off x="0" y="656539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2029335-BA6E-4B6F-B752-D02603169DE6}"/>
                </a:ext>
              </a:extLst>
            </p:cNvPr>
            <p:cNvCxnSpPr/>
            <p:nvPr/>
          </p:nvCxnSpPr>
          <p:spPr>
            <a:xfrm>
              <a:off x="0" y="685800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08D55A0-D16C-4191-B9F9-C95B51610B5E}"/>
                </a:ext>
              </a:extLst>
            </p:cNvPr>
            <p:cNvCxnSpPr/>
            <p:nvPr/>
          </p:nvCxnSpPr>
          <p:spPr>
            <a:xfrm>
              <a:off x="0" y="87782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A3FCB58-9F61-404B-A493-7860A942FCC2}"/>
                </a:ext>
              </a:extLst>
            </p:cNvPr>
            <p:cNvCxnSpPr/>
            <p:nvPr/>
          </p:nvCxnSpPr>
          <p:spPr>
            <a:xfrm>
              <a:off x="0" y="117043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EFD38DF-4402-499A-B7B2-D5BBF3AD467C}"/>
                </a:ext>
              </a:extLst>
            </p:cNvPr>
            <p:cNvCxnSpPr/>
            <p:nvPr/>
          </p:nvCxnSpPr>
          <p:spPr>
            <a:xfrm>
              <a:off x="0" y="146304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6DFD209-A624-4FEA-8F60-067FBF0CC1E8}"/>
                </a:ext>
              </a:extLst>
            </p:cNvPr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1B8ED61-88C3-48AA-91A7-BFD779B3B3BA}"/>
                </a:ext>
              </a:extLst>
            </p:cNvPr>
            <p:cNvCxnSpPr/>
            <p:nvPr/>
          </p:nvCxnSpPr>
          <p:spPr>
            <a:xfrm>
              <a:off x="585216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22AC47D-49D2-4B9E-B580-53A7922E5654}"/>
                </a:ext>
              </a:extLst>
            </p:cNvPr>
            <p:cNvCxnSpPr/>
            <p:nvPr/>
          </p:nvCxnSpPr>
          <p:spPr>
            <a:xfrm>
              <a:off x="29260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0D7A2DB-4310-49CD-83F6-55B33BE76665}"/>
                </a:ext>
              </a:extLst>
            </p:cNvPr>
            <p:cNvCxnSpPr/>
            <p:nvPr/>
          </p:nvCxnSpPr>
          <p:spPr>
            <a:xfrm>
              <a:off x="877824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0C40071-7BC6-4682-9CD1-0631E07C9F11}"/>
                </a:ext>
              </a:extLst>
            </p:cNvPr>
            <p:cNvCxnSpPr/>
            <p:nvPr/>
          </p:nvCxnSpPr>
          <p:spPr>
            <a:xfrm>
              <a:off x="117043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E0ACFAA-26E9-44D2-BEF0-E02CAE93F397}"/>
                </a:ext>
              </a:extLst>
            </p:cNvPr>
            <p:cNvCxnSpPr/>
            <p:nvPr/>
          </p:nvCxnSpPr>
          <p:spPr>
            <a:xfrm>
              <a:off x="1102156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85D1186-93AE-4B67-8544-763E0B213AAC}"/>
                </a:ext>
              </a:extLst>
            </p:cNvPr>
            <p:cNvCxnSpPr/>
            <p:nvPr/>
          </p:nvCxnSpPr>
          <p:spPr>
            <a:xfrm>
              <a:off x="11606784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B1D45AE-FC53-4BB4-A9CD-C563C03A1195}"/>
                </a:ext>
              </a:extLst>
            </p:cNvPr>
            <p:cNvCxnSpPr/>
            <p:nvPr/>
          </p:nvCxnSpPr>
          <p:spPr>
            <a:xfrm>
              <a:off x="11314176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325177A-06D9-4C2A-B7EF-984A90245BF7}"/>
                </a:ext>
              </a:extLst>
            </p:cNvPr>
            <p:cNvCxnSpPr/>
            <p:nvPr/>
          </p:nvCxnSpPr>
          <p:spPr>
            <a:xfrm>
              <a:off x="1189939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2B67796-DF72-4C3B-A79D-7534FD3084C9}"/>
                </a:ext>
              </a:extLst>
            </p:cNvPr>
            <p:cNvCxnSpPr/>
            <p:nvPr/>
          </p:nvCxnSpPr>
          <p:spPr>
            <a:xfrm>
              <a:off x="1219200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8B2C409-2FF7-4120-9E48-02A446B82DD6}"/>
                </a:ext>
              </a:extLst>
            </p:cNvPr>
            <p:cNvCxnSpPr/>
            <p:nvPr/>
          </p:nvCxnSpPr>
          <p:spPr>
            <a:xfrm>
              <a:off x="0" y="175564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3E0130A-B11A-42AB-8439-3CB0569F1C08}"/>
                </a:ext>
              </a:extLst>
            </p:cNvPr>
            <p:cNvCxnSpPr/>
            <p:nvPr/>
          </p:nvCxnSpPr>
          <p:spPr>
            <a:xfrm>
              <a:off x="0" y="204825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840B631-CB23-44B8-823B-56619D54F0E4}"/>
                </a:ext>
              </a:extLst>
            </p:cNvPr>
            <p:cNvCxnSpPr/>
            <p:nvPr/>
          </p:nvCxnSpPr>
          <p:spPr>
            <a:xfrm>
              <a:off x="0" y="234086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7DD460B-BBE5-43D6-95DF-C1C1CC6239C6}"/>
                </a:ext>
              </a:extLst>
            </p:cNvPr>
            <p:cNvCxnSpPr/>
            <p:nvPr/>
          </p:nvCxnSpPr>
          <p:spPr>
            <a:xfrm>
              <a:off x="0" y="263347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F5BEEB4-62B8-420A-9489-8319B9432C34}"/>
                </a:ext>
              </a:extLst>
            </p:cNvPr>
            <p:cNvCxnSpPr/>
            <p:nvPr/>
          </p:nvCxnSpPr>
          <p:spPr>
            <a:xfrm>
              <a:off x="0" y="292608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9242164-82A4-4DA9-B78C-33430C241872}"/>
                </a:ext>
              </a:extLst>
            </p:cNvPr>
            <p:cNvCxnSpPr/>
            <p:nvPr/>
          </p:nvCxnSpPr>
          <p:spPr>
            <a:xfrm>
              <a:off x="0" y="321868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D8767DD-4892-4904-AE72-87087DD9CCC2}"/>
                </a:ext>
              </a:extLst>
            </p:cNvPr>
            <p:cNvCxnSpPr/>
            <p:nvPr/>
          </p:nvCxnSpPr>
          <p:spPr>
            <a:xfrm>
              <a:off x="0" y="351129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45FC793-2AD0-4021-B3FB-391EDDE6CB63}"/>
                </a:ext>
              </a:extLst>
            </p:cNvPr>
            <p:cNvCxnSpPr/>
            <p:nvPr userDrawn="1"/>
          </p:nvCxnSpPr>
          <p:spPr>
            <a:xfrm>
              <a:off x="0" y="380390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091C6C8-296D-4AA9-8F03-7DEA5FA7D71A}"/>
                </a:ext>
              </a:extLst>
            </p:cNvPr>
            <p:cNvCxnSpPr/>
            <p:nvPr userDrawn="1"/>
          </p:nvCxnSpPr>
          <p:spPr>
            <a:xfrm>
              <a:off x="0" y="409651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1CBDA8A-698A-4B1C-BC41-CD72C2900FE8}"/>
                </a:ext>
              </a:extLst>
            </p:cNvPr>
            <p:cNvCxnSpPr/>
            <p:nvPr userDrawn="1"/>
          </p:nvCxnSpPr>
          <p:spPr>
            <a:xfrm>
              <a:off x="0" y="438912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0780C82-EF19-43A2-BF1B-31FDFBA092CA}"/>
                </a:ext>
              </a:extLst>
            </p:cNvPr>
            <p:cNvCxnSpPr/>
            <p:nvPr userDrawn="1"/>
          </p:nvCxnSpPr>
          <p:spPr>
            <a:xfrm>
              <a:off x="0" y="468172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3492339-9370-44E2-8C4D-414393DEB764}"/>
                </a:ext>
              </a:extLst>
            </p:cNvPr>
            <p:cNvCxnSpPr/>
            <p:nvPr userDrawn="1"/>
          </p:nvCxnSpPr>
          <p:spPr>
            <a:xfrm>
              <a:off x="0" y="497433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BF7CE2A-C0A7-4C6F-88B8-E40107AE34E8}"/>
                </a:ext>
              </a:extLst>
            </p:cNvPr>
            <p:cNvCxnSpPr/>
            <p:nvPr userDrawn="1"/>
          </p:nvCxnSpPr>
          <p:spPr>
            <a:xfrm>
              <a:off x="0" y="526694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CD7A1D0-B060-4037-BFAE-80FAF89CC35F}"/>
                </a:ext>
              </a:extLst>
            </p:cNvPr>
            <p:cNvCxnSpPr/>
            <p:nvPr userDrawn="1"/>
          </p:nvCxnSpPr>
          <p:spPr>
            <a:xfrm>
              <a:off x="0" y="555955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A121C21-7F60-43D7-B9B4-682B9D22E24D}"/>
                </a:ext>
              </a:extLst>
            </p:cNvPr>
            <p:cNvCxnSpPr/>
            <p:nvPr userDrawn="1"/>
          </p:nvCxnSpPr>
          <p:spPr>
            <a:xfrm>
              <a:off x="0" y="585216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.64 square" hidden="1">
            <a:extLst>
              <a:ext uri="{FF2B5EF4-FFF2-40B4-BE49-F238E27FC236}">
                <a16:creationId xmlns:a16="http://schemas.microsoft.com/office/drawing/2014/main" id="{90E0CE0A-15D7-405F-8DFA-B7F5AF47B03C}"/>
              </a:ext>
            </a:extLst>
          </p:cNvPr>
          <p:cNvSpPr/>
          <p:nvPr userDrawn="1"/>
        </p:nvSpPr>
        <p:spPr bwMode="auto">
          <a:xfrm>
            <a:off x="0" y="0"/>
            <a:ext cx="373075" cy="858317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01168" tIns="160934" rIns="201168" bIns="16093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102574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64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5" name=".32 square" hidden="1">
            <a:extLst>
              <a:ext uri="{FF2B5EF4-FFF2-40B4-BE49-F238E27FC236}">
                <a16:creationId xmlns:a16="http://schemas.microsoft.com/office/drawing/2014/main" id="{09835393-211C-428D-B22F-51EE7A413599}"/>
              </a:ext>
            </a:extLst>
          </p:cNvPr>
          <p:cNvSpPr/>
          <p:nvPr userDrawn="1"/>
        </p:nvSpPr>
        <p:spPr bwMode="auto">
          <a:xfrm>
            <a:off x="0" y="0"/>
            <a:ext cx="186538" cy="429158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01168" tIns="160934" rIns="201168" bIns="16093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1025743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64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8427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90" r:id="rId1"/>
    <p:sldLayoutId id="2147485289" r:id="rId2"/>
    <p:sldLayoutId id="2147485291" r:id="rId3"/>
    <p:sldLayoutId id="2147485292" r:id="rId4"/>
    <p:sldLayoutId id="2147485298" r:id="rId5"/>
    <p:sldLayoutId id="2147485299" r:id="rId6"/>
    <p:sldLayoutId id="2147484710" r:id="rId7"/>
    <p:sldLayoutId id="2147484240" r:id="rId8"/>
    <p:sldLayoutId id="2147484910" r:id="rId9"/>
    <p:sldLayoutId id="2147484911" r:id="rId10"/>
    <p:sldLayoutId id="2147485050" r:id="rId11"/>
    <p:sldLayoutId id="2147485165" r:id="rId12"/>
    <p:sldLayoutId id="2147484941" r:id="rId13"/>
    <p:sldLayoutId id="2147484942" r:id="rId14"/>
    <p:sldLayoutId id="2147485162" r:id="rId15"/>
    <p:sldLayoutId id="2147484639" r:id="rId16"/>
    <p:sldLayoutId id="2147484943" r:id="rId17"/>
    <p:sldLayoutId id="2147484603" r:id="rId18"/>
    <p:sldLayoutId id="2147484249" r:id="rId19"/>
    <p:sldLayoutId id="2147484640" r:id="rId20"/>
    <p:sldLayoutId id="2147485293" r:id="rId21"/>
    <p:sldLayoutId id="2147484584" r:id="rId22"/>
    <p:sldLayoutId id="2147485294" r:id="rId23"/>
    <p:sldLayoutId id="2147484583" r:id="rId24"/>
    <p:sldLayoutId id="2147485297" r:id="rId25"/>
    <p:sldLayoutId id="2147485295" r:id="rId26"/>
    <p:sldLayoutId id="2147485301" r:id="rId27"/>
    <p:sldLayoutId id="2147485302" r:id="rId28"/>
    <p:sldLayoutId id="2147484671" r:id="rId29"/>
    <p:sldLayoutId id="2147484673" r:id="rId30"/>
    <p:sldLayoutId id="2147484833" r:id="rId31"/>
    <p:sldLayoutId id="2147484834" r:id="rId32"/>
    <p:sldLayoutId id="2147484835" r:id="rId33"/>
    <p:sldLayoutId id="2147484922" r:id="rId34"/>
    <p:sldLayoutId id="2147484923" r:id="rId35"/>
    <p:sldLayoutId id="2147484924" r:id="rId36"/>
    <p:sldLayoutId id="2147484839" r:id="rId37"/>
    <p:sldLayoutId id="2147484840" r:id="rId38"/>
    <p:sldLayoutId id="2147484841" r:id="rId39"/>
    <p:sldLayoutId id="2147484842" r:id="rId40"/>
    <p:sldLayoutId id="2147484843" r:id="rId41"/>
    <p:sldLayoutId id="2147484938" r:id="rId42"/>
    <p:sldLayoutId id="2147484939" r:id="rId43"/>
    <p:sldLayoutId id="2147484940" r:id="rId44"/>
    <p:sldLayoutId id="2147485161" r:id="rId45"/>
    <p:sldLayoutId id="2147485152" r:id="rId46"/>
    <p:sldLayoutId id="2147485153" r:id="rId47"/>
    <p:sldLayoutId id="2147485154" r:id="rId48"/>
    <p:sldLayoutId id="2147484944" r:id="rId49"/>
    <p:sldLayoutId id="2147484945" r:id="rId50"/>
    <p:sldLayoutId id="2147485137" r:id="rId51"/>
    <p:sldLayoutId id="2147485138" r:id="rId52"/>
    <p:sldLayoutId id="2147485139" r:id="rId53"/>
    <p:sldLayoutId id="2147485140" r:id="rId54"/>
    <p:sldLayoutId id="2147485141" r:id="rId55"/>
    <p:sldLayoutId id="2147485142" r:id="rId56"/>
    <p:sldLayoutId id="2147484299" r:id="rId57"/>
    <p:sldLayoutId id="2147485300" r:id="rId58"/>
    <p:sldLayoutId id="2147484263" r:id="rId59"/>
  </p:sldLayoutIdLst>
  <p:transition>
    <p:fade/>
  </p:transition>
  <p:hf sldNum="0" hdr="0" ftr="0" dt="0"/>
  <p:txStyles>
    <p:titleStyle>
      <a:lvl1pPr algn="l" defTabSz="1026040" rtl="0" eaLnBrk="1" latinLnBrk="0" hangingPunct="1">
        <a:lnSpc>
          <a:spcPct val="100000"/>
        </a:lnSpc>
        <a:spcBef>
          <a:spcPct val="0"/>
        </a:spcBef>
        <a:buNone/>
        <a:defRPr lang="en-US" sz="3960" b="0" kern="1200" cap="none" spc="-56" baseline="0" dirty="0" smtClean="0">
          <a:ln w="3175">
            <a:noFill/>
          </a:ln>
          <a:solidFill>
            <a:schemeClr val="tx1"/>
          </a:solidFill>
          <a:effectLst/>
          <a:latin typeface="+mj-lt"/>
          <a:ea typeface="+mn-ea"/>
          <a:cs typeface="Segoe UI" pitchFamily="34" charset="0"/>
        </a:defRPr>
      </a:lvl1pPr>
    </p:titleStyle>
    <p:bodyStyle>
      <a:lvl1pPr marL="251466" marR="0" indent="-251466" algn="l" defTabSz="102604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3080" kern="1200" spc="0" baseline="0">
          <a:solidFill>
            <a:schemeClr val="tx1"/>
          </a:solidFill>
          <a:latin typeface="+mn-lt"/>
          <a:ea typeface="+mn-ea"/>
          <a:cs typeface="Segoe UI" panose="020B0502040204020203" pitchFamily="34" charset="0"/>
        </a:defRPr>
      </a:lvl1pPr>
      <a:lvl2pPr marL="502931" marR="0" indent="-251466" algn="l" defTabSz="102604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200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722964" marR="0" indent="-220033" algn="l" defTabSz="102604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760" kern="1200" spc="0" baseline="0">
          <a:solidFill>
            <a:schemeClr val="tx1"/>
          </a:solidFill>
          <a:latin typeface="+mn-lt"/>
          <a:ea typeface="+mn-ea"/>
          <a:cs typeface="+mn-cs"/>
        </a:defRPr>
      </a:lvl3pPr>
      <a:lvl4pPr marL="927280" marR="0" indent="-199077" algn="l" defTabSz="102604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540" kern="1200" spc="0" baseline="0">
          <a:solidFill>
            <a:schemeClr val="tx1"/>
          </a:solidFill>
          <a:latin typeface="+mn-lt"/>
          <a:ea typeface="+mn-ea"/>
          <a:cs typeface="+mn-cs"/>
        </a:defRPr>
      </a:lvl4pPr>
      <a:lvl5pPr marL="1126358" marR="0" indent="-185106" algn="l" defTabSz="102604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540" kern="1200" spc="0" baseline="0">
          <a:solidFill>
            <a:schemeClr val="tx1"/>
          </a:solidFill>
          <a:latin typeface="+mn-lt"/>
          <a:ea typeface="+mn-ea"/>
          <a:cs typeface="+mn-cs"/>
        </a:defRPr>
      </a:lvl5pPr>
      <a:lvl6pPr marL="2821608" indent="-256511" algn="l" defTabSz="102604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34629" indent="-256511" algn="l" defTabSz="102604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47648" indent="-256511" algn="l" defTabSz="102604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60669" indent="-256511" algn="l" defTabSz="102604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260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13019" algn="l" defTabSz="10260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26040" algn="l" defTabSz="10260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39060" algn="l" defTabSz="10260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52079" algn="l" defTabSz="10260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65100" algn="l" defTabSz="10260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78119" algn="l" defTabSz="10260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91139" algn="l" defTabSz="10260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104160" algn="l" defTabSz="10260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6" pos="224" userDrawn="1">
          <p15:clr>
            <a:srgbClr val="C35EA4"/>
          </p15:clr>
        </p15:guide>
        <p15:guide id="17" pos="4667" userDrawn="1">
          <p15:clr>
            <a:srgbClr val="C35EA4"/>
          </p15:clr>
        </p15:guide>
        <p15:guide id="25" orient="horz" pos="240" userDrawn="1">
          <p15:clr>
            <a:srgbClr val="C35EA4"/>
          </p15:clr>
        </p15:guide>
        <p15:guide id="26" orient="horz" pos="6096" userDrawn="1">
          <p15:clr>
            <a:srgbClr val="C35EA4"/>
          </p15:clr>
        </p15:guide>
        <p15:guide id="28" pos="2448" userDrawn="1">
          <p15:clr>
            <a:srgbClr val="C35E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12" Type="http://schemas.openxmlformats.org/officeDocument/2006/relationships/image" Target="../media/image45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jpeg"/><Relationship Id="rId10" Type="http://schemas.openxmlformats.org/officeDocument/2006/relationships/image" Target="../media/image43.png"/><Relationship Id="rId4" Type="http://schemas.openxmlformats.org/officeDocument/2006/relationships/image" Target="../media/image37.jpeg"/><Relationship Id="rId9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5.jpeg">
            <a:extLst>
              <a:ext uri="{FF2B5EF4-FFF2-40B4-BE49-F238E27FC236}">
                <a16:creationId xmlns:a16="http://schemas.microsoft.com/office/drawing/2014/main" id="{3C494235-7703-9E2B-39F7-7DAA470F7D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2" b="77458"/>
          <a:stretch/>
        </p:blipFill>
        <p:spPr>
          <a:xfrm>
            <a:off x="0" y="0"/>
            <a:ext cx="7772400" cy="2267195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FB50CE4E-EE2F-4FC0-0A43-A941D0824C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6799145" y="263226"/>
            <a:ext cx="734559" cy="734559"/>
          </a:xfrm>
          <a:prstGeom prst="ellipse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7" name="image15.jpeg">
            <a:extLst>
              <a:ext uri="{FF2B5EF4-FFF2-40B4-BE49-F238E27FC236}">
                <a16:creationId xmlns:a16="http://schemas.microsoft.com/office/drawing/2014/main" id="{26629D0E-B3E6-70AD-DDB2-1172DB6F68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2" b="88600"/>
          <a:stretch/>
        </p:blipFill>
        <p:spPr>
          <a:xfrm rot="10800000">
            <a:off x="0" y="8911924"/>
            <a:ext cx="7772400" cy="114647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5269E4C-087D-5100-27C7-872376BAF690}"/>
              </a:ext>
            </a:extLst>
          </p:cNvPr>
          <p:cNvSpPr txBox="1"/>
          <p:nvPr/>
        </p:nvSpPr>
        <p:spPr>
          <a:xfrm>
            <a:off x="0" y="9040912"/>
            <a:ext cx="3886200" cy="661888"/>
          </a:xfrm>
          <a:prstGeom prst="rect">
            <a:avLst/>
          </a:prstGeom>
          <a:noFill/>
        </p:spPr>
        <p:txBody>
          <a:bodyPr wrap="square" lIns="365760" tIns="0" rIns="0" bIns="0" rtlCol="0">
            <a:no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+mj-lt"/>
              </a:rPr>
              <a:t>Start using </a:t>
            </a:r>
            <a:br>
              <a:rPr lang="en-US" sz="1600" dirty="0">
                <a:solidFill>
                  <a:schemeClr val="bg1"/>
                </a:solidFill>
                <a:latin typeface="+mj-lt"/>
              </a:rPr>
            </a:br>
            <a:r>
              <a:rPr lang="en-US" sz="1600" dirty="0">
                <a:solidFill>
                  <a:schemeClr val="bg1"/>
                </a:solidFill>
                <a:latin typeface="+mj-lt"/>
              </a:rPr>
              <a:t>Microsoft Viva Amplify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D039803-A0EB-F9A5-2E69-4AD407C281A0}"/>
              </a:ext>
            </a:extLst>
          </p:cNvPr>
          <p:cNvSpPr txBox="1"/>
          <p:nvPr/>
        </p:nvSpPr>
        <p:spPr>
          <a:xfrm>
            <a:off x="3886200" y="9024668"/>
            <a:ext cx="3886200" cy="898842"/>
          </a:xfrm>
          <a:prstGeom prst="rect">
            <a:avLst/>
          </a:prstGeom>
          <a:noFill/>
        </p:spPr>
        <p:txBody>
          <a:bodyPr wrap="square" lIns="365760" tIns="0" rIns="365760" bIns="0" rtlCol="0">
            <a:noAutofit/>
          </a:bodyPr>
          <a:lstStyle/>
          <a:p>
            <a:pPr algn="l"/>
            <a:r>
              <a:rPr lang="en-US" sz="1000" dirty="0">
                <a:solidFill>
                  <a:schemeClr val="bg1"/>
                </a:solidFill>
              </a:rPr>
              <a:t>&lt;Add your message here: Lorem ipsum dolor sit </a:t>
            </a:r>
            <a:r>
              <a:rPr lang="en-US" sz="1000" dirty="0" err="1">
                <a:solidFill>
                  <a:schemeClr val="bg1"/>
                </a:solidFill>
              </a:rPr>
              <a:t>amet</a:t>
            </a:r>
            <a:r>
              <a:rPr lang="en-US" sz="1000" dirty="0">
                <a:solidFill>
                  <a:schemeClr val="bg1"/>
                </a:solidFill>
              </a:rPr>
              <a:t>, </a:t>
            </a:r>
            <a:r>
              <a:rPr lang="en-US" sz="1000" dirty="0" err="1">
                <a:solidFill>
                  <a:schemeClr val="bg1"/>
                </a:solidFill>
              </a:rPr>
              <a:t>consectetur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adipiscing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elit</a:t>
            </a:r>
            <a:r>
              <a:rPr lang="en-US" sz="1000" dirty="0">
                <a:solidFill>
                  <a:schemeClr val="bg1"/>
                </a:solidFill>
              </a:rPr>
              <a:t>. Donec </a:t>
            </a:r>
            <a:r>
              <a:rPr lang="en-US" sz="1000" dirty="0" err="1">
                <a:solidFill>
                  <a:schemeClr val="bg1"/>
                </a:solidFill>
              </a:rPr>
              <a:t>mattis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enim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eu</a:t>
            </a:r>
            <a:r>
              <a:rPr lang="en-US" sz="1000" dirty="0">
                <a:solidFill>
                  <a:schemeClr val="bg1"/>
                </a:solidFill>
              </a:rPr>
              <a:t> lorem </a:t>
            </a:r>
            <a:r>
              <a:rPr lang="en-US" sz="1000" dirty="0" err="1">
                <a:solidFill>
                  <a:schemeClr val="bg1"/>
                </a:solidFill>
              </a:rPr>
              <a:t>malesuada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hendrerit</a:t>
            </a:r>
            <a:r>
              <a:rPr lang="en-US" sz="1000" dirty="0">
                <a:solidFill>
                  <a:schemeClr val="bg1"/>
                </a:solidFill>
              </a:rPr>
              <a:t>. </a:t>
            </a:r>
            <a:r>
              <a:rPr lang="en-US" sz="1000" dirty="0" err="1">
                <a:solidFill>
                  <a:schemeClr val="bg1"/>
                </a:solidFill>
              </a:rPr>
              <a:t>Suspendisse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eget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quam</a:t>
            </a:r>
            <a:r>
              <a:rPr lang="en-US" sz="1000" dirty="0">
                <a:solidFill>
                  <a:schemeClr val="bg1"/>
                </a:solidFill>
              </a:rPr>
              <a:t> et ipsum </a:t>
            </a:r>
            <a:r>
              <a:rPr lang="en-US" sz="1000" dirty="0" err="1">
                <a:solidFill>
                  <a:schemeClr val="bg1"/>
                </a:solidFill>
              </a:rPr>
              <a:t>pretium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en-US" sz="1000" dirty="0" err="1">
                <a:solidFill>
                  <a:schemeClr val="bg1"/>
                </a:solidFill>
              </a:rPr>
              <a:t>ultrices</a:t>
            </a:r>
            <a:r>
              <a:rPr lang="en-US" sz="1000" dirty="0">
                <a:solidFill>
                  <a:schemeClr val="bg1"/>
                </a:solidFill>
              </a:rPr>
              <a:t>. (200 character max).&gt;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3AE32DA-B900-494D-F400-B62CF2253A86}"/>
              </a:ext>
            </a:extLst>
          </p:cNvPr>
          <p:cNvSpPr txBox="1"/>
          <p:nvPr/>
        </p:nvSpPr>
        <p:spPr>
          <a:xfrm>
            <a:off x="3886200" y="2256408"/>
            <a:ext cx="3886200" cy="677108"/>
          </a:xfrm>
          <a:prstGeom prst="rect">
            <a:avLst/>
          </a:prstGeom>
          <a:noFill/>
        </p:spPr>
        <p:txBody>
          <a:bodyPr wrap="square" lIns="365760" tIns="182880" rIns="0" bIns="0" rtlCol="0"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2000" dirty="0">
                <a:solidFill>
                  <a:schemeClr val="accent3"/>
                </a:solidFill>
                <a:latin typeface="+mj-lt"/>
              </a:rPr>
              <a:t>Publishing and </a:t>
            </a:r>
            <a:br>
              <a:rPr lang="en-US" sz="2000" dirty="0">
                <a:solidFill>
                  <a:schemeClr val="accent3"/>
                </a:solidFill>
                <a:latin typeface="+mj-lt"/>
              </a:rPr>
            </a:br>
            <a:r>
              <a:rPr lang="en-US" sz="2000" dirty="0">
                <a:solidFill>
                  <a:schemeClr val="accent3"/>
                </a:solidFill>
                <a:latin typeface="+mj-lt"/>
              </a:rPr>
              <a:t>management hub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F6B0676-A754-4C58-E096-D2D70AC81A2A}"/>
              </a:ext>
            </a:extLst>
          </p:cNvPr>
          <p:cNvSpPr txBox="1"/>
          <p:nvPr/>
        </p:nvSpPr>
        <p:spPr>
          <a:xfrm>
            <a:off x="3886200" y="3061661"/>
            <a:ext cx="3886200" cy="853805"/>
          </a:xfrm>
          <a:prstGeom prst="rect">
            <a:avLst/>
          </a:prstGeom>
          <a:noFill/>
        </p:spPr>
        <p:txBody>
          <a:bodyPr wrap="square" lIns="365760" tIns="0" rIns="365760" bIns="0" rtlCol="0">
            <a:noAutofit/>
          </a:bodyPr>
          <a:lstStyle/>
          <a:p>
            <a:pPr algn="l"/>
            <a:r>
              <a:rPr lang="en-US" sz="1200" dirty="0"/>
              <a:t>Centralize communication processes </a:t>
            </a:r>
            <a:br>
              <a:rPr lang="en-US" sz="1200" dirty="0"/>
            </a:br>
            <a:r>
              <a:rPr lang="en-US" sz="1200" dirty="0"/>
              <a:t>in a single space, so you can save time </a:t>
            </a:r>
            <a:br>
              <a:rPr lang="en-US" sz="1200" dirty="0"/>
            </a:br>
            <a:r>
              <a:rPr lang="en-US" sz="1200" dirty="0"/>
              <a:t>and focus on what matters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262E321-CC6B-1DB8-493F-F8106447E024}"/>
              </a:ext>
            </a:extLst>
          </p:cNvPr>
          <p:cNvSpPr txBox="1"/>
          <p:nvPr/>
        </p:nvSpPr>
        <p:spPr>
          <a:xfrm>
            <a:off x="0" y="3972700"/>
            <a:ext cx="3886200" cy="677108"/>
          </a:xfrm>
          <a:prstGeom prst="rect">
            <a:avLst/>
          </a:prstGeom>
          <a:noFill/>
        </p:spPr>
        <p:txBody>
          <a:bodyPr wrap="square" lIns="365760" tIns="182880" rIns="0" bIns="0" rtlCol="0"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2000" dirty="0">
                <a:solidFill>
                  <a:schemeClr val="accent3"/>
                </a:solidFill>
                <a:latin typeface="+mj-lt"/>
              </a:rPr>
              <a:t>Use channels </a:t>
            </a:r>
            <a:br>
              <a:rPr lang="en-US" sz="2000" dirty="0">
                <a:solidFill>
                  <a:schemeClr val="accent3"/>
                </a:solidFill>
                <a:latin typeface="+mj-lt"/>
              </a:rPr>
            </a:br>
            <a:r>
              <a:rPr lang="en-US" sz="2000" dirty="0">
                <a:solidFill>
                  <a:schemeClr val="accent3"/>
                </a:solidFill>
                <a:latin typeface="+mj-lt"/>
              </a:rPr>
              <a:t>for messaging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0A19140-7B75-C8A2-9551-C5D4AFA1E705}"/>
              </a:ext>
            </a:extLst>
          </p:cNvPr>
          <p:cNvSpPr txBox="1"/>
          <p:nvPr/>
        </p:nvSpPr>
        <p:spPr>
          <a:xfrm>
            <a:off x="0" y="4733774"/>
            <a:ext cx="3886200" cy="850392"/>
          </a:xfrm>
          <a:prstGeom prst="rect">
            <a:avLst/>
          </a:prstGeom>
          <a:noFill/>
        </p:spPr>
        <p:txBody>
          <a:bodyPr wrap="square" lIns="365760" tIns="0" rIns="365760" bIns="0" rtlCol="0" anchor="t">
            <a:noAutofit/>
          </a:bodyPr>
          <a:lstStyle/>
          <a:p>
            <a:pPr algn="l"/>
            <a:r>
              <a:rPr lang="en-US" sz="1200" dirty="0"/>
              <a:t>Drive engagement with your message </a:t>
            </a:r>
            <a:br>
              <a:rPr lang="en-US" sz="1200" dirty="0"/>
            </a:br>
            <a:r>
              <a:rPr lang="en-US" sz="1200" dirty="0"/>
              <a:t>by meeting employees where they are:</a:t>
            </a:r>
            <a:br>
              <a:rPr lang="en-US" sz="1200" dirty="0"/>
            </a:br>
            <a:r>
              <a:rPr lang="en-US" sz="1200" dirty="0"/>
              <a:t>Outlook, SharePoint, Teams or Viva Engage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A817E07-A297-6E33-89FE-A3A5EA0219EE}"/>
              </a:ext>
            </a:extLst>
          </p:cNvPr>
          <p:cNvSpPr txBox="1"/>
          <p:nvPr/>
        </p:nvSpPr>
        <p:spPr>
          <a:xfrm>
            <a:off x="3886200" y="5614623"/>
            <a:ext cx="3886200" cy="677108"/>
          </a:xfrm>
          <a:prstGeom prst="rect">
            <a:avLst/>
          </a:prstGeom>
          <a:noFill/>
        </p:spPr>
        <p:txBody>
          <a:bodyPr wrap="square" lIns="365760" tIns="182880" rIns="0" bIns="0" rtlCol="0"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2000" dirty="0">
                <a:solidFill>
                  <a:schemeClr val="accent3"/>
                </a:solidFill>
                <a:latin typeface="+mj-lt"/>
              </a:rPr>
              <a:t>Collaborate </a:t>
            </a:r>
            <a:br>
              <a:rPr lang="en-US" sz="2000" dirty="0">
                <a:solidFill>
                  <a:schemeClr val="accent3"/>
                </a:solidFill>
                <a:latin typeface="+mj-lt"/>
              </a:rPr>
            </a:br>
            <a:r>
              <a:rPr lang="en-US" sz="2000" dirty="0">
                <a:solidFill>
                  <a:schemeClr val="accent3"/>
                </a:solidFill>
                <a:latin typeface="+mj-lt"/>
              </a:rPr>
              <a:t>on messaging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BFDB661-CCCB-C024-3121-DC509F0E9D37}"/>
              </a:ext>
            </a:extLst>
          </p:cNvPr>
          <p:cNvSpPr txBox="1"/>
          <p:nvPr/>
        </p:nvSpPr>
        <p:spPr>
          <a:xfrm>
            <a:off x="3886200" y="6397653"/>
            <a:ext cx="3886200" cy="850392"/>
          </a:xfrm>
          <a:prstGeom prst="rect">
            <a:avLst/>
          </a:prstGeom>
          <a:noFill/>
        </p:spPr>
        <p:txBody>
          <a:bodyPr wrap="square" lIns="365760" tIns="0" rIns="365760" bIns="0" rtlCol="0">
            <a:noAutofit/>
          </a:bodyPr>
          <a:lstStyle/>
          <a:p>
            <a:pPr algn="l"/>
            <a:r>
              <a:rPr lang="en-US" sz="1200" dirty="0"/>
              <a:t>Authors can collaborate on the overall </a:t>
            </a:r>
            <a:br>
              <a:rPr lang="en-US" sz="1200" dirty="0"/>
            </a:br>
            <a:r>
              <a:rPr lang="en-US" sz="1200" dirty="0"/>
              <a:t>message to ensure importance and </a:t>
            </a:r>
            <a:br>
              <a:rPr lang="en-US" sz="1200" dirty="0"/>
            </a:br>
            <a:r>
              <a:rPr lang="en-US" sz="1200" dirty="0"/>
              <a:t>inclusion to all employees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3717DB8-AFE3-6590-C92C-F3802A79BF21}"/>
              </a:ext>
            </a:extLst>
          </p:cNvPr>
          <p:cNvSpPr txBox="1"/>
          <p:nvPr/>
        </p:nvSpPr>
        <p:spPr>
          <a:xfrm>
            <a:off x="0" y="7252867"/>
            <a:ext cx="3886200" cy="677108"/>
          </a:xfrm>
          <a:prstGeom prst="rect">
            <a:avLst/>
          </a:prstGeom>
          <a:noFill/>
        </p:spPr>
        <p:txBody>
          <a:bodyPr wrap="square" lIns="365760" tIns="182880" rIns="0" bIns="0" rtlCol="0"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2000" dirty="0">
                <a:solidFill>
                  <a:schemeClr val="accent3"/>
                </a:solidFill>
                <a:latin typeface="+mj-lt"/>
              </a:rPr>
              <a:t>Manage messaging </a:t>
            </a:r>
            <a:br>
              <a:rPr lang="en-US" sz="2000" dirty="0">
                <a:solidFill>
                  <a:schemeClr val="accent3"/>
                </a:solidFill>
                <a:latin typeface="+mj-lt"/>
              </a:rPr>
            </a:br>
            <a:r>
              <a:rPr lang="en-US" sz="2000" dirty="0">
                <a:solidFill>
                  <a:schemeClr val="accent3"/>
                </a:solidFill>
                <a:latin typeface="+mj-lt"/>
              </a:rPr>
              <a:t>with campaign analytics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544D947-39DD-7AA6-99C3-AE9F2863B2D6}"/>
              </a:ext>
            </a:extLst>
          </p:cNvPr>
          <p:cNvSpPr txBox="1"/>
          <p:nvPr/>
        </p:nvSpPr>
        <p:spPr>
          <a:xfrm>
            <a:off x="0" y="8061533"/>
            <a:ext cx="3886200" cy="850392"/>
          </a:xfrm>
          <a:prstGeom prst="rect">
            <a:avLst/>
          </a:prstGeom>
          <a:noFill/>
        </p:spPr>
        <p:txBody>
          <a:bodyPr wrap="square" lIns="365760" tIns="0" rIns="365760" bIns="0" rtlCol="0">
            <a:noAutofit/>
          </a:bodyPr>
          <a:lstStyle/>
          <a:p>
            <a:pPr algn="l"/>
            <a:r>
              <a:rPr lang="en-US" sz="1200" dirty="0"/>
              <a:t>Understand your reach of employees </a:t>
            </a:r>
            <a:br>
              <a:rPr lang="en-US" sz="1200" dirty="0"/>
            </a:br>
            <a:r>
              <a:rPr lang="en-US" sz="1200" dirty="0"/>
              <a:t>and engagement on each campaign</a:t>
            </a:r>
          </a:p>
        </p:txBody>
      </p:sp>
      <p:pic>
        <p:nvPicPr>
          <p:cNvPr id="77" name="Picture 76" descr="A person working on her computer&#10;&#10;Description automatically generated with medium confidence">
            <a:extLst>
              <a:ext uri="{FF2B5EF4-FFF2-40B4-BE49-F238E27FC236}">
                <a16:creationId xmlns:a16="http://schemas.microsoft.com/office/drawing/2014/main" id="{DDC1ACDA-2B10-A773-6E14-3B2456B4E13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248726"/>
            <a:ext cx="3886200" cy="1679488"/>
          </a:xfrm>
          <a:prstGeom prst="rect">
            <a:avLst/>
          </a:prstGeom>
        </p:spPr>
      </p:pic>
      <p:pic>
        <p:nvPicPr>
          <p:cNvPr id="81" name="Picture 80" descr="Two people looking at a tablet&#10;&#10;Description automatically generated with low confidence">
            <a:extLst>
              <a:ext uri="{FF2B5EF4-FFF2-40B4-BE49-F238E27FC236}">
                <a16:creationId xmlns:a16="http://schemas.microsoft.com/office/drawing/2014/main" id="{8CB798B7-13E6-99E2-FA96-94C734D574C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86200" y="3935896"/>
            <a:ext cx="3886200" cy="1630017"/>
          </a:xfrm>
          <a:prstGeom prst="rect">
            <a:avLst/>
          </a:prstGeom>
        </p:spPr>
      </p:pic>
      <p:pic>
        <p:nvPicPr>
          <p:cNvPr id="90" name="Picture 89" descr="A picture containing person&#10;&#10;Description automatically generated">
            <a:extLst>
              <a:ext uri="{FF2B5EF4-FFF2-40B4-BE49-F238E27FC236}">
                <a16:creationId xmlns:a16="http://schemas.microsoft.com/office/drawing/2014/main" id="{37F77D7B-31D1-7ACB-C459-66B00F007A5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565913"/>
            <a:ext cx="3886200" cy="1697497"/>
          </a:xfrm>
          <a:prstGeom prst="rect">
            <a:avLst/>
          </a:prstGeom>
        </p:spPr>
      </p:pic>
      <p:pic>
        <p:nvPicPr>
          <p:cNvPr id="94" name="Picture 93" descr="A person and person kissing&#10;&#10;Description automatically generated with low confidence">
            <a:extLst>
              <a:ext uri="{FF2B5EF4-FFF2-40B4-BE49-F238E27FC236}">
                <a16:creationId xmlns:a16="http://schemas.microsoft.com/office/drawing/2014/main" id="{86E02D3D-B0C4-E915-AECA-5B6ECEDD895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47443"/>
            <a:ext cx="3065929" cy="1915967"/>
          </a:xfrm>
          <a:prstGeom prst="rect">
            <a:avLst/>
          </a:prstGeom>
        </p:spPr>
      </p:pic>
      <p:pic>
        <p:nvPicPr>
          <p:cNvPr id="95" name="Picture 94" descr="A picture containing indoor, person&#10;&#10;Description automatically generated">
            <a:extLst>
              <a:ext uri="{FF2B5EF4-FFF2-40B4-BE49-F238E27FC236}">
                <a16:creationId xmlns:a16="http://schemas.microsoft.com/office/drawing/2014/main" id="{B53BB764-3CF8-9C19-68C2-26EB40262EA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86200" y="7263410"/>
            <a:ext cx="3886200" cy="1656198"/>
          </a:xfrm>
          <a:prstGeom prst="rect">
            <a:avLst/>
          </a:prstGeom>
        </p:spPr>
      </p:pic>
      <p:pic>
        <p:nvPicPr>
          <p:cNvPr id="97" name="Picture 96" descr="A picture containing person, indoor, computer, seat&#10;&#10;Description automatically generated">
            <a:extLst>
              <a:ext uri="{FF2B5EF4-FFF2-40B4-BE49-F238E27FC236}">
                <a16:creationId xmlns:a16="http://schemas.microsoft.com/office/drawing/2014/main" id="{E495658A-8ECB-D10B-AD2D-C25BC08C624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86200" y="7075579"/>
            <a:ext cx="2656643" cy="1844029"/>
          </a:xfrm>
          <a:prstGeom prst="rect">
            <a:avLst/>
          </a:prstGeom>
        </p:spPr>
      </p:pic>
      <p:pic>
        <p:nvPicPr>
          <p:cNvPr id="79" name="Picture 78" descr="A person using a computer&#10;&#10;Description automatically generated with medium confidence">
            <a:extLst>
              <a:ext uri="{FF2B5EF4-FFF2-40B4-BE49-F238E27FC236}">
                <a16:creationId xmlns:a16="http://schemas.microsoft.com/office/drawing/2014/main" id="{78E4AAFF-8B7D-A1F6-1762-915F1514FF6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3245" y="1883167"/>
            <a:ext cx="1957228" cy="205273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EC40D95-0ECA-939A-71A1-C6A2A380235E}"/>
              </a:ext>
            </a:extLst>
          </p:cNvPr>
          <p:cNvSpPr txBox="1"/>
          <p:nvPr/>
        </p:nvSpPr>
        <p:spPr>
          <a:xfrm>
            <a:off x="355600" y="906653"/>
            <a:ext cx="6453198" cy="67710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sz="4000" dirty="0">
                <a:solidFill>
                  <a:srgbClr val="FFFFFF"/>
                </a:solidFill>
                <a:latin typeface="+mj-lt"/>
              </a:rPr>
              <a:t>Introducing Viva Amplify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39BBFA8-AAAC-10AC-C52D-A13F0B8DC404}"/>
              </a:ext>
            </a:extLst>
          </p:cNvPr>
          <p:cNvSpPr txBox="1"/>
          <p:nvPr/>
        </p:nvSpPr>
        <p:spPr>
          <a:xfrm>
            <a:off x="355600" y="1569857"/>
            <a:ext cx="7035800" cy="3243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sz="1600" dirty="0">
                <a:solidFill>
                  <a:srgbClr val="FFFFFF"/>
                </a:solidFill>
              </a:rPr>
              <a:t>Keep people informed, included, and inspired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3ACA916-1E6F-F925-2E62-3C8885FDC6AA}"/>
              </a:ext>
            </a:extLst>
          </p:cNvPr>
          <p:cNvSpPr txBox="1"/>
          <p:nvPr/>
        </p:nvSpPr>
        <p:spPr>
          <a:xfrm>
            <a:off x="355600" y="372476"/>
            <a:ext cx="7035800" cy="39667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sz="1200" dirty="0">
                <a:solidFill>
                  <a:schemeClr val="bg1"/>
                </a:solidFill>
              </a:rPr>
              <a:t>&lt;Insert your company’s logo here. Apply your company’s branding </a:t>
            </a:r>
            <a:br>
              <a:rPr lang="en-US" sz="1200" dirty="0">
                <a:solidFill>
                  <a:schemeClr val="bg1"/>
                </a:solidFill>
              </a:rPr>
            </a:br>
            <a:r>
              <a:rPr lang="en-US" sz="1200" dirty="0">
                <a:solidFill>
                  <a:schemeClr val="bg1"/>
                </a:solidFill>
              </a:rPr>
              <a:t>(fonts, colors, illustration or images) to the rest of the document as desired.&gt;</a:t>
            </a:r>
          </a:p>
        </p:txBody>
      </p:sp>
      <p:pic>
        <p:nvPicPr>
          <p:cNvPr id="83" name="Picture 82" descr="A picture containing person, person, holding, standing&#10;&#10;Description automatically generated">
            <a:extLst>
              <a:ext uri="{FF2B5EF4-FFF2-40B4-BE49-F238E27FC236}">
                <a16:creationId xmlns:a16="http://schemas.microsoft.com/office/drawing/2014/main" id="{80E1D675-7376-6BF3-B13C-27F40BA686A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50850" y="3750360"/>
            <a:ext cx="2364619" cy="1815553"/>
          </a:xfrm>
          <a:prstGeom prst="rect">
            <a:avLst/>
          </a:prstGeom>
        </p:spPr>
      </p:pic>
      <p:pic>
        <p:nvPicPr>
          <p:cNvPr id="11" name="Picture 10" descr="A planet in space&#10;&#10;Description automatically generated with low confidence">
            <a:extLst>
              <a:ext uri="{FF2B5EF4-FFF2-40B4-BE49-F238E27FC236}">
                <a16:creationId xmlns:a16="http://schemas.microsoft.com/office/drawing/2014/main" id="{8F575980-047B-E02E-B5BD-A350F75D9C7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alphaModFix amt="74000"/>
          </a:blip>
          <a:srcRect l="21152" t="54161" r="54790" b="26279"/>
          <a:stretch/>
        </p:blipFill>
        <p:spPr>
          <a:xfrm>
            <a:off x="6339156" y="3935896"/>
            <a:ext cx="1433244" cy="1168484"/>
          </a:xfrm>
          <a:prstGeom prst="rect">
            <a:avLst/>
          </a:prstGeom>
        </p:spPr>
      </p:pic>
      <p:pic>
        <p:nvPicPr>
          <p:cNvPr id="12" name="Picture 11" descr="A planet in space&#10;&#10;Description automatically generated with low confidence">
            <a:extLst>
              <a:ext uri="{FF2B5EF4-FFF2-40B4-BE49-F238E27FC236}">
                <a16:creationId xmlns:a16="http://schemas.microsoft.com/office/drawing/2014/main" id="{8071B80A-25F7-17A7-0B1C-654472481C4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alphaModFix amt="75000"/>
          </a:blip>
          <a:srcRect l="21152" t="54161" r="54790" b="26279"/>
          <a:stretch/>
        </p:blipFill>
        <p:spPr>
          <a:xfrm rot="10800000">
            <a:off x="-2" y="2946064"/>
            <a:ext cx="1847656" cy="982147"/>
          </a:xfrm>
          <a:prstGeom prst="rect">
            <a:avLst/>
          </a:prstGeom>
        </p:spPr>
      </p:pic>
      <p:pic>
        <p:nvPicPr>
          <p:cNvPr id="13" name="Picture 12" descr="A planet in space&#10;&#10;Description automatically generated with low confidence">
            <a:extLst>
              <a:ext uri="{FF2B5EF4-FFF2-40B4-BE49-F238E27FC236}">
                <a16:creationId xmlns:a16="http://schemas.microsoft.com/office/drawing/2014/main" id="{D399EC54-2D23-7BF5-5363-367EF5586BF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alphaModFix amt="67000"/>
          </a:blip>
          <a:srcRect l="21152" t="54161" r="54790" b="26279"/>
          <a:stretch/>
        </p:blipFill>
        <p:spPr>
          <a:xfrm rot="5400000">
            <a:off x="2269278" y="5646490"/>
            <a:ext cx="1781463" cy="1452378"/>
          </a:xfrm>
          <a:prstGeom prst="rect">
            <a:avLst/>
          </a:prstGeom>
        </p:spPr>
      </p:pic>
      <p:pic>
        <p:nvPicPr>
          <p:cNvPr id="14" name="Picture 13" descr="A planet in space&#10;&#10;Description automatically generated with low confidence">
            <a:extLst>
              <a:ext uri="{FF2B5EF4-FFF2-40B4-BE49-F238E27FC236}">
                <a16:creationId xmlns:a16="http://schemas.microsoft.com/office/drawing/2014/main" id="{92474515-F83E-A737-1502-1EB2E8F23D5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1152" t="54161" r="54790" b="26279"/>
          <a:stretch/>
        </p:blipFill>
        <p:spPr>
          <a:xfrm rot="5400000">
            <a:off x="6447436" y="7594644"/>
            <a:ext cx="1459796" cy="1190132"/>
          </a:xfrm>
          <a:prstGeom prst="rect">
            <a:avLst/>
          </a:prstGeom>
        </p:spPr>
      </p:pic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56179CB6-553B-BEC7-CEF2-674F84F1EEF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59717" y="386174"/>
            <a:ext cx="431683" cy="431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248818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Microsoft Viva Template">
  <a:themeElements>
    <a:clrScheme name="Viva_v04">
      <a:dk1>
        <a:srgbClr val="000000"/>
      </a:dk1>
      <a:lt1>
        <a:srgbClr val="FFFFFF"/>
      </a:lt1>
      <a:dk2>
        <a:srgbClr val="463668"/>
      </a:dk2>
      <a:lt2>
        <a:srgbClr val="F4F3F5"/>
      </a:lt2>
      <a:accent1>
        <a:srgbClr val="0078D4"/>
      </a:accent1>
      <a:accent2>
        <a:srgbClr val="49C5B1"/>
      </a:accent2>
      <a:accent3>
        <a:srgbClr val="8661C5"/>
      </a:accent3>
      <a:accent4>
        <a:srgbClr val="2A446F"/>
      </a:accent4>
      <a:accent5>
        <a:srgbClr val="225B62"/>
      </a:accent5>
      <a:accent6>
        <a:srgbClr val="F9EBC6"/>
      </a:accent6>
      <a:hlink>
        <a:srgbClr val="0078D4"/>
      </a:hlink>
      <a:folHlink>
        <a:srgbClr val="8661C5"/>
      </a:folHlink>
    </a:clrScheme>
    <a:fontScheme name="xfest_v02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noAutofit/>
      </a:bodyPr>
      <a:lstStyle>
        <a:defPPr algn="l" defTabSz="932472" fontAlgn="base">
          <a:spcBef>
            <a:spcPct val="0"/>
          </a:spcBef>
          <a:spcAft>
            <a:spcPct val="0"/>
          </a:spcAft>
          <a:defRPr sz="2000" dirty="0" err="1" smtClean="0">
            <a:solidFill>
              <a:srgbClr val="FFFFFF"/>
            </a:soli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 w="lg" len="med"/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err="1" smtClean="0"/>
        </a:defPPr>
      </a:lstStyle>
    </a:txDef>
  </a:objectDefaults>
  <a:extraClrSchemeLst/>
  <a:custClrLst>
    <a:custClr name="White">
      <a:srgbClr val="FFFFFF"/>
    </a:custClr>
    <a:custClr name="Off-White">
      <a:srgbClr val="F4F3F5"/>
    </a:custClr>
    <a:custClr name="Warm Light">
      <a:srgbClr val="F9EBC6"/>
    </a:custClr>
    <a:custClr name="Rich Black">
      <a:srgbClr val="000000"/>
    </a:custClr>
    <a:custClr name="Blue">
      <a:srgbClr val="0078D4"/>
    </a:custClr>
    <a:custClr name="Teal">
      <a:srgbClr val="49C5B1"/>
    </a:custClr>
    <a:custClr name="Purple">
      <a:srgbClr val="8661C5"/>
    </a:custClr>
    <a:custClr name="Dark Blue">
      <a:srgbClr val="2A446F"/>
    </a:custClr>
    <a:custClr name="Dark Teal">
      <a:srgbClr val="225B62"/>
    </a:custClr>
    <a:custClr name="Dark Purle">
      <a:srgbClr val="463668"/>
    </a:custClr>
    <a:custClr name="Light Gradient Start">
      <a:srgbClr val="F4F3F5"/>
    </a:custClr>
    <a:custClr name="Light Gradient Blue">
      <a:srgbClr val="8CC7E7"/>
    </a:custClr>
    <a:custClr name="Light Gradient Teal">
      <a:srgbClr val="95E3D7"/>
    </a:custClr>
    <a:custClr name="Light Gradient Purple">
      <a:srgbClr val="C5B4E3"/>
    </a:custClr>
    <a:custClr name="Type Gradient Start">
      <a:srgbClr val="FFEF86"/>
    </a:custClr>
    <a:custClr name="Type Gradient Midpoint Blue">
      <a:srgbClr val="75C5A6"/>
    </a:custClr>
    <a:custClr name="Type Gradient Bright Blue">
      <a:srgbClr val="28AFE9"/>
    </a:custClr>
    <a:custClr name="Type Gradient Bright Green">
      <a:srgbClr val="1CD278"/>
    </a:custClr>
    <a:custClr name="Type Gradient Bright Magenta">
      <a:srgbClr val="E535E5"/>
    </a:custClr>
  </a:custClrLst>
  <a:extLst>
    <a:ext uri="{05A4C25C-085E-4340-85A3-A5531E510DB2}">
      <thm15:themeFamily xmlns:thm15="http://schemas.microsoft.com/office/thememl/2012/main" name="MicrosoftViva_Template_v07.potx" id="{AF30887B-360C-44A1-9C8A-F67AA642F696}" vid="{32BDEA9E-A29D-4845-9631-8E328712438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custClrLst>
    <a:custClr name="Light Orange">
      <a:srgbClr val="FF9349"/>
    </a:custClr>
    <a:custClr name="Light Yellow">
      <a:srgbClr val="FEF000"/>
    </a:custClr>
    <a:custClr name="Light Green">
      <a:srgbClr val="9BF00B"/>
    </a:custClr>
    <a:custClr name="Light Teal">
      <a:srgbClr val="30E5D0"/>
    </a:custClr>
    <a:custClr name="Light Blue">
      <a:srgbClr val="50E6FF"/>
    </a:custClr>
    <a:custClr name="Light Purple">
      <a:srgbClr val="D59DFF"/>
    </a:custClr>
    <a:custClr name="White">
      <a:srgbClr val="FFFFFF"/>
    </a:custClr>
    <a:custClr name="Extra Light Gray">
      <a:srgbClr val="F2F2F2"/>
    </a:custClr>
    <a:custClr name="Light Gray">
      <a:srgbClr val="E6E6E6"/>
    </a:custClr>
    <a:custClr name="Gray">
      <a:srgbClr val="D2D2D2"/>
    </a:custClr>
    <a:custClr name="Orange">
      <a:srgbClr val="D83B01"/>
    </a:custClr>
    <a:custClr name="Yellow">
      <a:srgbClr val="FFB900"/>
    </a:custClr>
    <a:custClr name="Green">
      <a:srgbClr val="107C10"/>
    </a:custClr>
    <a:custClr name="Teal">
      <a:srgbClr val="008575"/>
    </a:custClr>
    <a:custClr name="Blue">
      <a:srgbClr val="0078D4"/>
    </a:custClr>
    <a:custClr name="Purple">
      <a:srgbClr val="8661C5"/>
    </a:custClr>
    <a:custClr name="Mid Gray">
      <a:srgbClr val="737373"/>
    </a:custClr>
    <a:custClr name="Dark Gray">
      <a:srgbClr val="505050"/>
    </a:custClr>
    <a:custClr name="Extra Dark Gray">
      <a:srgbClr val="2F2F2F"/>
    </a:custClr>
    <a:custClr name="Rick Black">
      <a:srgbClr val="000000"/>
    </a:custClr>
    <a:custClr name="Dark Orange">
      <a:srgbClr val="6B2929"/>
    </a:custClr>
    <a:custClr name="Dark Yellow">
      <a:srgbClr val="6A4B16"/>
    </a:custClr>
    <a:custClr name="Dark Green">
      <a:srgbClr val="054B16"/>
    </a:custClr>
    <a:custClr name="Dark Teal">
      <a:srgbClr val="274B47"/>
    </a:custClr>
    <a:custClr name="Dark Blue">
      <a:srgbClr val="243A5E"/>
    </a:custClr>
    <a:custClr name="Dark Purple">
      <a:srgbClr val="3B2E58"/>
    </a:custClr>
  </a:custClr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custClrLst>
    <a:custClr name="Light Orange">
      <a:srgbClr val="FF9349"/>
    </a:custClr>
    <a:custClr name="Light Yellow">
      <a:srgbClr val="FEF000"/>
    </a:custClr>
    <a:custClr name="Light Green">
      <a:srgbClr val="9BF00B"/>
    </a:custClr>
    <a:custClr name="Light Teal">
      <a:srgbClr val="30E5D0"/>
    </a:custClr>
    <a:custClr name="Light Blue">
      <a:srgbClr val="50E6FF"/>
    </a:custClr>
    <a:custClr name="Light Purple">
      <a:srgbClr val="D59DFF"/>
    </a:custClr>
    <a:custClr name="White">
      <a:srgbClr val="FFFFFF"/>
    </a:custClr>
    <a:custClr name="Extra Light Gray">
      <a:srgbClr val="F2F2F2"/>
    </a:custClr>
    <a:custClr name="Light Gray">
      <a:srgbClr val="E6E6E6"/>
    </a:custClr>
    <a:custClr name="Gray">
      <a:srgbClr val="D2D2D2"/>
    </a:custClr>
    <a:custClr name="Orange">
      <a:srgbClr val="D83B01"/>
    </a:custClr>
    <a:custClr name="Yellow">
      <a:srgbClr val="FFB900"/>
    </a:custClr>
    <a:custClr name="Green">
      <a:srgbClr val="107C10"/>
    </a:custClr>
    <a:custClr name="Teal">
      <a:srgbClr val="008575"/>
    </a:custClr>
    <a:custClr name="Blue">
      <a:srgbClr val="0078D4"/>
    </a:custClr>
    <a:custClr name="Purple">
      <a:srgbClr val="8661C5"/>
    </a:custClr>
    <a:custClr name="Mid Gray">
      <a:srgbClr val="737373"/>
    </a:custClr>
    <a:custClr name="Dark Gray">
      <a:srgbClr val="505050"/>
    </a:custClr>
    <a:custClr name="Extra Dark Gray">
      <a:srgbClr val="2F2F2F"/>
    </a:custClr>
    <a:custClr name="Rick Black">
      <a:srgbClr val="000000"/>
    </a:custClr>
    <a:custClr name="Dark Orange">
      <a:srgbClr val="6B2929"/>
    </a:custClr>
    <a:custClr name="Dark Yellow">
      <a:srgbClr val="6A4B16"/>
    </a:custClr>
    <a:custClr name="Dark Green">
      <a:srgbClr val="054B16"/>
    </a:custClr>
    <a:custClr name="Dark Teal">
      <a:srgbClr val="274B47"/>
    </a:custClr>
    <a:custClr name="Dark Blue">
      <a:srgbClr val="243A5E"/>
    </a:custClr>
    <a:custClr name="Dark Purple">
      <a:srgbClr val="3B2E58"/>
    </a:custClr>
  </a:custClr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6E6C6E9A1A59443A08657006DC2AC0F" ma:contentTypeVersion="11" ma:contentTypeDescription="Create a new document." ma:contentTypeScope="" ma:versionID="450089794ae29d412bd882f3148228c7">
  <xsd:schema xmlns:xsd="http://www.w3.org/2001/XMLSchema" xmlns:xs="http://www.w3.org/2001/XMLSchema" xmlns:p="http://schemas.microsoft.com/office/2006/metadata/properties" xmlns:ns1="http://schemas.microsoft.com/sharepoint/v3" xmlns:ns2="23a5865a-b1f7-424c-bdcb-3dd3a6fcd570" xmlns:ns3="44604827-9c33-4aa6-bd1e-c78600aa23c9" targetNamespace="http://schemas.microsoft.com/office/2006/metadata/properties" ma:root="true" ma:fieldsID="d3948055ebb25317ece706bfe564e353" ns1:_="" ns2:_="" ns3:_="">
    <xsd:import namespace="http://schemas.microsoft.com/sharepoint/v3"/>
    <xsd:import namespace="23a5865a-b1f7-424c-bdcb-3dd3a6fcd570"/>
    <xsd:import namespace="44604827-9c33-4aa6-bd1e-c78600aa23c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1:_ip_UnifiedCompliancePolicyProperties" minOccurs="0"/>
                <xsd:element ref="ns1:_ip_UnifiedCompliancePolicyUIAction" minOccurs="0"/>
                <xsd:element ref="ns2:MediaServiceDocTag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ObjectDetectorVersion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a5865a-b1f7-424c-bdcb-3dd3a6fcd57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13" nillable="true" ma:displayName="MediaServiceDocTags" ma:hidden="true" ma:internalName="MediaServiceDocTags" ma:readOnly="true">
      <xsd:simpleType>
        <xsd:restriction base="dms:Note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604827-9c33-4aa6-bd1e-c78600aa23c9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990F116-B58F-4255-B05B-DA3808E0E5C6}">
  <ds:schemaRefs>
    <ds:schemaRef ds:uri="230e9df3-be65-4c73-a93b-d1236ebd677e"/>
    <ds:schemaRef ds:uri="a647c833-fbf3-42d0-9d1a-fdc4c4d8b08f"/>
    <ds:schemaRef ds:uri="ebe725d4-5a61-4827-9af4-da8e7f768b9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566466C4-4B59-4F81-BC3C-749151BF7F6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23a5865a-b1f7-424c-bdcb-3dd3a6fcd570"/>
    <ds:schemaRef ds:uri="44604827-9c33-4aa6-bd1e-c78600aa23c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58FDAC0-319D-4A54-8D8E-1D42CB1F8004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Privilege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Microsoft_Viva_PowerPoint_template</Template>
  <TotalTime>112</TotalTime>
  <Words>174</Words>
  <Application>Microsoft Office PowerPoint</Application>
  <PresentationFormat>Custom</PresentationFormat>
  <Paragraphs>13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8" baseType="lpstr">
      <vt:lpstr>Arial</vt:lpstr>
      <vt:lpstr>Consolas</vt:lpstr>
      <vt:lpstr>Segoe UI</vt:lpstr>
      <vt:lpstr>Segoe UI Semibold</vt:lpstr>
      <vt:lpstr>Segoe UI Semilight</vt:lpstr>
      <vt:lpstr>Wingdings</vt:lpstr>
      <vt:lpstr>Microsoft Viva Template</vt:lpstr>
      <vt:lpstr>PowerPoint Presentation</vt:lpstr>
    </vt:vector>
  </TitlesOfParts>
  <Manager>&lt;Comms manager name here&gt;</Manager>
  <Company>Relecloud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Event name or presentation title</dc:title>
  <dc:subject>&lt;Event name&gt;</dc:subject>
  <dc:creator>Shane O'Sullivan</dc:creator>
  <cp:keywords>Microsoft Viva</cp:keywords>
  <dc:description/>
  <cp:lastModifiedBy>Liz Sundet</cp:lastModifiedBy>
  <cp:revision>6</cp:revision>
  <dcterms:created xsi:type="dcterms:W3CDTF">2022-08-09T16:39:30Z</dcterms:created>
  <dcterms:modified xsi:type="dcterms:W3CDTF">2023-09-18T14:10:29Z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0x010100C6E6C6E9A1A59443A08657006DC2AC0F</vt:lpwstr>
  </property>
  <property fmtid="{D5CDD505-2E9C-101B-9397-08002B2CF9AE}" pid="3" name="Product">
    <vt:lpwstr/>
  </property>
  <property fmtid="{D5CDD505-2E9C-101B-9397-08002B2CF9AE}" pid="4" name="Event1">
    <vt:lpwstr>622;#Unassigned|2c8af875-f38a-40b8-a0a9-056aed3fc8c0</vt:lpwstr>
  </property>
  <property fmtid="{D5CDD505-2E9C-101B-9397-08002B2CF9AE}" pid="5" name="Audience">
    <vt:lpwstr/>
  </property>
  <property fmtid="{D5CDD505-2E9C-101B-9397-08002B2CF9AE}" pid="6" name="Event Venue">
    <vt:lpwstr/>
  </property>
  <property fmtid="{D5CDD505-2E9C-101B-9397-08002B2CF9AE}" pid="7" name="Track">
    <vt:lpwstr/>
  </property>
  <property fmtid="{D5CDD505-2E9C-101B-9397-08002B2CF9AE}" pid="8" name="Event Location">
    <vt:lpwstr/>
  </property>
  <property fmtid="{D5CDD505-2E9C-101B-9397-08002B2CF9AE}" pid="9" name="Campaign">
    <vt:lpwstr/>
  </property>
  <property fmtid="{D5CDD505-2E9C-101B-9397-08002B2CF9AE}" pid="10" name="IsMyDocuments">
    <vt:bool>true</vt:bool>
  </property>
  <property fmtid="{D5CDD505-2E9C-101B-9397-08002B2CF9AE}" pid="11" name="MSIP_Label_f42aa342-8706-4288-bd11-ebb85995028c_Enabled">
    <vt:lpwstr>True</vt:lpwstr>
  </property>
  <property fmtid="{D5CDD505-2E9C-101B-9397-08002B2CF9AE}" pid="12" name="MSIP_Label_f42aa342-8706-4288-bd11-ebb85995028c_SiteId">
    <vt:lpwstr>72f988bf-86f1-41af-91ab-2d7cd011db47</vt:lpwstr>
  </property>
  <property fmtid="{D5CDD505-2E9C-101B-9397-08002B2CF9AE}" pid="13" name="MSIP_Label_f42aa342-8706-4288-bd11-ebb85995028c_Ref">
    <vt:lpwstr>https://api.informationprotection.azure.com/api/72f988bf-86f1-41af-91ab-2d7cd011db47</vt:lpwstr>
  </property>
  <property fmtid="{D5CDD505-2E9C-101B-9397-08002B2CF9AE}" pid="14" name="MSIP_Label_f42aa342-8706-4288-bd11-ebb85995028c_SetDate">
    <vt:lpwstr>2017-08-29T14:27:20.8568347-07:00</vt:lpwstr>
  </property>
  <property fmtid="{D5CDD505-2E9C-101B-9397-08002B2CF9AE}" pid="15" name="MSIP_Label_f42aa342-8706-4288-bd11-ebb85995028c_Name">
    <vt:lpwstr>General</vt:lpwstr>
  </property>
  <property fmtid="{D5CDD505-2E9C-101B-9397-08002B2CF9AE}" pid="16" name="MSIP_Label_f42aa342-8706-4288-bd11-ebb85995028c_Extended_MSFT_Method">
    <vt:lpwstr>Automatic</vt:lpwstr>
  </property>
  <property fmtid="{D5CDD505-2E9C-101B-9397-08002B2CF9AE}" pid="17" name="Sensitivity">
    <vt:lpwstr>General</vt:lpwstr>
  </property>
  <property fmtid="{D5CDD505-2E9C-101B-9397-08002B2CF9AE}" pid="18" name="MediaServiceImageTags">
    <vt:lpwstr/>
  </property>
</Properties>
</file>