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1.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5471" r:id="rId4"/>
  </p:sldMasterIdLst>
  <p:notesMasterIdLst>
    <p:notesMasterId r:id="rId73"/>
  </p:notesMasterIdLst>
  <p:handoutMasterIdLst>
    <p:handoutMasterId r:id="rId74"/>
  </p:handoutMasterIdLst>
  <p:sldIdLst>
    <p:sldId id="2147478979" r:id="rId5"/>
    <p:sldId id="2147481274" r:id="rId6"/>
    <p:sldId id="2147481328" r:id="rId7"/>
    <p:sldId id="2147481277" r:id="rId8"/>
    <p:sldId id="2147481329" r:id="rId9"/>
    <p:sldId id="2147481330" r:id="rId10"/>
    <p:sldId id="2147481280" r:id="rId11"/>
    <p:sldId id="2147481282" r:id="rId12"/>
    <p:sldId id="2076137559" r:id="rId13"/>
    <p:sldId id="5602" r:id="rId14"/>
    <p:sldId id="2147481283" r:id="rId15"/>
    <p:sldId id="5593" r:id="rId16"/>
    <p:sldId id="5611" r:id="rId17"/>
    <p:sldId id="2147481286" r:id="rId18"/>
    <p:sldId id="5640" r:id="rId19"/>
    <p:sldId id="5614" r:id="rId20"/>
    <p:sldId id="2141411135" r:id="rId21"/>
    <p:sldId id="5619" r:id="rId22"/>
    <p:sldId id="5620" r:id="rId23"/>
    <p:sldId id="2147481324" r:id="rId24"/>
    <p:sldId id="2147481323" r:id="rId25"/>
    <p:sldId id="2147481318" r:id="rId26"/>
    <p:sldId id="2147481289" r:id="rId27"/>
    <p:sldId id="2147481290" r:id="rId28"/>
    <p:sldId id="2147481298" r:id="rId29"/>
    <p:sldId id="2147481292" r:id="rId30"/>
    <p:sldId id="2147481306" r:id="rId31"/>
    <p:sldId id="2147481299" r:id="rId32"/>
    <p:sldId id="2147481326" r:id="rId33"/>
    <p:sldId id="2147481293" r:id="rId34"/>
    <p:sldId id="2147481294" r:id="rId35"/>
    <p:sldId id="2147481319" r:id="rId36"/>
    <p:sldId id="2147481300" r:id="rId37"/>
    <p:sldId id="2147481295" r:id="rId38"/>
    <p:sldId id="2147481296" r:id="rId39"/>
    <p:sldId id="2147481297" r:id="rId40"/>
    <p:sldId id="2147481341" r:id="rId41"/>
    <p:sldId id="5633" r:id="rId42"/>
    <p:sldId id="5643" r:id="rId43"/>
    <p:sldId id="5644" r:id="rId44"/>
    <p:sldId id="5635" r:id="rId45"/>
    <p:sldId id="5647" r:id="rId46"/>
    <p:sldId id="2147481327" r:id="rId47"/>
    <p:sldId id="5627" r:id="rId48"/>
    <p:sldId id="5628" r:id="rId49"/>
    <p:sldId id="5629" r:id="rId50"/>
    <p:sldId id="256" r:id="rId51"/>
    <p:sldId id="5597" r:id="rId52"/>
    <p:sldId id="2147481340" r:id="rId53"/>
    <p:sldId id="2147481301" r:id="rId54"/>
    <p:sldId id="2147481320" r:id="rId55"/>
    <p:sldId id="2147481317" r:id="rId56"/>
    <p:sldId id="2147481302" r:id="rId57"/>
    <p:sldId id="2147481315" r:id="rId58"/>
    <p:sldId id="2147481316" r:id="rId59"/>
    <p:sldId id="2147481304" r:id="rId60"/>
    <p:sldId id="2147481339" r:id="rId61"/>
    <p:sldId id="2147481220" r:id="rId62"/>
    <p:sldId id="2147481253" r:id="rId63"/>
    <p:sldId id="2147481321" r:id="rId64"/>
    <p:sldId id="2147481331" r:id="rId65"/>
    <p:sldId id="2147481332" r:id="rId66"/>
    <p:sldId id="2147481333" r:id="rId67"/>
    <p:sldId id="2147481334" r:id="rId68"/>
    <p:sldId id="2147481335" r:id="rId69"/>
    <p:sldId id="2147481336" r:id="rId70"/>
    <p:sldId id="2147481337" r:id="rId71"/>
    <p:sldId id="2147481338" r:id="rId72"/>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Dynamic Emergency Calling" id="{38B656EC-D568-4EF7-8842-9FA1AE1192C9}">
          <p14:sldIdLst>
            <p14:sldId id="2147478979"/>
            <p14:sldId id="2147481274"/>
            <p14:sldId id="2147481328"/>
            <p14:sldId id="2147481277"/>
            <p14:sldId id="2147481329"/>
            <p14:sldId id="2147481330"/>
            <p14:sldId id="2147481280"/>
            <p14:sldId id="2147481282"/>
          </p14:sldIdLst>
        </p14:section>
        <p14:section name="Dynamic Location Awerness" id="{CF98D3F3-37DC-4A70-A07F-4D16B0FCCA3E}">
          <p14:sldIdLst>
            <p14:sldId id="2076137559"/>
            <p14:sldId id="5602"/>
            <p14:sldId id="2147481283"/>
            <p14:sldId id="5593"/>
            <p14:sldId id="5611"/>
            <p14:sldId id="2147481286"/>
            <p14:sldId id="5640"/>
            <p14:sldId id="5614"/>
            <p14:sldId id="2141411135"/>
            <p14:sldId id="5619"/>
            <p14:sldId id="5620"/>
            <p14:sldId id="2147481324"/>
            <p14:sldId id="2147481323"/>
            <p14:sldId id="2147481318"/>
          </p14:sldIdLst>
        </p14:section>
        <p14:section name="WFH" id="{83F428D8-551C-419B-A7F3-25AE199215BC}">
          <p14:sldIdLst>
            <p14:sldId id="2147481289"/>
            <p14:sldId id="2147481290"/>
            <p14:sldId id="2147481298"/>
            <p14:sldId id="2147481292"/>
            <p14:sldId id="2147481306"/>
            <p14:sldId id="2147481299"/>
          </p14:sldIdLst>
        </p14:section>
        <p14:section name="Emergency Policies" id="{033313D8-16EC-4875-B39C-11CA164644ED}">
          <p14:sldIdLst>
            <p14:sldId id="2147481326"/>
            <p14:sldId id="2147481293"/>
            <p14:sldId id="2147481294"/>
            <p14:sldId id="2147481319"/>
            <p14:sldId id="2147481300"/>
            <p14:sldId id="2147481295"/>
            <p14:sldId id="2147481296"/>
            <p14:sldId id="2147481297"/>
          </p14:sldIdLst>
        </p14:section>
        <p14:section name="Direct Routing" id="{B02C6939-B983-4286-BBF4-4D9CCE5019FB}">
          <p14:sldIdLst>
            <p14:sldId id="2147481341"/>
            <p14:sldId id="5633"/>
            <p14:sldId id="5643"/>
            <p14:sldId id="5644"/>
            <p14:sldId id="5635"/>
            <p14:sldId id="5647"/>
          </p14:sldIdLst>
        </p14:section>
        <p14:section name="Dynamic Policy Assignment" id="{FDBDE6FF-B8A8-446F-BE74-FDE65BD4A90C}">
          <p14:sldIdLst>
            <p14:sldId id="2147481327"/>
            <p14:sldId id="5627"/>
            <p14:sldId id="5628"/>
            <p14:sldId id="5629"/>
            <p14:sldId id="256"/>
            <p14:sldId id="5597"/>
          </p14:sldIdLst>
        </p14:section>
        <p14:section name="User Experience" id="{A228DC01-9B6D-4A43-9B87-6F17A1BB5BEB}">
          <p14:sldIdLst>
            <p14:sldId id="2147481340"/>
            <p14:sldId id="2147481301"/>
            <p14:sldId id="2147481320"/>
            <p14:sldId id="2147481317"/>
            <p14:sldId id="2147481302"/>
            <p14:sldId id="2147481315"/>
            <p14:sldId id="2147481316"/>
            <p14:sldId id="2147481304"/>
          </p14:sldIdLst>
        </p14:section>
        <p14:section name="Shared Calling" id="{992D6806-9EDF-4E91-8661-0CE0AF5BAB07}">
          <p14:sldIdLst>
            <p14:sldId id="2147481339"/>
            <p14:sldId id="2147481220"/>
            <p14:sldId id="2147481253"/>
            <p14:sldId id="2147481321"/>
          </p14:sldIdLst>
        </p14:section>
        <p14:section name="Appendix" id="{E3815E9A-9535-4C35-979A-82321272249D}">
          <p14:sldIdLst>
            <p14:sldId id="2147481331"/>
            <p14:sldId id="2147481332"/>
            <p14:sldId id="2147481333"/>
            <p14:sldId id="2147481334"/>
            <p14:sldId id="2147481335"/>
            <p14:sldId id="2147481336"/>
            <p14:sldId id="2147481337"/>
            <p14:sldId id="2147481338"/>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4791"/>
    <a:srgbClr val="C03BC4"/>
    <a:srgbClr val="49C5B1"/>
    <a:srgbClr val="D59ED7"/>
    <a:srgbClr val="5C5AD4"/>
    <a:srgbClr val="5B5FC7"/>
    <a:srgbClr val="FFB900"/>
    <a:srgbClr val="000000"/>
    <a:srgbClr val="8DE971"/>
    <a:srgbClr val="0E0B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B46EC0-53B4-4D66-91F5-4914F02EAB86}" v="16" dt="2025-03-06T19:12:59.2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6" autoAdjust="0"/>
    <p:restoredTop sz="92803" autoAdjust="0"/>
  </p:normalViewPr>
  <p:slideViewPr>
    <p:cSldViewPr snapToGrid="0">
      <p:cViewPr varScale="1">
        <p:scale>
          <a:sx n="87" d="100"/>
          <a:sy n="87" d="100"/>
        </p:scale>
        <p:origin x="1374" y="30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handoutMaster" Target="handoutMasters/handoutMaster1.xml"/><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78" Type="http://schemas.openxmlformats.org/officeDocument/2006/relationships/theme" Target="theme/theme1.xml"/><Relationship Id="rId8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diagrams/_rels/data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_rels/data3.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74.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svg"/><Relationship Id="rId2" Type="http://schemas.openxmlformats.org/officeDocument/2006/relationships/image" Target="../media/image63.svg"/><Relationship Id="rId1" Type="http://schemas.openxmlformats.org/officeDocument/2006/relationships/image" Target="../media/image62.png"/><Relationship Id="rId6" Type="http://schemas.openxmlformats.org/officeDocument/2006/relationships/image" Target="../media/image67.sv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svg"/><Relationship Id="rId4" Type="http://schemas.openxmlformats.org/officeDocument/2006/relationships/image" Target="../media/image65.svg"/><Relationship Id="rId9" Type="http://schemas.openxmlformats.org/officeDocument/2006/relationships/image" Target="../media/image70.png"/><Relationship Id="rId14" Type="http://schemas.openxmlformats.org/officeDocument/2006/relationships/image" Target="../media/image75.svg"/></Relationships>
</file>

<file path=ppt/diagrams/_rels/data5.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svg"/><Relationship Id="rId1" Type="http://schemas.openxmlformats.org/officeDocument/2006/relationships/image" Target="../media/image78.png"/><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svg"/></Relationships>
</file>

<file path=ppt/diagrams/_rels/data6.xml.rels><?xml version="1.0" encoding="UTF-8" standalone="yes"?>
<Relationships xmlns="http://schemas.openxmlformats.org/package/2006/relationships"><Relationship Id="rId8" Type="http://schemas.openxmlformats.org/officeDocument/2006/relationships/image" Target="../media/image105.sv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99.svg"/><Relationship Id="rId1" Type="http://schemas.openxmlformats.org/officeDocument/2006/relationships/image" Target="../media/image98.png"/><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image" Target="../media/image101.svg"/></Relationships>
</file>

<file path=ppt/diagrams/_rels/data7.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145.png"/><Relationship Id="rId7" Type="http://schemas.openxmlformats.org/officeDocument/2006/relationships/image" Target="../media/image46.png"/><Relationship Id="rId2" Type="http://schemas.openxmlformats.org/officeDocument/2006/relationships/image" Target="../media/image144.svg"/><Relationship Id="rId1" Type="http://schemas.openxmlformats.org/officeDocument/2006/relationships/image" Target="../media/image143.png"/><Relationship Id="rId6" Type="http://schemas.openxmlformats.org/officeDocument/2006/relationships/image" Target="../media/image148.svg"/><Relationship Id="rId5" Type="http://schemas.openxmlformats.org/officeDocument/2006/relationships/image" Target="../media/image147.png"/><Relationship Id="rId4" Type="http://schemas.openxmlformats.org/officeDocument/2006/relationships/image" Target="../media/image146.svg"/></Relationships>
</file>

<file path=ppt/diagrams/_rels/data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svg"/><Relationship Id="rId1" Type="http://schemas.openxmlformats.org/officeDocument/2006/relationships/image" Target="../media/image149.png"/><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15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_rels/drawing3.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74.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svg"/><Relationship Id="rId2" Type="http://schemas.openxmlformats.org/officeDocument/2006/relationships/image" Target="../media/image63.svg"/><Relationship Id="rId1" Type="http://schemas.openxmlformats.org/officeDocument/2006/relationships/image" Target="../media/image62.png"/><Relationship Id="rId6" Type="http://schemas.openxmlformats.org/officeDocument/2006/relationships/image" Target="../media/image67.sv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svg"/><Relationship Id="rId4" Type="http://schemas.openxmlformats.org/officeDocument/2006/relationships/image" Target="../media/image65.svg"/><Relationship Id="rId9" Type="http://schemas.openxmlformats.org/officeDocument/2006/relationships/image" Target="../media/image70.png"/><Relationship Id="rId14" Type="http://schemas.openxmlformats.org/officeDocument/2006/relationships/image" Target="../media/image75.svg"/></Relationships>
</file>

<file path=ppt/diagrams/_rels/drawing5.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svg"/><Relationship Id="rId1" Type="http://schemas.openxmlformats.org/officeDocument/2006/relationships/image" Target="../media/image78.png"/><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svg"/></Relationships>
</file>

<file path=ppt/diagrams/_rels/drawing6.xml.rels><?xml version="1.0" encoding="UTF-8" standalone="yes"?>
<Relationships xmlns="http://schemas.openxmlformats.org/package/2006/relationships"><Relationship Id="rId8" Type="http://schemas.openxmlformats.org/officeDocument/2006/relationships/image" Target="../media/image105.sv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99.svg"/><Relationship Id="rId1" Type="http://schemas.openxmlformats.org/officeDocument/2006/relationships/image" Target="../media/image98.png"/><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image" Target="../media/image101.svg"/></Relationships>
</file>

<file path=ppt/diagrams/_rels/drawing7.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145.png"/><Relationship Id="rId7" Type="http://schemas.openxmlformats.org/officeDocument/2006/relationships/image" Target="../media/image46.png"/><Relationship Id="rId2" Type="http://schemas.openxmlformats.org/officeDocument/2006/relationships/image" Target="../media/image144.svg"/><Relationship Id="rId1" Type="http://schemas.openxmlformats.org/officeDocument/2006/relationships/image" Target="../media/image143.png"/><Relationship Id="rId6" Type="http://schemas.openxmlformats.org/officeDocument/2006/relationships/image" Target="../media/image148.svg"/><Relationship Id="rId5" Type="http://schemas.openxmlformats.org/officeDocument/2006/relationships/image" Target="../media/image147.png"/><Relationship Id="rId4" Type="http://schemas.openxmlformats.org/officeDocument/2006/relationships/image" Target="../media/image146.svg"/></Relationships>
</file>

<file path=ppt/diagrams/_rels/drawing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svg"/><Relationship Id="rId1" Type="http://schemas.openxmlformats.org/officeDocument/2006/relationships/image" Target="../media/image149.png"/><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15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D2F047-5697-4480-A554-A001BE3DE21C}"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D7DA248B-5654-4F5F-81D1-5DE6845C5238}">
      <dgm:prSet custT="1"/>
      <dgm:spPr/>
      <dgm:t>
        <a:bodyPr/>
        <a:lstStyle/>
        <a:p>
          <a:pPr>
            <a:lnSpc>
              <a:spcPct val="100000"/>
            </a:lnSpc>
            <a:defRPr cap="all"/>
          </a:pPr>
          <a:r>
            <a:rPr lang="en-US" sz="2000" baseline="0" dirty="0">
              <a:latin typeface="Segoe UI" panose="020B0502040204020203" pitchFamily="34" charset="0"/>
              <a:cs typeface="Segoe UI" panose="020B0502040204020203" pitchFamily="34" charset="0"/>
            </a:rPr>
            <a:t>Using Location Information Service (LIS)</a:t>
          </a:r>
          <a:endParaRPr lang="en-US" sz="2000" dirty="0">
            <a:latin typeface="Segoe UI" panose="020B0502040204020203" pitchFamily="34" charset="0"/>
            <a:cs typeface="Segoe UI" panose="020B0502040204020203" pitchFamily="34" charset="0"/>
          </a:endParaRPr>
        </a:p>
      </dgm:t>
    </dgm:pt>
    <dgm:pt modelId="{FFDCE674-6372-483C-A462-6BD945B0D5C6}" type="parTrans" cxnId="{EEFFB276-1B08-47EE-B889-0E0EF19398DC}">
      <dgm:prSet/>
      <dgm:spPr/>
      <dgm:t>
        <a:bodyPr/>
        <a:lstStyle/>
        <a:p>
          <a:endParaRPr lang="en-US"/>
        </a:p>
      </dgm:t>
    </dgm:pt>
    <dgm:pt modelId="{E672DCC8-7C66-4328-94FB-7D2A0602089B}" type="sibTrans" cxnId="{EEFFB276-1B08-47EE-B889-0E0EF19398DC}">
      <dgm:prSet/>
      <dgm:spPr/>
      <dgm:t>
        <a:bodyPr/>
        <a:lstStyle/>
        <a:p>
          <a:endParaRPr lang="en-US"/>
        </a:p>
      </dgm:t>
    </dgm:pt>
    <dgm:pt modelId="{32386BFB-0E09-4A43-A496-EF7E8B542D6D}">
      <dgm:prSet custT="1"/>
      <dgm:spPr/>
      <dgm:t>
        <a:bodyPr/>
        <a:lstStyle/>
        <a:p>
          <a:pPr>
            <a:lnSpc>
              <a:spcPct val="100000"/>
            </a:lnSpc>
            <a:defRPr cap="all"/>
          </a:pPr>
          <a:r>
            <a:rPr lang="en-US" sz="2000" kern="1200" cap="all" baseline="0" dirty="0">
              <a:solidFill>
                <a:srgbClr val="16233A">
                  <a:hueOff val="0"/>
                  <a:satOff val="0"/>
                  <a:lumOff val="0"/>
                  <a:alphaOff val="0"/>
                </a:srgbClr>
              </a:solidFill>
              <a:latin typeface="Segoe UI" panose="020B0502040204020203" pitchFamily="34" charset="0"/>
              <a:ea typeface="+mn-ea"/>
              <a:cs typeface="Segoe UI" panose="020B0502040204020203" pitchFamily="34" charset="0"/>
            </a:rPr>
            <a:t>Identify and populate the user location in the client</a:t>
          </a:r>
        </a:p>
      </dgm:t>
    </dgm:pt>
    <dgm:pt modelId="{288B04D5-3A0D-4FB6-9794-8BE6C5CFD788}" type="parTrans" cxnId="{C19F635D-8A20-4185-8DE9-5976166C5F33}">
      <dgm:prSet/>
      <dgm:spPr/>
      <dgm:t>
        <a:bodyPr/>
        <a:lstStyle/>
        <a:p>
          <a:endParaRPr lang="en-US"/>
        </a:p>
      </dgm:t>
    </dgm:pt>
    <dgm:pt modelId="{A32D00B3-FAB7-4726-93AC-A126DF2924BF}" type="sibTrans" cxnId="{C19F635D-8A20-4185-8DE9-5976166C5F33}">
      <dgm:prSet/>
      <dgm:spPr/>
      <dgm:t>
        <a:bodyPr/>
        <a:lstStyle/>
        <a:p>
          <a:endParaRPr lang="en-US"/>
        </a:p>
      </dgm:t>
    </dgm:pt>
    <dgm:pt modelId="{B7816D29-BEF4-485C-9FF3-5383CBF5D8B7}">
      <dgm:prSet custT="1"/>
      <dgm:spPr/>
      <dgm:t>
        <a:bodyPr/>
        <a:lstStyle/>
        <a:p>
          <a:pPr>
            <a:lnSpc>
              <a:spcPct val="100000"/>
            </a:lnSpc>
            <a:defRPr cap="all"/>
          </a:pPr>
          <a:r>
            <a:rPr lang="en-US" sz="2000" kern="1200" cap="all" baseline="0" dirty="0">
              <a:solidFill>
                <a:srgbClr val="16233A">
                  <a:hueOff val="0"/>
                  <a:satOff val="0"/>
                  <a:lumOff val="0"/>
                  <a:alphaOff val="0"/>
                </a:srgbClr>
              </a:solidFill>
              <a:latin typeface="Segoe UI" panose="020B0502040204020203" pitchFamily="34" charset="0"/>
              <a:ea typeface="+mn-ea"/>
              <a:cs typeface="Segoe UI" panose="020B0502040204020203" pitchFamily="34" charset="0"/>
            </a:rPr>
            <a:t>Affects the routing of emergency calls</a:t>
          </a:r>
        </a:p>
      </dgm:t>
    </dgm:pt>
    <dgm:pt modelId="{7FD3DD22-F0EE-4CD4-A696-40F7D41AE1AE}" type="parTrans" cxnId="{8F6282CC-0654-48AD-A737-6C9F652503D2}">
      <dgm:prSet/>
      <dgm:spPr/>
      <dgm:t>
        <a:bodyPr/>
        <a:lstStyle/>
        <a:p>
          <a:endParaRPr lang="en-US"/>
        </a:p>
      </dgm:t>
    </dgm:pt>
    <dgm:pt modelId="{AE3C02A6-B7E3-494B-85CE-E440CDA05F8E}" type="sibTrans" cxnId="{8F6282CC-0654-48AD-A737-6C9F652503D2}">
      <dgm:prSet/>
      <dgm:spPr/>
      <dgm:t>
        <a:bodyPr/>
        <a:lstStyle/>
        <a:p>
          <a:endParaRPr lang="en-US"/>
        </a:p>
      </dgm:t>
    </dgm:pt>
    <dgm:pt modelId="{FDBB43D9-108E-4228-B14F-247933B17E9E}" type="pres">
      <dgm:prSet presAssocID="{91D2F047-5697-4480-A554-A001BE3DE21C}" presName="root" presStyleCnt="0">
        <dgm:presLayoutVars>
          <dgm:dir/>
          <dgm:resizeHandles val="exact"/>
        </dgm:presLayoutVars>
      </dgm:prSet>
      <dgm:spPr/>
    </dgm:pt>
    <dgm:pt modelId="{6EBE45A6-659E-469A-A2A9-B64DDF520D23}" type="pres">
      <dgm:prSet presAssocID="{D7DA248B-5654-4F5F-81D1-5DE6845C5238}" presName="compNode" presStyleCnt="0"/>
      <dgm:spPr/>
    </dgm:pt>
    <dgm:pt modelId="{2069C5C1-C977-4C4A-8EAA-E0D07A07F609}" type="pres">
      <dgm:prSet presAssocID="{D7DA248B-5654-4F5F-81D1-5DE6845C5238}" presName="iconBgRect" presStyleLbl="bgShp" presStyleIdx="0" presStyleCnt="3"/>
      <dgm:spPr/>
    </dgm:pt>
    <dgm:pt modelId="{4738CEBB-183E-4682-B1A9-2880CABC6FEA}" type="pres">
      <dgm:prSet presAssocID="{D7DA248B-5654-4F5F-81D1-5DE6845C523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estions"/>
        </a:ext>
      </dgm:extLst>
    </dgm:pt>
    <dgm:pt modelId="{EB32D9CA-1416-4DFB-A043-31CABC56BC65}" type="pres">
      <dgm:prSet presAssocID="{D7DA248B-5654-4F5F-81D1-5DE6845C5238}" presName="spaceRect" presStyleCnt="0"/>
      <dgm:spPr/>
    </dgm:pt>
    <dgm:pt modelId="{1CFD1416-A23B-4FAE-9201-A9C30A2807DC}" type="pres">
      <dgm:prSet presAssocID="{D7DA248B-5654-4F5F-81D1-5DE6845C5238}" presName="textRect" presStyleLbl="revTx" presStyleIdx="0" presStyleCnt="3">
        <dgm:presLayoutVars>
          <dgm:chMax val="1"/>
          <dgm:chPref val="1"/>
        </dgm:presLayoutVars>
      </dgm:prSet>
      <dgm:spPr/>
    </dgm:pt>
    <dgm:pt modelId="{07E2C0D8-B4B9-4E4F-99FE-7FF32F123B97}" type="pres">
      <dgm:prSet presAssocID="{E672DCC8-7C66-4328-94FB-7D2A0602089B}" presName="sibTrans" presStyleCnt="0"/>
      <dgm:spPr/>
    </dgm:pt>
    <dgm:pt modelId="{680D7E6A-E1B4-43D9-A3AE-6022480CE045}" type="pres">
      <dgm:prSet presAssocID="{32386BFB-0E09-4A43-A496-EF7E8B542D6D}" presName="compNode" presStyleCnt="0"/>
      <dgm:spPr/>
    </dgm:pt>
    <dgm:pt modelId="{90BC6599-E54A-4588-8F93-D7374CBAC081}" type="pres">
      <dgm:prSet presAssocID="{32386BFB-0E09-4A43-A496-EF7E8B542D6D}" presName="iconBgRect" presStyleLbl="bgShp" presStyleIdx="1" presStyleCnt="3"/>
      <dgm:spPr/>
    </dgm:pt>
    <dgm:pt modelId="{8703BD13-73C8-44DD-984C-7C2242992E50}" type="pres">
      <dgm:prSet presAssocID="{32386BFB-0E09-4A43-A496-EF7E8B542D6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arget Audience"/>
        </a:ext>
      </dgm:extLst>
    </dgm:pt>
    <dgm:pt modelId="{CB049B95-9A68-400D-9A18-AD45D6476889}" type="pres">
      <dgm:prSet presAssocID="{32386BFB-0E09-4A43-A496-EF7E8B542D6D}" presName="spaceRect" presStyleCnt="0"/>
      <dgm:spPr/>
    </dgm:pt>
    <dgm:pt modelId="{1FAC1F1F-3831-4B45-AE37-FCB91E79D67A}" type="pres">
      <dgm:prSet presAssocID="{32386BFB-0E09-4A43-A496-EF7E8B542D6D}" presName="textRect" presStyleLbl="revTx" presStyleIdx="1" presStyleCnt="3">
        <dgm:presLayoutVars>
          <dgm:chMax val="1"/>
          <dgm:chPref val="1"/>
        </dgm:presLayoutVars>
      </dgm:prSet>
      <dgm:spPr/>
    </dgm:pt>
    <dgm:pt modelId="{C1D2034E-BA10-4627-A37D-916E8861716D}" type="pres">
      <dgm:prSet presAssocID="{A32D00B3-FAB7-4726-93AC-A126DF2924BF}" presName="sibTrans" presStyleCnt="0"/>
      <dgm:spPr/>
    </dgm:pt>
    <dgm:pt modelId="{8DB6AB78-F1BA-4C4A-B2FE-35C698FC5945}" type="pres">
      <dgm:prSet presAssocID="{B7816D29-BEF4-485C-9FF3-5383CBF5D8B7}" presName="compNode" presStyleCnt="0"/>
      <dgm:spPr/>
    </dgm:pt>
    <dgm:pt modelId="{A2F66D20-87BC-44F7-BCD4-A06D22EB35AC}" type="pres">
      <dgm:prSet presAssocID="{B7816D29-BEF4-485C-9FF3-5383CBF5D8B7}" presName="iconBgRect" presStyleLbl="bgShp" presStyleIdx="2" presStyleCnt="3"/>
      <dgm:spPr/>
    </dgm:pt>
    <dgm:pt modelId="{66F3BA8D-822D-49A3-BECC-0C14DD29767C}" type="pres">
      <dgm:prSet presAssocID="{B7816D29-BEF4-485C-9FF3-5383CBF5D8B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peaker Phone"/>
        </a:ext>
      </dgm:extLst>
    </dgm:pt>
    <dgm:pt modelId="{DEE9A090-A807-4A97-8C3D-AFF108385652}" type="pres">
      <dgm:prSet presAssocID="{B7816D29-BEF4-485C-9FF3-5383CBF5D8B7}" presName="spaceRect" presStyleCnt="0"/>
      <dgm:spPr/>
    </dgm:pt>
    <dgm:pt modelId="{A5C4575D-4968-4473-8DF8-C7E28DB57C46}" type="pres">
      <dgm:prSet presAssocID="{B7816D29-BEF4-485C-9FF3-5383CBF5D8B7}" presName="textRect" presStyleLbl="revTx" presStyleIdx="2" presStyleCnt="3">
        <dgm:presLayoutVars>
          <dgm:chMax val="1"/>
          <dgm:chPref val="1"/>
        </dgm:presLayoutVars>
      </dgm:prSet>
      <dgm:spPr/>
    </dgm:pt>
  </dgm:ptLst>
  <dgm:cxnLst>
    <dgm:cxn modelId="{3991D707-59CB-4031-B00F-5649DC46A544}" type="presOf" srcId="{B7816D29-BEF4-485C-9FF3-5383CBF5D8B7}" destId="{A5C4575D-4968-4473-8DF8-C7E28DB57C46}" srcOrd="0" destOrd="0" presId="urn:microsoft.com/office/officeart/2018/5/layout/IconCircleLabelList"/>
    <dgm:cxn modelId="{C19F635D-8A20-4185-8DE9-5976166C5F33}" srcId="{91D2F047-5697-4480-A554-A001BE3DE21C}" destId="{32386BFB-0E09-4A43-A496-EF7E8B542D6D}" srcOrd="1" destOrd="0" parTransId="{288B04D5-3A0D-4FB6-9794-8BE6C5CFD788}" sibTransId="{A32D00B3-FAB7-4726-93AC-A126DF2924BF}"/>
    <dgm:cxn modelId="{EEFFB276-1B08-47EE-B889-0E0EF19398DC}" srcId="{91D2F047-5697-4480-A554-A001BE3DE21C}" destId="{D7DA248B-5654-4F5F-81D1-5DE6845C5238}" srcOrd="0" destOrd="0" parTransId="{FFDCE674-6372-483C-A462-6BD945B0D5C6}" sibTransId="{E672DCC8-7C66-4328-94FB-7D2A0602089B}"/>
    <dgm:cxn modelId="{17C8BF94-2A25-4207-9AEB-E3ADDC346374}" type="presOf" srcId="{91D2F047-5697-4480-A554-A001BE3DE21C}" destId="{FDBB43D9-108E-4228-B14F-247933B17E9E}" srcOrd="0" destOrd="0" presId="urn:microsoft.com/office/officeart/2018/5/layout/IconCircleLabelList"/>
    <dgm:cxn modelId="{8F6282CC-0654-48AD-A737-6C9F652503D2}" srcId="{91D2F047-5697-4480-A554-A001BE3DE21C}" destId="{B7816D29-BEF4-485C-9FF3-5383CBF5D8B7}" srcOrd="2" destOrd="0" parTransId="{7FD3DD22-F0EE-4CD4-A696-40F7D41AE1AE}" sibTransId="{AE3C02A6-B7E3-494B-85CE-E440CDA05F8E}"/>
    <dgm:cxn modelId="{1A4483D4-7B67-439F-963A-DD907ADFA509}" type="presOf" srcId="{D7DA248B-5654-4F5F-81D1-5DE6845C5238}" destId="{1CFD1416-A23B-4FAE-9201-A9C30A2807DC}" srcOrd="0" destOrd="0" presId="urn:microsoft.com/office/officeart/2018/5/layout/IconCircleLabelList"/>
    <dgm:cxn modelId="{16638AFF-1D54-40EA-A2EA-B86910A2C43F}" type="presOf" srcId="{32386BFB-0E09-4A43-A496-EF7E8B542D6D}" destId="{1FAC1F1F-3831-4B45-AE37-FCB91E79D67A}" srcOrd="0" destOrd="0" presId="urn:microsoft.com/office/officeart/2018/5/layout/IconCircleLabelList"/>
    <dgm:cxn modelId="{68628FAA-311D-4DF9-94EA-0F0C5121122B}" type="presParOf" srcId="{FDBB43D9-108E-4228-B14F-247933B17E9E}" destId="{6EBE45A6-659E-469A-A2A9-B64DDF520D23}" srcOrd="0" destOrd="0" presId="urn:microsoft.com/office/officeart/2018/5/layout/IconCircleLabelList"/>
    <dgm:cxn modelId="{AE8AA4A7-E54E-43DE-99B9-C2F147D1C15D}" type="presParOf" srcId="{6EBE45A6-659E-469A-A2A9-B64DDF520D23}" destId="{2069C5C1-C977-4C4A-8EAA-E0D07A07F609}" srcOrd="0" destOrd="0" presId="urn:microsoft.com/office/officeart/2018/5/layout/IconCircleLabelList"/>
    <dgm:cxn modelId="{0D019193-897A-4FAB-8E14-B768FC9FE8B1}" type="presParOf" srcId="{6EBE45A6-659E-469A-A2A9-B64DDF520D23}" destId="{4738CEBB-183E-4682-B1A9-2880CABC6FEA}" srcOrd="1" destOrd="0" presId="urn:microsoft.com/office/officeart/2018/5/layout/IconCircleLabelList"/>
    <dgm:cxn modelId="{13A753CB-6A76-418C-846B-B75C5A7073D3}" type="presParOf" srcId="{6EBE45A6-659E-469A-A2A9-B64DDF520D23}" destId="{EB32D9CA-1416-4DFB-A043-31CABC56BC65}" srcOrd="2" destOrd="0" presId="urn:microsoft.com/office/officeart/2018/5/layout/IconCircleLabelList"/>
    <dgm:cxn modelId="{1E4124C1-BBC3-4385-896C-AFEF6EC15FA4}" type="presParOf" srcId="{6EBE45A6-659E-469A-A2A9-B64DDF520D23}" destId="{1CFD1416-A23B-4FAE-9201-A9C30A2807DC}" srcOrd="3" destOrd="0" presId="urn:microsoft.com/office/officeart/2018/5/layout/IconCircleLabelList"/>
    <dgm:cxn modelId="{7703215C-7B24-4125-97D7-83B8B5332259}" type="presParOf" srcId="{FDBB43D9-108E-4228-B14F-247933B17E9E}" destId="{07E2C0D8-B4B9-4E4F-99FE-7FF32F123B97}" srcOrd="1" destOrd="0" presId="urn:microsoft.com/office/officeart/2018/5/layout/IconCircleLabelList"/>
    <dgm:cxn modelId="{3A422294-1FF6-4D36-99DF-157CA68AE651}" type="presParOf" srcId="{FDBB43D9-108E-4228-B14F-247933B17E9E}" destId="{680D7E6A-E1B4-43D9-A3AE-6022480CE045}" srcOrd="2" destOrd="0" presId="urn:microsoft.com/office/officeart/2018/5/layout/IconCircleLabelList"/>
    <dgm:cxn modelId="{5CC2405B-0551-4C8A-A372-7054F1CB4DC1}" type="presParOf" srcId="{680D7E6A-E1B4-43D9-A3AE-6022480CE045}" destId="{90BC6599-E54A-4588-8F93-D7374CBAC081}" srcOrd="0" destOrd="0" presId="urn:microsoft.com/office/officeart/2018/5/layout/IconCircleLabelList"/>
    <dgm:cxn modelId="{78815FDC-CEA7-4EAA-B7D7-684D2675EB31}" type="presParOf" srcId="{680D7E6A-E1B4-43D9-A3AE-6022480CE045}" destId="{8703BD13-73C8-44DD-984C-7C2242992E50}" srcOrd="1" destOrd="0" presId="urn:microsoft.com/office/officeart/2018/5/layout/IconCircleLabelList"/>
    <dgm:cxn modelId="{6D8A8054-961B-4B9C-8E8F-0AB5311BFC2B}" type="presParOf" srcId="{680D7E6A-E1B4-43D9-A3AE-6022480CE045}" destId="{CB049B95-9A68-400D-9A18-AD45D6476889}" srcOrd="2" destOrd="0" presId="urn:microsoft.com/office/officeart/2018/5/layout/IconCircleLabelList"/>
    <dgm:cxn modelId="{651392E7-1866-4538-A6A9-E9004BF8D553}" type="presParOf" srcId="{680D7E6A-E1B4-43D9-A3AE-6022480CE045}" destId="{1FAC1F1F-3831-4B45-AE37-FCB91E79D67A}" srcOrd="3" destOrd="0" presId="urn:microsoft.com/office/officeart/2018/5/layout/IconCircleLabelList"/>
    <dgm:cxn modelId="{A6581C1E-BF6D-4C7C-81D8-2A937F2D92C7}" type="presParOf" srcId="{FDBB43D9-108E-4228-B14F-247933B17E9E}" destId="{C1D2034E-BA10-4627-A37D-916E8861716D}" srcOrd="3" destOrd="0" presId="urn:microsoft.com/office/officeart/2018/5/layout/IconCircleLabelList"/>
    <dgm:cxn modelId="{67F857BE-AD9C-46F0-8D19-0980E16283AE}" type="presParOf" srcId="{FDBB43D9-108E-4228-B14F-247933B17E9E}" destId="{8DB6AB78-F1BA-4C4A-B2FE-35C698FC5945}" srcOrd="4" destOrd="0" presId="urn:microsoft.com/office/officeart/2018/5/layout/IconCircleLabelList"/>
    <dgm:cxn modelId="{F0465AA0-3516-401A-AF92-756853E7D4DA}" type="presParOf" srcId="{8DB6AB78-F1BA-4C4A-B2FE-35C698FC5945}" destId="{A2F66D20-87BC-44F7-BCD4-A06D22EB35AC}" srcOrd="0" destOrd="0" presId="urn:microsoft.com/office/officeart/2018/5/layout/IconCircleLabelList"/>
    <dgm:cxn modelId="{C5D0F52F-192C-41C1-ABAB-1226D7CD0AC9}" type="presParOf" srcId="{8DB6AB78-F1BA-4C4A-B2FE-35C698FC5945}" destId="{66F3BA8D-822D-49A3-BECC-0C14DD29767C}" srcOrd="1" destOrd="0" presId="urn:microsoft.com/office/officeart/2018/5/layout/IconCircleLabelList"/>
    <dgm:cxn modelId="{52A7A2DE-43B3-42BA-8693-3B71128A81D0}" type="presParOf" srcId="{8DB6AB78-F1BA-4C4A-B2FE-35C698FC5945}" destId="{DEE9A090-A807-4A97-8C3D-AFF108385652}" srcOrd="2" destOrd="0" presId="urn:microsoft.com/office/officeart/2018/5/layout/IconCircleLabelList"/>
    <dgm:cxn modelId="{C722420C-4CB5-463D-9BCC-11FF114A3317}" type="presParOf" srcId="{8DB6AB78-F1BA-4C4A-B2FE-35C698FC5945}" destId="{A5C4575D-4968-4473-8DF8-C7E28DB57C46}"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5404AC-938A-43DA-AC06-C66169E33126}"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975AD4FA-2256-470B-AF46-7D5E4E36453D}">
      <dgm:prSet custT="1"/>
      <dgm:spPr/>
      <dgm:t>
        <a:bodyPr/>
        <a:lstStyle/>
        <a:p>
          <a:r>
            <a:rPr lang="en-US" sz="1400"/>
            <a:t>Trusted IP’s </a:t>
          </a:r>
        </a:p>
        <a:p>
          <a:r>
            <a:rPr lang="en-US" sz="1400"/>
            <a:t>Identify Corporate Network Connected Clients</a:t>
          </a:r>
        </a:p>
      </dgm:t>
    </dgm:pt>
    <dgm:pt modelId="{CBAA4762-1D1D-4F3D-84C9-8A5E44CA48A4}" type="parTrans" cxnId="{881ABDCB-5BB2-46FA-8967-85A491D13885}">
      <dgm:prSet/>
      <dgm:spPr/>
      <dgm:t>
        <a:bodyPr/>
        <a:lstStyle/>
        <a:p>
          <a:endParaRPr lang="en-US"/>
        </a:p>
      </dgm:t>
    </dgm:pt>
    <dgm:pt modelId="{B2045C6F-0BC1-4156-94B8-BF7F8AC0FFDC}" type="sibTrans" cxnId="{881ABDCB-5BB2-46FA-8967-85A491D13885}">
      <dgm:prSet/>
      <dgm:spPr/>
      <dgm:t>
        <a:bodyPr/>
        <a:lstStyle/>
        <a:p>
          <a:endParaRPr lang="en-US"/>
        </a:p>
      </dgm:t>
    </dgm:pt>
    <dgm:pt modelId="{41FD79C2-7FB6-4816-9505-D426C4C93EAB}">
      <dgm:prSet custT="1"/>
      <dgm:spPr/>
      <dgm:t>
        <a:bodyPr/>
        <a:lstStyle/>
        <a:p>
          <a:r>
            <a:rPr lang="en-US" sz="1400"/>
            <a:t>Emergency Addresses and Places</a:t>
          </a:r>
        </a:p>
      </dgm:t>
    </dgm:pt>
    <dgm:pt modelId="{7C07C11D-863C-4818-8933-FC726FCD7EA5}" type="parTrans" cxnId="{52F60A09-F745-4177-AC47-AA1293829885}">
      <dgm:prSet/>
      <dgm:spPr/>
      <dgm:t>
        <a:bodyPr/>
        <a:lstStyle/>
        <a:p>
          <a:endParaRPr lang="en-US" sz="1400"/>
        </a:p>
      </dgm:t>
    </dgm:pt>
    <dgm:pt modelId="{3027AD3E-42CD-4080-9581-AE2ED8290D22}" type="sibTrans" cxnId="{52F60A09-F745-4177-AC47-AA1293829885}">
      <dgm:prSet/>
      <dgm:spPr/>
      <dgm:t>
        <a:bodyPr/>
        <a:lstStyle/>
        <a:p>
          <a:endParaRPr lang="en-US"/>
        </a:p>
      </dgm:t>
    </dgm:pt>
    <dgm:pt modelId="{C6A42DF3-4654-4D88-93BD-EA182E5D0E8C}">
      <dgm:prSet custT="1"/>
      <dgm:spPr/>
      <dgm:t>
        <a:bodyPr/>
        <a:lstStyle/>
        <a:p>
          <a:r>
            <a:rPr lang="en-US" sz="1400"/>
            <a:t>LIS Network Identifiers</a:t>
          </a:r>
        </a:p>
      </dgm:t>
    </dgm:pt>
    <dgm:pt modelId="{FF4034A9-6ADF-4687-9C16-A2C1B84C5E98}" type="parTrans" cxnId="{FDA20A15-45D2-4019-9144-AE6BC0D4740E}">
      <dgm:prSet/>
      <dgm:spPr/>
      <dgm:t>
        <a:bodyPr/>
        <a:lstStyle/>
        <a:p>
          <a:endParaRPr lang="en-US" sz="1400"/>
        </a:p>
      </dgm:t>
    </dgm:pt>
    <dgm:pt modelId="{3C4B24C0-178E-47D7-8EEC-2166A1F343D8}" type="sibTrans" cxnId="{FDA20A15-45D2-4019-9144-AE6BC0D4740E}">
      <dgm:prSet/>
      <dgm:spPr/>
      <dgm:t>
        <a:bodyPr/>
        <a:lstStyle/>
        <a:p>
          <a:endParaRPr lang="en-US"/>
        </a:p>
      </dgm:t>
    </dgm:pt>
    <dgm:pt modelId="{84B00FA7-7ADF-4777-AB04-7B615AD79F9C}">
      <dgm:prSet custT="1"/>
      <dgm:spPr>
        <a:solidFill>
          <a:schemeClr val="accent2"/>
        </a:solidFill>
      </dgm:spPr>
      <dgm:t>
        <a:bodyPr/>
        <a:lstStyle/>
        <a:p>
          <a:r>
            <a:rPr lang="en-US" sz="1400"/>
            <a:t>Teams Emergency Policies</a:t>
          </a:r>
        </a:p>
        <a:p>
          <a:r>
            <a:rPr lang="en-US" sz="1400"/>
            <a:t>User or Site Assignment</a:t>
          </a:r>
        </a:p>
      </dgm:t>
    </dgm:pt>
    <dgm:pt modelId="{56FE72F7-E79A-408B-BA42-B1FE11E3D535}" type="parTrans" cxnId="{BB2831B0-C2FE-4C2F-A526-B1DAC0F43C7B}">
      <dgm:prSet/>
      <dgm:spPr/>
      <dgm:t>
        <a:bodyPr/>
        <a:lstStyle/>
        <a:p>
          <a:endParaRPr lang="en-US"/>
        </a:p>
      </dgm:t>
    </dgm:pt>
    <dgm:pt modelId="{BCA5EC63-51CF-4478-98C0-DC31C653D94F}" type="sibTrans" cxnId="{BB2831B0-C2FE-4C2F-A526-B1DAC0F43C7B}">
      <dgm:prSet/>
      <dgm:spPr/>
      <dgm:t>
        <a:bodyPr/>
        <a:lstStyle/>
        <a:p>
          <a:endParaRPr lang="en-US"/>
        </a:p>
      </dgm:t>
    </dgm:pt>
    <dgm:pt modelId="{3B5478AF-1BBF-42C5-8A00-F451F9B9B48C}">
      <dgm:prSet custT="1"/>
      <dgm:spPr/>
      <dgm:t>
        <a:bodyPr/>
        <a:lstStyle/>
        <a:p>
          <a:r>
            <a:rPr lang="en-US" sz="1400"/>
            <a:t>Emergency Calling Policy</a:t>
          </a:r>
        </a:p>
        <a:p>
          <a:r>
            <a:rPr lang="en-US" sz="1400"/>
            <a:t>(Security Desk Notification)</a:t>
          </a:r>
        </a:p>
      </dgm:t>
    </dgm:pt>
    <dgm:pt modelId="{F3024066-C1C9-47A0-B424-82964A77D1DA}" type="parTrans" cxnId="{D50A455A-D533-44BD-B51A-D7F447FD7F2F}">
      <dgm:prSet/>
      <dgm:spPr/>
      <dgm:t>
        <a:bodyPr/>
        <a:lstStyle/>
        <a:p>
          <a:endParaRPr lang="en-US" sz="1400"/>
        </a:p>
      </dgm:t>
    </dgm:pt>
    <dgm:pt modelId="{7BD32022-3548-4FE5-A521-366EF097B06B}" type="sibTrans" cxnId="{D50A455A-D533-44BD-B51A-D7F447FD7F2F}">
      <dgm:prSet/>
      <dgm:spPr/>
      <dgm:t>
        <a:bodyPr/>
        <a:lstStyle/>
        <a:p>
          <a:endParaRPr lang="en-US"/>
        </a:p>
      </dgm:t>
    </dgm:pt>
    <dgm:pt modelId="{0D08CEB0-8236-4638-8F80-B9650F864119}">
      <dgm:prSet custT="1"/>
      <dgm:spPr/>
      <dgm:t>
        <a:bodyPr/>
        <a:lstStyle/>
        <a:p>
          <a:r>
            <a:rPr lang="en-US" sz="1400" dirty="0"/>
            <a:t>Emergency Call Routing Policy</a:t>
          </a:r>
          <a:br>
            <a:rPr lang="en-US" sz="1400" dirty="0"/>
          </a:br>
          <a:r>
            <a:rPr lang="en-US" sz="1400" dirty="0">
              <a:latin typeface="Segoe UI" panose="020B0502040204020203" pitchFamily="34" charset="0"/>
              <a:ea typeface="+mn-ea"/>
              <a:cs typeface="Segoe UI" panose="020B0502040204020203" pitchFamily="34" charset="0"/>
            </a:rPr>
            <a:t>Routing of Calls for Direct Routing</a:t>
          </a:r>
          <a:endParaRPr lang="en-US" sz="1400" dirty="0"/>
        </a:p>
      </dgm:t>
    </dgm:pt>
    <dgm:pt modelId="{EACDAEED-1589-419B-AFC7-76830D21BE38}" type="parTrans" cxnId="{D83E819F-DBAE-4F6B-B7CB-ACE186C41B45}">
      <dgm:prSet/>
      <dgm:spPr/>
      <dgm:t>
        <a:bodyPr/>
        <a:lstStyle/>
        <a:p>
          <a:endParaRPr lang="en-US" sz="1400"/>
        </a:p>
      </dgm:t>
    </dgm:pt>
    <dgm:pt modelId="{0DD0513D-6F30-4603-BBEF-AA1F88D6D5D5}" type="sibTrans" cxnId="{D83E819F-DBAE-4F6B-B7CB-ACE186C41B45}">
      <dgm:prSet/>
      <dgm:spPr/>
      <dgm:t>
        <a:bodyPr/>
        <a:lstStyle/>
        <a:p>
          <a:endParaRPr lang="en-US"/>
        </a:p>
      </dgm:t>
    </dgm:pt>
    <dgm:pt modelId="{C2CCAF4B-8927-49B9-987E-CDF5349BB30B}">
      <dgm:prSet custT="1"/>
      <dgm:spPr>
        <a:solidFill>
          <a:schemeClr val="accent2"/>
        </a:solidFill>
      </dgm:spPr>
      <dgm:t>
        <a:bodyPr/>
        <a:lstStyle/>
        <a:p>
          <a:r>
            <a:rPr lang="en-US" sz="1400"/>
            <a:t>Network Configuration: Dynamically Assign Emergency Policies</a:t>
          </a:r>
        </a:p>
      </dgm:t>
    </dgm:pt>
    <dgm:pt modelId="{888E3A82-FDC5-4A04-A404-00354A55AAC6}" type="parTrans" cxnId="{77F87BDE-65E0-4E3E-85BF-59D823BE3372}">
      <dgm:prSet/>
      <dgm:spPr/>
      <dgm:t>
        <a:bodyPr/>
        <a:lstStyle/>
        <a:p>
          <a:endParaRPr lang="en-US"/>
        </a:p>
      </dgm:t>
    </dgm:pt>
    <dgm:pt modelId="{04B373A4-2786-4BCA-8C85-3A8DC5C682F2}" type="sibTrans" cxnId="{77F87BDE-65E0-4E3E-85BF-59D823BE3372}">
      <dgm:prSet/>
      <dgm:spPr/>
      <dgm:t>
        <a:bodyPr/>
        <a:lstStyle/>
        <a:p>
          <a:endParaRPr lang="en-US"/>
        </a:p>
      </dgm:t>
    </dgm:pt>
    <dgm:pt modelId="{4093E7D2-70F3-4F91-B0EA-880E2878F4F8}">
      <dgm:prSet custT="1"/>
      <dgm:spPr/>
      <dgm:t>
        <a:bodyPr/>
        <a:lstStyle/>
        <a:p>
          <a:r>
            <a:rPr lang="en-US" sz="1400"/>
            <a:t>Region</a:t>
          </a:r>
        </a:p>
      </dgm:t>
    </dgm:pt>
    <dgm:pt modelId="{775C1941-4B48-4241-A077-EFE3ACA9DAC6}" type="parTrans" cxnId="{14A8D6C5-7D82-4BB8-86AD-A04924633B5F}">
      <dgm:prSet/>
      <dgm:spPr/>
      <dgm:t>
        <a:bodyPr/>
        <a:lstStyle/>
        <a:p>
          <a:endParaRPr lang="en-US" sz="1400"/>
        </a:p>
      </dgm:t>
    </dgm:pt>
    <dgm:pt modelId="{C3099C9A-F162-4386-8E75-08B177419CE0}" type="sibTrans" cxnId="{14A8D6C5-7D82-4BB8-86AD-A04924633B5F}">
      <dgm:prSet/>
      <dgm:spPr/>
      <dgm:t>
        <a:bodyPr/>
        <a:lstStyle/>
        <a:p>
          <a:endParaRPr lang="en-US"/>
        </a:p>
      </dgm:t>
    </dgm:pt>
    <dgm:pt modelId="{4A4C9D94-BF20-4C06-A663-5FE8C67CADC2}">
      <dgm:prSet custT="1"/>
      <dgm:spPr/>
      <dgm:t>
        <a:bodyPr/>
        <a:lstStyle/>
        <a:p>
          <a:r>
            <a:rPr lang="en-US" sz="1400"/>
            <a:t>Site</a:t>
          </a:r>
        </a:p>
      </dgm:t>
    </dgm:pt>
    <dgm:pt modelId="{89E2C82C-8D26-4096-9CB9-770BE37A10BB}" type="parTrans" cxnId="{BC8F8B47-0D73-40F9-A858-FD17323330DB}">
      <dgm:prSet/>
      <dgm:spPr/>
      <dgm:t>
        <a:bodyPr/>
        <a:lstStyle/>
        <a:p>
          <a:endParaRPr lang="en-US" sz="1400"/>
        </a:p>
      </dgm:t>
    </dgm:pt>
    <dgm:pt modelId="{93C3A844-3989-4454-8099-890993E13238}" type="sibTrans" cxnId="{BC8F8B47-0D73-40F9-A858-FD17323330DB}">
      <dgm:prSet/>
      <dgm:spPr/>
      <dgm:t>
        <a:bodyPr/>
        <a:lstStyle/>
        <a:p>
          <a:endParaRPr lang="en-US"/>
        </a:p>
      </dgm:t>
    </dgm:pt>
    <dgm:pt modelId="{29C1706C-75CA-4A37-917C-CC1C2D8F7D1C}">
      <dgm:prSet custT="1"/>
      <dgm:spPr/>
      <dgm:t>
        <a:bodyPr/>
        <a:lstStyle/>
        <a:p>
          <a:r>
            <a:rPr lang="en-US" sz="1400"/>
            <a:t>Subnet</a:t>
          </a:r>
        </a:p>
      </dgm:t>
    </dgm:pt>
    <dgm:pt modelId="{1E29245C-E30C-47E9-807A-DB2EDBA18230}" type="parTrans" cxnId="{3A31A25A-EC0E-44A6-901B-5BB187CFE4BF}">
      <dgm:prSet/>
      <dgm:spPr/>
      <dgm:t>
        <a:bodyPr/>
        <a:lstStyle/>
        <a:p>
          <a:endParaRPr lang="en-US" sz="1400"/>
        </a:p>
      </dgm:t>
    </dgm:pt>
    <dgm:pt modelId="{E052109D-DE09-4AD7-9749-448A32CA9822}" type="sibTrans" cxnId="{3A31A25A-EC0E-44A6-901B-5BB187CFE4BF}">
      <dgm:prSet/>
      <dgm:spPr/>
      <dgm:t>
        <a:bodyPr/>
        <a:lstStyle/>
        <a:p>
          <a:endParaRPr lang="en-US"/>
        </a:p>
      </dgm:t>
    </dgm:pt>
    <dgm:pt modelId="{485CE3E8-DFFF-4972-BD46-D2494CBA157A}">
      <dgm:prSet custT="1"/>
      <dgm:spPr/>
      <dgm:t>
        <a:bodyPr/>
        <a:lstStyle/>
        <a:p>
          <a:r>
            <a:rPr lang="en-US" sz="1400"/>
            <a:t>Subnet</a:t>
          </a:r>
        </a:p>
      </dgm:t>
    </dgm:pt>
    <dgm:pt modelId="{0CFE61B1-63B5-4C82-BE61-850C5AE4B059}" type="parTrans" cxnId="{41635C83-6B15-46BA-9D60-FCDC60D24DE5}">
      <dgm:prSet/>
      <dgm:spPr/>
      <dgm:t>
        <a:bodyPr/>
        <a:lstStyle/>
        <a:p>
          <a:endParaRPr lang="en-US"/>
        </a:p>
      </dgm:t>
    </dgm:pt>
    <dgm:pt modelId="{122437C2-B34B-437B-82F4-89390AF76330}" type="sibTrans" cxnId="{41635C83-6B15-46BA-9D60-FCDC60D24DE5}">
      <dgm:prSet/>
      <dgm:spPr/>
      <dgm:t>
        <a:bodyPr/>
        <a:lstStyle/>
        <a:p>
          <a:endParaRPr lang="en-US"/>
        </a:p>
      </dgm:t>
    </dgm:pt>
    <dgm:pt modelId="{7A402154-BB8E-4677-9F5A-99F0F472FA3D}">
      <dgm:prSet custT="1"/>
      <dgm:spPr/>
      <dgm:t>
        <a:bodyPr/>
        <a:lstStyle/>
        <a:p>
          <a:r>
            <a:rPr lang="en-US" sz="1400"/>
            <a:t>Port</a:t>
          </a:r>
        </a:p>
      </dgm:t>
    </dgm:pt>
    <dgm:pt modelId="{A52C38E2-5628-4944-BA56-E912A137CC28}" type="parTrans" cxnId="{540D0477-5EB0-4AD6-9C23-0873517AADF0}">
      <dgm:prSet/>
      <dgm:spPr/>
      <dgm:t>
        <a:bodyPr/>
        <a:lstStyle/>
        <a:p>
          <a:endParaRPr lang="en-US"/>
        </a:p>
      </dgm:t>
    </dgm:pt>
    <dgm:pt modelId="{E2ABE2FD-08EB-430F-A6CA-E8D06D2A6081}" type="sibTrans" cxnId="{540D0477-5EB0-4AD6-9C23-0873517AADF0}">
      <dgm:prSet/>
      <dgm:spPr/>
      <dgm:t>
        <a:bodyPr/>
        <a:lstStyle/>
        <a:p>
          <a:endParaRPr lang="en-US"/>
        </a:p>
      </dgm:t>
    </dgm:pt>
    <dgm:pt modelId="{0EF43A11-5A84-4940-AC73-F10FCCD70DCC}">
      <dgm:prSet custT="1"/>
      <dgm:spPr/>
      <dgm:t>
        <a:bodyPr/>
        <a:lstStyle/>
        <a:p>
          <a:r>
            <a:rPr lang="en-US" sz="1400"/>
            <a:t>Switch</a:t>
          </a:r>
        </a:p>
      </dgm:t>
    </dgm:pt>
    <dgm:pt modelId="{F2EFF928-3C3D-4CC0-834A-F1A87D2CDFCC}" type="parTrans" cxnId="{6CAA0D1F-C425-4331-B9A9-F6A67C302813}">
      <dgm:prSet/>
      <dgm:spPr/>
      <dgm:t>
        <a:bodyPr/>
        <a:lstStyle/>
        <a:p>
          <a:endParaRPr lang="en-US"/>
        </a:p>
      </dgm:t>
    </dgm:pt>
    <dgm:pt modelId="{7035F70A-EB32-4D4C-83BC-92EC1F3D2AAD}" type="sibTrans" cxnId="{6CAA0D1F-C425-4331-B9A9-F6A67C302813}">
      <dgm:prSet/>
      <dgm:spPr/>
      <dgm:t>
        <a:bodyPr/>
        <a:lstStyle/>
        <a:p>
          <a:endParaRPr lang="en-US"/>
        </a:p>
      </dgm:t>
    </dgm:pt>
    <dgm:pt modelId="{744C6E87-4272-4915-87CF-9ADA4005F1EB}">
      <dgm:prSet custT="1"/>
      <dgm:spPr/>
      <dgm:t>
        <a:bodyPr/>
        <a:lstStyle/>
        <a:p>
          <a:r>
            <a:rPr lang="en-US" sz="1400"/>
            <a:t>Wireless Access Point</a:t>
          </a:r>
        </a:p>
      </dgm:t>
    </dgm:pt>
    <dgm:pt modelId="{E2DDACED-1591-4F41-BB51-73E2F4FCA792}" type="parTrans" cxnId="{40263CC1-0F16-49A6-92AE-47D9D283D6B5}">
      <dgm:prSet/>
      <dgm:spPr/>
      <dgm:t>
        <a:bodyPr/>
        <a:lstStyle/>
        <a:p>
          <a:endParaRPr lang="en-US"/>
        </a:p>
      </dgm:t>
    </dgm:pt>
    <dgm:pt modelId="{991453E9-3090-401C-9CB8-A5DF67EDC526}" type="sibTrans" cxnId="{40263CC1-0F16-49A6-92AE-47D9D283D6B5}">
      <dgm:prSet/>
      <dgm:spPr/>
      <dgm:t>
        <a:bodyPr/>
        <a:lstStyle/>
        <a:p>
          <a:endParaRPr lang="en-US"/>
        </a:p>
      </dgm:t>
    </dgm:pt>
    <dgm:pt modelId="{60F325E2-5CEE-43F5-83C1-788C05D09F55}">
      <dgm:prSet custT="1"/>
      <dgm:spPr/>
      <dgm:t>
        <a:bodyPr/>
        <a:lstStyle/>
        <a:p>
          <a:r>
            <a:rPr lang="en-US" sz="1400"/>
            <a:t>Location Information Service (LIS)</a:t>
          </a:r>
        </a:p>
        <a:p>
          <a:r>
            <a:rPr lang="en-US" sz="1400"/>
            <a:t>Dynamically Determine Emergency Address</a:t>
          </a:r>
        </a:p>
      </dgm:t>
    </dgm:pt>
    <dgm:pt modelId="{26AFE96D-1DA5-4CE1-B3C4-93BBCA151E10}" type="parTrans" cxnId="{11386606-4E07-463E-9F79-7E582A4C6D54}">
      <dgm:prSet/>
      <dgm:spPr/>
      <dgm:t>
        <a:bodyPr/>
        <a:lstStyle/>
        <a:p>
          <a:endParaRPr lang="en-US"/>
        </a:p>
      </dgm:t>
    </dgm:pt>
    <dgm:pt modelId="{58071C6C-C01B-448D-BB0B-D503BC032033}" type="sibTrans" cxnId="{11386606-4E07-463E-9F79-7E582A4C6D54}">
      <dgm:prSet/>
      <dgm:spPr/>
      <dgm:t>
        <a:bodyPr/>
        <a:lstStyle/>
        <a:p>
          <a:endParaRPr lang="en-US"/>
        </a:p>
      </dgm:t>
    </dgm:pt>
    <dgm:pt modelId="{A30B4561-A431-49F8-BC39-ADE16C144E81}" type="pres">
      <dgm:prSet presAssocID="{A35404AC-938A-43DA-AC06-C66169E33126}" presName="diagram" presStyleCnt="0">
        <dgm:presLayoutVars>
          <dgm:chPref val="1"/>
          <dgm:dir/>
          <dgm:animOne val="branch"/>
          <dgm:animLvl val="lvl"/>
          <dgm:resizeHandles/>
        </dgm:presLayoutVars>
      </dgm:prSet>
      <dgm:spPr/>
    </dgm:pt>
    <dgm:pt modelId="{086CB4A9-7E9F-4B9D-A17C-BC9668521557}" type="pres">
      <dgm:prSet presAssocID="{975AD4FA-2256-470B-AF46-7D5E4E36453D}" presName="root" presStyleCnt="0"/>
      <dgm:spPr/>
    </dgm:pt>
    <dgm:pt modelId="{4B139765-CA89-41FF-A315-44C6E687586F}" type="pres">
      <dgm:prSet presAssocID="{975AD4FA-2256-470B-AF46-7D5E4E36453D}" presName="rootComposite" presStyleCnt="0"/>
      <dgm:spPr/>
    </dgm:pt>
    <dgm:pt modelId="{69B8617A-A930-49B8-8823-25369E30C5F8}" type="pres">
      <dgm:prSet presAssocID="{975AD4FA-2256-470B-AF46-7D5E4E36453D}" presName="rootText" presStyleLbl="node1" presStyleIdx="0" presStyleCnt="4" custScaleX="124039" custScaleY="153734"/>
      <dgm:spPr/>
    </dgm:pt>
    <dgm:pt modelId="{EE569FBD-6185-4A86-BF72-49FD5DEDD71B}" type="pres">
      <dgm:prSet presAssocID="{975AD4FA-2256-470B-AF46-7D5E4E36453D}" presName="rootConnector" presStyleLbl="node1" presStyleIdx="0" presStyleCnt="4"/>
      <dgm:spPr/>
    </dgm:pt>
    <dgm:pt modelId="{58750A6E-7199-40D5-A13D-BEC3200825A3}" type="pres">
      <dgm:prSet presAssocID="{975AD4FA-2256-470B-AF46-7D5E4E36453D}" presName="childShape" presStyleCnt="0"/>
      <dgm:spPr/>
    </dgm:pt>
    <dgm:pt modelId="{FDFA46CE-FB9D-43F7-ACE6-788A9A0D51F0}" type="pres">
      <dgm:prSet presAssocID="{60F325E2-5CEE-43F5-83C1-788C05D09F55}" presName="root" presStyleCnt="0"/>
      <dgm:spPr/>
    </dgm:pt>
    <dgm:pt modelId="{64F72E90-9EAB-445A-82A0-DD1DBE70E1F1}" type="pres">
      <dgm:prSet presAssocID="{60F325E2-5CEE-43F5-83C1-788C05D09F55}" presName="rootComposite" presStyleCnt="0"/>
      <dgm:spPr/>
    </dgm:pt>
    <dgm:pt modelId="{A8131146-588F-46B1-B81D-62A1004C9C77}" type="pres">
      <dgm:prSet presAssocID="{60F325E2-5CEE-43F5-83C1-788C05D09F55}" presName="rootText" presStyleLbl="node1" presStyleIdx="1" presStyleCnt="4" custScaleX="119068" custScaleY="158160"/>
      <dgm:spPr/>
    </dgm:pt>
    <dgm:pt modelId="{AB8C4ADB-A766-40C3-86E8-D22652F13A9C}" type="pres">
      <dgm:prSet presAssocID="{60F325E2-5CEE-43F5-83C1-788C05D09F55}" presName="rootConnector" presStyleLbl="node1" presStyleIdx="1" presStyleCnt="4"/>
      <dgm:spPr/>
    </dgm:pt>
    <dgm:pt modelId="{90BD9B85-05BE-4207-A5B3-7F31FF717470}" type="pres">
      <dgm:prSet presAssocID="{60F325E2-5CEE-43F5-83C1-788C05D09F55}" presName="childShape" presStyleCnt="0"/>
      <dgm:spPr/>
    </dgm:pt>
    <dgm:pt modelId="{6CF92DD0-331F-4157-BCBA-2677347E34A6}" type="pres">
      <dgm:prSet presAssocID="{7C07C11D-863C-4818-8933-FC726FCD7EA5}" presName="Name13" presStyleLbl="parChTrans1D2" presStyleIdx="0" presStyleCnt="7"/>
      <dgm:spPr/>
    </dgm:pt>
    <dgm:pt modelId="{12922459-8D84-47EB-B7E3-F72134760AF7}" type="pres">
      <dgm:prSet presAssocID="{41FD79C2-7FB6-4816-9505-D426C4C93EAB}" presName="childText" presStyleLbl="bgAcc1" presStyleIdx="0" presStyleCnt="7">
        <dgm:presLayoutVars>
          <dgm:bulletEnabled val="1"/>
        </dgm:presLayoutVars>
      </dgm:prSet>
      <dgm:spPr/>
    </dgm:pt>
    <dgm:pt modelId="{AEDB0335-9E9F-4D7A-8CC7-92063087EE22}" type="pres">
      <dgm:prSet presAssocID="{FF4034A9-6ADF-4687-9C16-A2C1B84C5E98}" presName="Name13" presStyleLbl="parChTrans1D2" presStyleIdx="1" presStyleCnt="7"/>
      <dgm:spPr/>
    </dgm:pt>
    <dgm:pt modelId="{13CC2812-64DB-4F67-8FD6-1EE62652CEAA}" type="pres">
      <dgm:prSet presAssocID="{C6A42DF3-4654-4D88-93BD-EA182E5D0E8C}" presName="childText" presStyleLbl="bgAcc1" presStyleIdx="1" presStyleCnt="7" custScaleX="109312" custScaleY="224836">
        <dgm:presLayoutVars>
          <dgm:bulletEnabled val="1"/>
        </dgm:presLayoutVars>
      </dgm:prSet>
      <dgm:spPr/>
    </dgm:pt>
    <dgm:pt modelId="{FC75F46A-EF01-4C0C-AF65-988B7BBB1F03}" type="pres">
      <dgm:prSet presAssocID="{84B00FA7-7ADF-4777-AB04-7B615AD79F9C}" presName="root" presStyleCnt="0"/>
      <dgm:spPr/>
    </dgm:pt>
    <dgm:pt modelId="{9A067A98-E7FE-459A-9725-68BF1DFC2365}" type="pres">
      <dgm:prSet presAssocID="{84B00FA7-7ADF-4777-AB04-7B615AD79F9C}" presName="rootComposite" presStyleCnt="0"/>
      <dgm:spPr/>
    </dgm:pt>
    <dgm:pt modelId="{7A9305CC-4386-437C-8BB8-5628469452BF}" type="pres">
      <dgm:prSet presAssocID="{84B00FA7-7ADF-4777-AB04-7B615AD79F9C}" presName="rootText" presStyleLbl="node1" presStyleIdx="2" presStyleCnt="4" custScaleX="120504" custScaleY="155444"/>
      <dgm:spPr/>
    </dgm:pt>
    <dgm:pt modelId="{DFA048CA-E9F1-4153-A013-732E8A7C4A7F}" type="pres">
      <dgm:prSet presAssocID="{84B00FA7-7ADF-4777-AB04-7B615AD79F9C}" presName="rootConnector" presStyleLbl="node1" presStyleIdx="2" presStyleCnt="4"/>
      <dgm:spPr/>
    </dgm:pt>
    <dgm:pt modelId="{1B7E6D38-63E3-4939-B956-2C1C0895176D}" type="pres">
      <dgm:prSet presAssocID="{84B00FA7-7ADF-4777-AB04-7B615AD79F9C}" presName="childShape" presStyleCnt="0"/>
      <dgm:spPr/>
    </dgm:pt>
    <dgm:pt modelId="{958959D7-E2AB-4405-9D7E-AFED9CC834C4}" type="pres">
      <dgm:prSet presAssocID="{F3024066-C1C9-47A0-B424-82964A77D1DA}" presName="Name13" presStyleLbl="parChTrans1D2" presStyleIdx="2" presStyleCnt="7"/>
      <dgm:spPr/>
    </dgm:pt>
    <dgm:pt modelId="{B7724E7F-F9C4-4ACF-A21D-BFF486CD62CB}" type="pres">
      <dgm:prSet presAssocID="{3B5478AF-1BBF-42C5-8A00-F451F9B9B48C}" presName="childText" presStyleLbl="bgAcc1" presStyleIdx="2" presStyleCnt="7" custScaleX="174718" custScaleY="129224">
        <dgm:presLayoutVars>
          <dgm:bulletEnabled val="1"/>
        </dgm:presLayoutVars>
      </dgm:prSet>
      <dgm:spPr/>
    </dgm:pt>
    <dgm:pt modelId="{7B2F8B26-A639-468F-9CFF-071AE8A346E4}" type="pres">
      <dgm:prSet presAssocID="{EACDAEED-1589-419B-AFC7-76830D21BE38}" presName="Name13" presStyleLbl="parChTrans1D2" presStyleIdx="3" presStyleCnt="7"/>
      <dgm:spPr/>
    </dgm:pt>
    <dgm:pt modelId="{B96DC042-79E4-4D00-BB1A-58A780DF4751}" type="pres">
      <dgm:prSet presAssocID="{0D08CEB0-8236-4638-8F80-B9650F864119}" presName="childText" presStyleLbl="bgAcc1" presStyleIdx="3" presStyleCnt="7" custScaleX="173887" custScaleY="197810" custLinFactNeighborX="-1876" custLinFactNeighborY="1000">
        <dgm:presLayoutVars>
          <dgm:bulletEnabled val="1"/>
        </dgm:presLayoutVars>
      </dgm:prSet>
      <dgm:spPr/>
    </dgm:pt>
    <dgm:pt modelId="{8EA39647-9B36-4245-BEF2-96760A142E91}" type="pres">
      <dgm:prSet presAssocID="{C2CCAF4B-8927-49B9-987E-CDF5349BB30B}" presName="root" presStyleCnt="0"/>
      <dgm:spPr/>
    </dgm:pt>
    <dgm:pt modelId="{F2F8206B-3C9F-4974-8233-38FD6D378999}" type="pres">
      <dgm:prSet presAssocID="{C2CCAF4B-8927-49B9-987E-CDF5349BB30B}" presName="rootComposite" presStyleCnt="0"/>
      <dgm:spPr/>
    </dgm:pt>
    <dgm:pt modelId="{9F937C96-C404-49C4-A30B-0CAB49EB6FC8}" type="pres">
      <dgm:prSet presAssocID="{C2CCAF4B-8927-49B9-987E-CDF5349BB30B}" presName="rootText" presStyleLbl="node1" presStyleIdx="3" presStyleCnt="4" custScaleX="131813" custScaleY="155444"/>
      <dgm:spPr/>
    </dgm:pt>
    <dgm:pt modelId="{2F1AFFD2-272E-4AD3-9191-8EEC563B727D}" type="pres">
      <dgm:prSet presAssocID="{C2CCAF4B-8927-49B9-987E-CDF5349BB30B}" presName="rootConnector" presStyleLbl="node1" presStyleIdx="3" presStyleCnt="4"/>
      <dgm:spPr/>
    </dgm:pt>
    <dgm:pt modelId="{23AF470C-CB7C-4F20-B44B-68F90EC69FD7}" type="pres">
      <dgm:prSet presAssocID="{C2CCAF4B-8927-49B9-987E-CDF5349BB30B}" presName="childShape" presStyleCnt="0"/>
      <dgm:spPr/>
    </dgm:pt>
    <dgm:pt modelId="{4C9D3B34-0B00-4568-BECD-A4643A0B2B83}" type="pres">
      <dgm:prSet presAssocID="{775C1941-4B48-4241-A077-EFE3ACA9DAC6}" presName="Name13" presStyleLbl="parChTrans1D2" presStyleIdx="4" presStyleCnt="7"/>
      <dgm:spPr/>
    </dgm:pt>
    <dgm:pt modelId="{7336026F-2377-4F45-AC33-A9E8B11064EE}" type="pres">
      <dgm:prSet presAssocID="{4093E7D2-70F3-4F91-B0EA-880E2878F4F8}" presName="childText" presStyleLbl="bgAcc1" presStyleIdx="4" presStyleCnt="7">
        <dgm:presLayoutVars>
          <dgm:bulletEnabled val="1"/>
        </dgm:presLayoutVars>
      </dgm:prSet>
      <dgm:spPr/>
    </dgm:pt>
    <dgm:pt modelId="{003F8419-9CAE-4C64-BC93-1CDB45503212}" type="pres">
      <dgm:prSet presAssocID="{89E2C82C-8D26-4096-9CB9-770BE37A10BB}" presName="Name13" presStyleLbl="parChTrans1D2" presStyleIdx="5" presStyleCnt="7"/>
      <dgm:spPr/>
    </dgm:pt>
    <dgm:pt modelId="{1E121A48-E2CF-49BF-8771-BA358BF4668D}" type="pres">
      <dgm:prSet presAssocID="{4A4C9D94-BF20-4C06-A663-5FE8C67CADC2}" presName="childText" presStyleLbl="bgAcc1" presStyleIdx="5" presStyleCnt="7">
        <dgm:presLayoutVars>
          <dgm:bulletEnabled val="1"/>
        </dgm:presLayoutVars>
      </dgm:prSet>
      <dgm:spPr/>
    </dgm:pt>
    <dgm:pt modelId="{6E809BC6-8562-4E07-AC36-0DC036C5B5D2}" type="pres">
      <dgm:prSet presAssocID="{1E29245C-E30C-47E9-807A-DB2EDBA18230}" presName="Name13" presStyleLbl="parChTrans1D2" presStyleIdx="6" presStyleCnt="7"/>
      <dgm:spPr/>
    </dgm:pt>
    <dgm:pt modelId="{CDAC7B75-0B2E-4C48-B8AE-2D86EB2A28B2}" type="pres">
      <dgm:prSet presAssocID="{29C1706C-75CA-4A37-917C-CC1C2D8F7D1C}" presName="childText" presStyleLbl="bgAcc1" presStyleIdx="6" presStyleCnt="7">
        <dgm:presLayoutVars>
          <dgm:bulletEnabled val="1"/>
        </dgm:presLayoutVars>
      </dgm:prSet>
      <dgm:spPr/>
    </dgm:pt>
  </dgm:ptLst>
  <dgm:cxnLst>
    <dgm:cxn modelId="{11386606-4E07-463E-9F79-7E582A4C6D54}" srcId="{A35404AC-938A-43DA-AC06-C66169E33126}" destId="{60F325E2-5CEE-43F5-83C1-788C05D09F55}" srcOrd="1" destOrd="0" parTransId="{26AFE96D-1DA5-4CE1-B3C4-93BBCA151E10}" sibTransId="{58071C6C-C01B-448D-BB0B-D503BC032033}"/>
    <dgm:cxn modelId="{4D458808-064C-405B-A9B4-95E0CF9A7F21}" type="presOf" srcId="{C2CCAF4B-8927-49B9-987E-CDF5349BB30B}" destId="{9F937C96-C404-49C4-A30B-0CAB49EB6FC8}" srcOrd="0" destOrd="0" presId="urn:microsoft.com/office/officeart/2005/8/layout/hierarchy3"/>
    <dgm:cxn modelId="{52F60A09-F745-4177-AC47-AA1293829885}" srcId="{60F325E2-5CEE-43F5-83C1-788C05D09F55}" destId="{41FD79C2-7FB6-4816-9505-D426C4C93EAB}" srcOrd="0" destOrd="0" parTransId="{7C07C11D-863C-4818-8933-FC726FCD7EA5}" sibTransId="{3027AD3E-42CD-4080-9581-AE2ED8290D22}"/>
    <dgm:cxn modelId="{FDA20A15-45D2-4019-9144-AE6BC0D4740E}" srcId="{60F325E2-5CEE-43F5-83C1-788C05D09F55}" destId="{C6A42DF3-4654-4D88-93BD-EA182E5D0E8C}" srcOrd="1" destOrd="0" parTransId="{FF4034A9-6ADF-4687-9C16-A2C1B84C5E98}" sibTransId="{3C4B24C0-178E-47D7-8EEC-2166A1F343D8}"/>
    <dgm:cxn modelId="{6CAA0D1F-C425-4331-B9A9-F6A67C302813}" srcId="{C6A42DF3-4654-4D88-93BD-EA182E5D0E8C}" destId="{0EF43A11-5A84-4940-AC73-F10FCCD70DCC}" srcOrd="2" destOrd="0" parTransId="{F2EFF928-3C3D-4CC0-834A-F1A87D2CDFCC}" sibTransId="{7035F70A-EB32-4D4C-83BC-92EC1F3D2AAD}"/>
    <dgm:cxn modelId="{5B7F4822-1035-4632-A243-7438F915BF10}" type="presOf" srcId="{4A4C9D94-BF20-4C06-A663-5FE8C67CADC2}" destId="{1E121A48-E2CF-49BF-8771-BA358BF4668D}" srcOrd="0" destOrd="0" presId="urn:microsoft.com/office/officeart/2005/8/layout/hierarchy3"/>
    <dgm:cxn modelId="{979FAB2D-1145-47CC-89EC-20E31D79ADF2}" type="presOf" srcId="{FF4034A9-6ADF-4687-9C16-A2C1B84C5E98}" destId="{AEDB0335-9E9F-4D7A-8CC7-92063087EE22}" srcOrd="0" destOrd="0" presId="urn:microsoft.com/office/officeart/2005/8/layout/hierarchy3"/>
    <dgm:cxn modelId="{480C742E-A20F-4338-84FF-1AEF35EA84C8}" type="presOf" srcId="{EACDAEED-1589-419B-AFC7-76830D21BE38}" destId="{7B2F8B26-A639-468F-9CFF-071AE8A346E4}" srcOrd="0" destOrd="0" presId="urn:microsoft.com/office/officeart/2005/8/layout/hierarchy3"/>
    <dgm:cxn modelId="{8884ED31-1211-4E63-A35A-6A9B1A8EC8B5}" type="presOf" srcId="{4093E7D2-70F3-4F91-B0EA-880E2878F4F8}" destId="{7336026F-2377-4F45-AC33-A9E8B11064EE}" srcOrd="0" destOrd="0" presId="urn:microsoft.com/office/officeart/2005/8/layout/hierarchy3"/>
    <dgm:cxn modelId="{BDAC6938-B93D-4BA0-BEBA-C81BA32E4611}" type="presOf" srcId="{C6A42DF3-4654-4D88-93BD-EA182E5D0E8C}" destId="{13CC2812-64DB-4F67-8FD6-1EE62652CEAA}" srcOrd="0" destOrd="0" presId="urn:microsoft.com/office/officeart/2005/8/layout/hierarchy3"/>
    <dgm:cxn modelId="{B2EC783B-2AA8-4045-9876-72215DFFC5DE}" type="presOf" srcId="{A35404AC-938A-43DA-AC06-C66169E33126}" destId="{A30B4561-A431-49F8-BC39-ADE16C144E81}" srcOrd="0" destOrd="0" presId="urn:microsoft.com/office/officeart/2005/8/layout/hierarchy3"/>
    <dgm:cxn modelId="{BC8F8B47-0D73-40F9-A858-FD17323330DB}" srcId="{C2CCAF4B-8927-49B9-987E-CDF5349BB30B}" destId="{4A4C9D94-BF20-4C06-A663-5FE8C67CADC2}" srcOrd="1" destOrd="0" parTransId="{89E2C82C-8D26-4096-9CB9-770BE37A10BB}" sibTransId="{93C3A844-3989-4454-8099-890993E13238}"/>
    <dgm:cxn modelId="{239CDA6A-D86F-44F2-B05B-5DA576E591AF}" type="presOf" srcId="{60F325E2-5CEE-43F5-83C1-788C05D09F55}" destId="{A8131146-588F-46B1-B81D-62A1004C9C77}" srcOrd="0" destOrd="0" presId="urn:microsoft.com/office/officeart/2005/8/layout/hierarchy3"/>
    <dgm:cxn modelId="{A1D3DB4E-B8C4-49CD-9435-EE6A635D6F61}" type="presOf" srcId="{1E29245C-E30C-47E9-807A-DB2EDBA18230}" destId="{6E809BC6-8562-4E07-AC36-0DC036C5B5D2}" srcOrd="0" destOrd="0" presId="urn:microsoft.com/office/officeart/2005/8/layout/hierarchy3"/>
    <dgm:cxn modelId="{DF79AD75-95C5-41C6-AB3B-99272F22F237}" type="presOf" srcId="{975AD4FA-2256-470B-AF46-7D5E4E36453D}" destId="{EE569FBD-6185-4A86-BF72-49FD5DEDD71B}" srcOrd="1" destOrd="0" presId="urn:microsoft.com/office/officeart/2005/8/layout/hierarchy3"/>
    <dgm:cxn modelId="{E9999476-7B35-4AB9-BB62-D59BD9B60FF1}" type="presOf" srcId="{7A402154-BB8E-4677-9F5A-99F0F472FA3D}" destId="{13CC2812-64DB-4F67-8FD6-1EE62652CEAA}" srcOrd="0" destOrd="2" presId="urn:microsoft.com/office/officeart/2005/8/layout/hierarchy3"/>
    <dgm:cxn modelId="{540D0477-5EB0-4AD6-9C23-0873517AADF0}" srcId="{C6A42DF3-4654-4D88-93BD-EA182E5D0E8C}" destId="{7A402154-BB8E-4677-9F5A-99F0F472FA3D}" srcOrd="1" destOrd="0" parTransId="{A52C38E2-5628-4944-BA56-E912A137CC28}" sibTransId="{E2ABE2FD-08EB-430F-A6CA-E8D06D2A6081}"/>
    <dgm:cxn modelId="{0BB4B657-9151-4245-9109-A0CA104C2C5A}" type="presOf" srcId="{0EF43A11-5A84-4940-AC73-F10FCCD70DCC}" destId="{13CC2812-64DB-4F67-8FD6-1EE62652CEAA}" srcOrd="0" destOrd="3" presId="urn:microsoft.com/office/officeart/2005/8/layout/hierarchy3"/>
    <dgm:cxn modelId="{0588B977-DD78-4EC0-ACDC-CBB46C2BD0A8}" type="presOf" srcId="{29C1706C-75CA-4A37-917C-CC1C2D8F7D1C}" destId="{CDAC7B75-0B2E-4C48-B8AE-2D86EB2A28B2}" srcOrd="0" destOrd="0" presId="urn:microsoft.com/office/officeart/2005/8/layout/hierarchy3"/>
    <dgm:cxn modelId="{D50A455A-D533-44BD-B51A-D7F447FD7F2F}" srcId="{84B00FA7-7ADF-4777-AB04-7B615AD79F9C}" destId="{3B5478AF-1BBF-42C5-8A00-F451F9B9B48C}" srcOrd="0" destOrd="0" parTransId="{F3024066-C1C9-47A0-B424-82964A77D1DA}" sibTransId="{7BD32022-3548-4FE5-A521-366EF097B06B}"/>
    <dgm:cxn modelId="{3A31A25A-EC0E-44A6-901B-5BB187CFE4BF}" srcId="{C2CCAF4B-8927-49B9-987E-CDF5349BB30B}" destId="{29C1706C-75CA-4A37-917C-CC1C2D8F7D1C}" srcOrd="2" destOrd="0" parTransId="{1E29245C-E30C-47E9-807A-DB2EDBA18230}" sibTransId="{E052109D-DE09-4AD7-9749-448A32CA9822}"/>
    <dgm:cxn modelId="{41635C83-6B15-46BA-9D60-FCDC60D24DE5}" srcId="{C6A42DF3-4654-4D88-93BD-EA182E5D0E8C}" destId="{485CE3E8-DFFF-4972-BD46-D2494CBA157A}" srcOrd="0" destOrd="0" parTransId="{0CFE61B1-63B5-4C82-BE61-850C5AE4B059}" sibTransId="{122437C2-B34B-437B-82F4-89390AF76330}"/>
    <dgm:cxn modelId="{ED24D285-763E-4000-890F-4AE6638C324D}" type="presOf" srcId="{41FD79C2-7FB6-4816-9505-D426C4C93EAB}" destId="{12922459-8D84-47EB-B7E3-F72134760AF7}" srcOrd="0" destOrd="0" presId="urn:microsoft.com/office/officeart/2005/8/layout/hierarchy3"/>
    <dgm:cxn modelId="{1A61AF8C-9492-439F-B559-B80B8E69D2E2}" type="presOf" srcId="{F3024066-C1C9-47A0-B424-82964A77D1DA}" destId="{958959D7-E2AB-4405-9D7E-AFED9CC834C4}" srcOrd="0" destOrd="0" presId="urn:microsoft.com/office/officeart/2005/8/layout/hierarchy3"/>
    <dgm:cxn modelId="{358CD58C-C78F-4C50-BFC8-E804F9F89D10}" type="presOf" srcId="{C2CCAF4B-8927-49B9-987E-CDF5349BB30B}" destId="{2F1AFFD2-272E-4AD3-9191-8EEC563B727D}" srcOrd="1" destOrd="0" presId="urn:microsoft.com/office/officeart/2005/8/layout/hierarchy3"/>
    <dgm:cxn modelId="{D076928D-53A8-495F-A73A-784F5DB7D9A5}" type="presOf" srcId="{744C6E87-4272-4915-87CF-9ADA4005F1EB}" destId="{13CC2812-64DB-4F67-8FD6-1EE62652CEAA}" srcOrd="0" destOrd="4" presId="urn:microsoft.com/office/officeart/2005/8/layout/hierarchy3"/>
    <dgm:cxn modelId="{74B9F89A-92DC-46BE-A46B-6360A7B7B179}" type="presOf" srcId="{3B5478AF-1BBF-42C5-8A00-F451F9B9B48C}" destId="{B7724E7F-F9C4-4ACF-A21D-BFF486CD62CB}" srcOrd="0" destOrd="0" presId="urn:microsoft.com/office/officeart/2005/8/layout/hierarchy3"/>
    <dgm:cxn modelId="{D83E819F-DBAE-4F6B-B7CB-ACE186C41B45}" srcId="{84B00FA7-7ADF-4777-AB04-7B615AD79F9C}" destId="{0D08CEB0-8236-4638-8F80-B9650F864119}" srcOrd="1" destOrd="0" parTransId="{EACDAEED-1589-419B-AFC7-76830D21BE38}" sibTransId="{0DD0513D-6F30-4603-BBEF-AA1F88D6D5D5}"/>
    <dgm:cxn modelId="{8901E2A1-EB95-4177-A3F9-6937CA760160}" type="presOf" srcId="{975AD4FA-2256-470B-AF46-7D5E4E36453D}" destId="{69B8617A-A930-49B8-8823-25369E30C5F8}" srcOrd="0" destOrd="0" presId="urn:microsoft.com/office/officeart/2005/8/layout/hierarchy3"/>
    <dgm:cxn modelId="{75D5E0AB-008E-40B5-900B-814204ACA4C0}" type="presOf" srcId="{775C1941-4B48-4241-A077-EFE3ACA9DAC6}" destId="{4C9D3B34-0B00-4568-BECD-A4643A0B2B83}" srcOrd="0" destOrd="0" presId="urn:microsoft.com/office/officeart/2005/8/layout/hierarchy3"/>
    <dgm:cxn modelId="{937941AE-1176-4603-ABA0-B97CD6B52253}" type="presOf" srcId="{60F325E2-5CEE-43F5-83C1-788C05D09F55}" destId="{AB8C4ADB-A766-40C3-86E8-D22652F13A9C}" srcOrd="1" destOrd="0" presId="urn:microsoft.com/office/officeart/2005/8/layout/hierarchy3"/>
    <dgm:cxn modelId="{BB2831B0-C2FE-4C2F-A526-B1DAC0F43C7B}" srcId="{A35404AC-938A-43DA-AC06-C66169E33126}" destId="{84B00FA7-7ADF-4777-AB04-7B615AD79F9C}" srcOrd="2" destOrd="0" parTransId="{56FE72F7-E79A-408B-BA42-B1FE11E3D535}" sibTransId="{BCA5EC63-51CF-4478-98C0-DC31C653D94F}"/>
    <dgm:cxn modelId="{EF5BA5C0-C6E8-4B26-82E0-3BDCCD132BC0}" type="presOf" srcId="{0D08CEB0-8236-4638-8F80-B9650F864119}" destId="{B96DC042-79E4-4D00-BB1A-58A780DF4751}" srcOrd="0" destOrd="0" presId="urn:microsoft.com/office/officeart/2005/8/layout/hierarchy3"/>
    <dgm:cxn modelId="{40263CC1-0F16-49A6-92AE-47D9D283D6B5}" srcId="{C6A42DF3-4654-4D88-93BD-EA182E5D0E8C}" destId="{744C6E87-4272-4915-87CF-9ADA4005F1EB}" srcOrd="3" destOrd="0" parTransId="{E2DDACED-1591-4F41-BB51-73E2F4FCA792}" sibTransId="{991453E9-3090-401C-9CB8-A5DF67EDC526}"/>
    <dgm:cxn modelId="{14A8D6C5-7D82-4BB8-86AD-A04924633B5F}" srcId="{C2CCAF4B-8927-49B9-987E-CDF5349BB30B}" destId="{4093E7D2-70F3-4F91-B0EA-880E2878F4F8}" srcOrd="0" destOrd="0" parTransId="{775C1941-4B48-4241-A077-EFE3ACA9DAC6}" sibTransId="{C3099C9A-F162-4386-8E75-08B177419CE0}"/>
    <dgm:cxn modelId="{881ABDCB-5BB2-46FA-8967-85A491D13885}" srcId="{A35404AC-938A-43DA-AC06-C66169E33126}" destId="{975AD4FA-2256-470B-AF46-7D5E4E36453D}" srcOrd="0" destOrd="0" parTransId="{CBAA4762-1D1D-4F3D-84C9-8A5E44CA48A4}" sibTransId="{B2045C6F-0BC1-4156-94B8-BF7F8AC0FFDC}"/>
    <dgm:cxn modelId="{77F87BDE-65E0-4E3E-85BF-59D823BE3372}" srcId="{A35404AC-938A-43DA-AC06-C66169E33126}" destId="{C2CCAF4B-8927-49B9-987E-CDF5349BB30B}" srcOrd="3" destOrd="0" parTransId="{888E3A82-FDC5-4A04-A404-00354A55AAC6}" sibTransId="{04B373A4-2786-4BCA-8C85-3A8DC5C682F2}"/>
    <dgm:cxn modelId="{C47E84E9-98A0-43F0-B1EF-BB9994CB90FB}" type="presOf" srcId="{84B00FA7-7ADF-4777-AB04-7B615AD79F9C}" destId="{DFA048CA-E9F1-4153-A013-732E8A7C4A7F}" srcOrd="1" destOrd="0" presId="urn:microsoft.com/office/officeart/2005/8/layout/hierarchy3"/>
    <dgm:cxn modelId="{095F2DEE-FDAA-4A0E-AB4A-3DAB92E199B9}" type="presOf" srcId="{485CE3E8-DFFF-4972-BD46-D2494CBA157A}" destId="{13CC2812-64DB-4F67-8FD6-1EE62652CEAA}" srcOrd="0" destOrd="1" presId="urn:microsoft.com/office/officeart/2005/8/layout/hierarchy3"/>
    <dgm:cxn modelId="{C1F67FEE-50A9-40E2-A2C0-9F226E247E5B}" type="presOf" srcId="{84B00FA7-7ADF-4777-AB04-7B615AD79F9C}" destId="{7A9305CC-4386-437C-8BB8-5628469452BF}" srcOrd="0" destOrd="0" presId="urn:microsoft.com/office/officeart/2005/8/layout/hierarchy3"/>
    <dgm:cxn modelId="{0B610AF1-EBCD-450A-B0F6-637FA0BADDAF}" type="presOf" srcId="{7C07C11D-863C-4818-8933-FC726FCD7EA5}" destId="{6CF92DD0-331F-4157-BCBA-2677347E34A6}" srcOrd="0" destOrd="0" presId="urn:microsoft.com/office/officeart/2005/8/layout/hierarchy3"/>
    <dgm:cxn modelId="{D19243FE-A1CB-44C0-8EB2-CF0B52AF8467}" type="presOf" srcId="{89E2C82C-8D26-4096-9CB9-770BE37A10BB}" destId="{003F8419-9CAE-4C64-BC93-1CDB45503212}" srcOrd="0" destOrd="0" presId="urn:microsoft.com/office/officeart/2005/8/layout/hierarchy3"/>
    <dgm:cxn modelId="{CF3CB4A7-8C7C-4671-BA57-766A6C70ADA5}" type="presParOf" srcId="{A30B4561-A431-49F8-BC39-ADE16C144E81}" destId="{086CB4A9-7E9F-4B9D-A17C-BC9668521557}" srcOrd="0" destOrd="0" presId="urn:microsoft.com/office/officeart/2005/8/layout/hierarchy3"/>
    <dgm:cxn modelId="{AEBAD19E-7B59-4C36-8FB2-85F9071C90E7}" type="presParOf" srcId="{086CB4A9-7E9F-4B9D-A17C-BC9668521557}" destId="{4B139765-CA89-41FF-A315-44C6E687586F}" srcOrd="0" destOrd="0" presId="urn:microsoft.com/office/officeart/2005/8/layout/hierarchy3"/>
    <dgm:cxn modelId="{BFFFA331-471D-474C-9FE1-1AE6325647F8}" type="presParOf" srcId="{4B139765-CA89-41FF-A315-44C6E687586F}" destId="{69B8617A-A930-49B8-8823-25369E30C5F8}" srcOrd="0" destOrd="0" presId="urn:microsoft.com/office/officeart/2005/8/layout/hierarchy3"/>
    <dgm:cxn modelId="{EFA7A410-681B-46B8-AC3A-76A116BC180B}" type="presParOf" srcId="{4B139765-CA89-41FF-A315-44C6E687586F}" destId="{EE569FBD-6185-4A86-BF72-49FD5DEDD71B}" srcOrd="1" destOrd="0" presId="urn:microsoft.com/office/officeart/2005/8/layout/hierarchy3"/>
    <dgm:cxn modelId="{882EBFD1-90E2-4E06-B1C7-7C0E164ABE9C}" type="presParOf" srcId="{086CB4A9-7E9F-4B9D-A17C-BC9668521557}" destId="{58750A6E-7199-40D5-A13D-BEC3200825A3}" srcOrd="1" destOrd="0" presId="urn:microsoft.com/office/officeart/2005/8/layout/hierarchy3"/>
    <dgm:cxn modelId="{C39AF003-A726-4348-A8E6-996B3846B4B6}" type="presParOf" srcId="{A30B4561-A431-49F8-BC39-ADE16C144E81}" destId="{FDFA46CE-FB9D-43F7-ACE6-788A9A0D51F0}" srcOrd="1" destOrd="0" presId="urn:microsoft.com/office/officeart/2005/8/layout/hierarchy3"/>
    <dgm:cxn modelId="{3E705071-09CF-4D1E-8975-25C2DA869F75}" type="presParOf" srcId="{FDFA46CE-FB9D-43F7-ACE6-788A9A0D51F0}" destId="{64F72E90-9EAB-445A-82A0-DD1DBE70E1F1}" srcOrd="0" destOrd="0" presId="urn:microsoft.com/office/officeart/2005/8/layout/hierarchy3"/>
    <dgm:cxn modelId="{8DBD37DB-D170-4D43-A8A4-2087232EDDAE}" type="presParOf" srcId="{64F72E90-9EAB-445A-82A0-DD1DBE70E1F1}" destId="{A8131146-588F-46B1-B81D-62A1004C9C77}" srcOrd="0" destOrd="0" presId="urn:microsoft.com/office/officeart/2005/8/layout/hierarchy3"/>
    <dgm:cxn modelId="{60DE09E8-3AFD-48D0-9C9F-30CEE90EC9C6}" type="presParOf" srcId="{64F72E90-9EAB-445A-82A0-DD1DBE70E1F1}" destId="{AB8C4ADB-A766-40C3-86E8-D22652F13A9C}" srcOrd="1" destOrd="0" presId="urn:microsoft.com/office/officeart/2005/8/layout/hierarchy3"/>
    <dgm:cxn modelId="{1F921DFD-664F-44DC-ABEB-08F6B5C47D10}" type="presParOf" srcId="{FDFA46CE-FB9D-43F7-ACE6-788A9A0D51F0}" destId="{90BD9B85-05BE-4207-A5B3-7F31FF717470}" srcOrd="1" destOrd="0" presId="urn:microsoft.com/office/officeart/2005/8/layout/hierarchy3"/>
    <dgm:cxn modelId="{E7C17CD3-9B7D-461C-A943-DB129EFE2DF2}" type="presParOf" srcId="{90BD9B85-05BE-4207-A5B3-7F31FF717470}" destId="{6CF92DD0-331F-4157-BCBA-2677347E34A6}" srcOrd="0" destOrd="0" presId="urn:microsoft.com/office/officeart/2005/8/layout/hierarchy3"/>
    <dgm:cxn modelId="{45926EDF-D216-49F5-99A2-4184551BDD32}" type="presParOf" srcId="{90BD9B85-05BE-4207-A5B3-7F31FF717470}" destId="{12922459-8D84-47EB-B7E3-F72134760AF7}" srcOrd="1" destOrd="0" presId="urn:microsoft.com/office/officeart/2005/8/layout/hierarchy3"/>
    <dgm:cxn modelId="{6ABD58A1-F0B8-4DA3-8DEB-341015446445}" type="presParOf" srcId="{90BD9B85-05BE-4207-A5B3-7F31FF717470}" destId="{AEDB0335-9E9F-4D7A-8CC7-92063087EE22}" srcOrd="2" destOrd="0" presId="urn:microsoft.com/office/officeart/2005/8/layout/hierarchy3"/>
    <dgm:cxn modelId="{D63E55AC-4275-4E44-8144-727CF1262022}" type="presParOf" srcId="{90BD9B85-05BE-4207-A5B3-7F31FF717470}" destId="{13CC2812-64DB-4F67-8FD6-1EE62652CEAA}" srcOrd="3" destOrd="0" presId="urn:microsoft.com/office/officeart/2005/8/layout/hierarchy3"/>
    <dgm:cxn modelId="{A6AF7800-3D92-4C00-B46D-731F87480827}" type="presParOf" srcId="{A30B4561-A431-49F8-BC39-ADE16C144E81}" destId="{FC75F46A-EF01-4C0C-AF65-988B7BBB1F03}" srcOrd="2" destOrd="0" presId="urn:microsoft.com/office/officeart/2005/8/layout/hierarchy3"/>
    <dgm:cxn modelId="{BA43A120-5602-415C-BB78-196663BFD5A1}" type="presParOf" srcId="{FC75F46A-EF01-4C0C-AF65-988B7BBB1F03}" destId="{9A067A98-E7FE-459A-9725-68BF1DFC2365}" srcOrd="0" destOrd="0" presId="urn:microsoft.com/office/officeart/2005/8/layout/hierarchy3"/>
    <dgm:cxn modelId="{26DE9E7F-46D3-4C48-AA73-3FB11CAF6655}" type="presParOf" srcId="{9A067A98-E7FE-459A-9725-68BF1DFC2365}" destId="{7A9305CC-4386-437C-8BB8-5628469452BF}" srcOrd="0" destOrd="0" presId="urn:microsoft.com/office/officeart/2005/8/layout/hierarchy3"/>
    <dgm:cxn modelId="{D66E257F-39A5-4AF7-87EB-229F4D14E884}" type="presParOf" srcId="{9A067A98-E7FE-459A-9725-68BF1DFC2365}" destId="{DFA048CA-E9F1-4153-A013-732E8A7C4A7F}" srcOrd="1" destOrd="0" presId="urn:microsoft.com/office/officeart/2005/8/layout/hierarchy3"/>
    <dgm:cxn modelId="{216C9609-D145-43C6-A32F-4ECEA71EE840}" type="presParOf" srcId="{FC75F46A-EF01-4C0C-AF65-988B7BBB1F03}" destId="{1B7E6D38-63E3-4939-B956-2C1C0895176D}" srcOrd="1" destOrd="0" presId="urn:microsoft.com/office/officeart/2005/8/layout/hierarchy3"/>
    <dgm:cxn modelId="{C2D6C496-CA69-4E0D-93DB-E427D3522FE9}" type="presParOf" srcId="{1B7E6D38-63E3-4939-B956-2C1C0895176D}" destId="{958959D7-E2AB-4405-9D7E-AFED9CC834C4}" srcOrd="0" destOrd="0" presId="urn:microsoft.com/office/officeart/2005/8/layout/hierarchy3"/>
    <dgm:cxn modelId="{86D0575A-B52D-44E1-9A3E-88E66F4462EA}" type="presParOf" srcId="{1B7E6D38-63E3-4939-B956-2C1C0895176D}" destId="{B7724E7F-F9C4-4ACF-A21D-BFF486CD62CB}" srcOrd="1" destOrd="0" presId="urn:microsoft.com/office/officeart/2005/8/layout/hierarchy3"/>
    <dgm:cxn modelId="{7F6C5DC8-D19F-4517-BD8D-449EEDBD9E5D}" type="presParOf" srcId="{1B7E6D38-63E3-4939-B956-2C1C0895176D}" destId="{7B2F8B26-A639-468F-9CFF-071AE8A346E4}" srcOrd="2" destOrd="0" presId="urn:microsoft.com/office/officeart/2005/8/layout/hierarchy3"/>
    <dgm:cxn modelId="{F6358FA6-9C30-48BA-A5E3-5C0A8B96A718}" type="presParOf" srcId="{1B7E6D38-63E3-4939-B956-2C1C0895176D}" destId="{B96DC042-79E4-4D00-BB1A-58A780DF4751}" srcOrd="3" destOrd="0" presId="urn:microsoft.com/office/officeart/2005/8/layout/hierarchy3"/>
    <dgm:cxn modelId="{58D6D4C1-EDEB-4430-B7CB-D75C80988A66}" type="presParOf" srcId="{A30B4561-A431-49F8-BC39-ADE16C144E81}" destId="{8EA39647-9B36-4245-BEF2-96760A142E91}" srcOrd="3" destOrd="0" presId="urn:microsoft.com/office/officeart/2005/8/layout/hierarchy3"/>
    <dgm:cxn modelId="{E9317B6E-84FF-4DD9-9163-B915DA458BD4}" type="presParOf" srcId="{8EA39647-9B36-4245-BEF2-96760A142E91}" destId="{F2F8206B-3C9F-4974-8233-38FD6D378999}" srcOrd="0" destOrd="0" presId="urn:microsoft.com/office/officeart/2005/8/layout/hierarchy3"/>
    <dgm:cxn modelId="{0067973F-E2C5-4F37-A477-80A09D86DBE9}" type="presParOf" srcId="{F2F8206B-3C9F-4974-8233-38FD6D378999}" destId="{9F937C96-C404-49C4-A30B-0CAB49EB6FC8}" srcOrd="0" destOrd="0" presId="urn:microsoft.com/office/officeart/2005/8/layout/hierarchy3"/>
    <dgm:cxn modelId="{7D9AEC26-388F-410D-B8FA-AFF88C0228A8}" type="presParOf" srcId="{F2F8206B-3C9F-4974-8233-38FD6D378999}" destId="{2F1AFFD2-272E-4AD3-9191-8EEC563B727D}" srcOrd="1" destOrd="0" presId="urn:microsoft.com/office/officeart/2005/8/layout/hierarchy3"/>
    <dgm:cxn modelId="{22A3597B-F62D-49FE-9681-C051F6973B14}" type="presParOf" srcId="{8EA39647-9B36-4245-BEF2-96760A142E91}" destId="{23AF470C-CB7C-4F20-B44B-68F90EC69FD7}" srcOrd="1" destOrd="0" presId="urn:microsoft.com/office/officeart/2005/8/layout/hierarchy3"/>
    <dgm:cxn modelId="{E0B00C15-5932-4389-9B56-F2AF42194B1C}" type="presParOf" srcId="{23AF470C-CB7C-4F20-B44B-68F90EC69FD7}" destId="{4C9D3B34-0B00-4568-BECD-A4643A0B2B83}" srcOrd="0" destOrd="0" presId="urn:microsoft.com/office/officeart/2005/8/layout/hierarchy3"/>
    <dgm:cxn modelId="{E95EA0FE-8B07-4F9C-9980-5B4C7C62AABD}" type="presParOf" srcId="{23AF470C-CB7C-4F20-B44B-68F90EC69FD7}" destId="{7336026F-2377-4F45-AC33-A9E8B11064EE}" srcOrd="1" destOrd="0" presId="urn:microsoft.com/office/officeart/2005/8/layout/hierarchy3"/>
    <dgm:cxn modelId="{F9641C38-CDC6-4217-BBA3-7A054A89DA34}" type="presParOf" srcId="{23AF470C-CB7C-4F20-B44B-68F90EC69FD7}" destId="{003F8419-9CAE-4C64-BC93-1CDB45503212}" srcOrd="2" destOrd="0" presId="urn:microsoft.com/office/officeart/2005/8/layout/hierarchy3"/>
    <dgm:cxn modelId="{A0133B50-F712-4988-B5C5-540BC09FAA95}" type="presParOf" srcId="{23AF470C-CB7C-4F20-B44B-68F90EC69FD7}" destId="{1E121A48-E2CF-49BF-8771-BA358BF4668D}" srcOrd="3" destOrd="0" presId="urn:microsoft.com/office/officeart/2005/8/layout/hierarchy3"/>
    <dgm:cxn modelId="{5AED1972-11C3-47B8-9400-0F466E4149E5}" type="presParOf" srcId="{23AF470C-CB7C-4F20-B44B-68F90EC69FD7}" destId="{6E809BC6-8562-4E07-AC36-0DC036C5B5D2}" srcOrd="4" destOrd="0" presId="urn:microsoft.com/office/officeart/2005/8/layout/hierarchy3"/>
    <dgm:cxn modelId="{3EA6FFDC-99AD-401F-A388-F8DACAD3BBEC}" type="presParOf" srcId="{23AF470C-CB7C-4F20-B44B-68F90EC69FD7}" destId="{CDAC7B75-0B2E-4C48-B8AE-2D86EB2A28B2}"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BE17A73-AE65-449C-A263-B80F095967DD}"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0A1862F-F417-427E-BCB9-343200352F71}">
      <dgm:prSet custT="1"/>
      <dgm:spPr/>
      <dgm:t>
        <a:bodyPr/>
        <a:lstStyle/>
        <a:p>
          <a:pPr>
            <a:lnSpc>
              <a:spcPct val="100000"/>
            </a:lnSpc>
          </a:pPr>
          <a:r>
            <a:rPr lang="en-US" sz="1200" b="1" baseline="0" dirty="0">
              <a:latin typeface="Segoe UI" panose="020B0502040204020203" pitchFamily="34" charset="0"/>
              <a:cs typeface="Segoe UI" panose="020B0502040204020203" pitchFamily="34" charset="0"/>
            </a:rPr>
            <a:t>Internet external IP address (IPv4/IPv6) of the enterprise network</a:t>
          </a:r>
          <a:endParaRPr lang="en-US" sz="1200" b="1" dirty="0">
            <a:latin typeface="Segoe UI" panose="020B0502040204020203" pitchFamily="34" charset="0"/>
            <a:cs typeface="Segoe UI" panose="020B0502040204020203" pitchFamily="34" charset="0"/>
          </a:endParaRPr>
        </a:p>
      </dgm:t>
    </dgm:pt>
    <dgm:pt modelId="{67678F7F-8ACF-4EFC-8D3E-10CDAAB436BF}" type="parTrans" cxnId="{0BF514AE-1308-4933-96EF-0328A4B84856}">
      <dgm:prSet/>
      <dgm:spPr/>
      <dgm:t>
        <a:bodyPr/>
        <a:lstStyle/>
        <a:p>
          <a:endParaRPr lang="en-US" sz="1600"/>
        </a:p>
      </dgm:t>
    </dgm:pt>
    <dgm:pt modelId="{9811807A-F182-4027-AC19-CB93ECD68692}" type="sibTrans" cxnId="{0BF514AE-1308-4933-96EF-0328A4B84856}">
      <dgm:prSet/>
      <dgm:spPr/>
      <dgm:t>
        <a:bodyPr/>
        <a:lstStyle/>
        <a:p>
          <a:endParaRPr lang="en-US" sz="1600"/>
        </a:p>
      </dgm:t>
    </dgm:pt>
    <dgm:pt modelId="{121F6612-E29D-44AC-9B2B-30C15EBC4E01}">
      <dgm:prSet custT="1"/>
      <dgm:spPr/>
      <dgm:t>
        <a:bodyPr/>
        <a:lstStyle/>
        <a:p>
          <a:pPr>
            <a:lnSpc>
              <a:spcPct val="100000"/>
            </a:lnSpc>
          </a:pPr>
          <a:r>
            <a:rPr lang="en-US" sz="1200" b="1" kern="1200" baseline="0" dirty="0">
              <a:solidFill>
                <a:srgbClr val="16233A">
                  <a:hueOff val="0"/>
                  <a:satOff val="0"/>
                  <a:lumOff val="0"/>
                  <a:alphaOff val="0"/>
                </a:srgbClr>
              </a:solidFill>
              <a:latin typeface="Segoe UI" panose="020B0502040204020203" pitchFamily="34" charset="0"/>
              <a:ea typeface="+mn-ea"/>
              <a:cs typeface="Segoe UI" panose="020B0502040204020203" pitchFamily="34" charset="0"/>
            </a:rPr>
            <a:t>Used to determine if the Teams client is inside the corporate network</a:t>
          </a:r>
        </a:p>
      </dgm:t>
    </dgm:pt>
    <dgm:pt modelId="{FBC100EA-7032-44F3-89BD-3DD06924F512}" type="parTrans" cxnId="{3A041133-DD6A-45FD-8863-837DD05525DB}">
      <dgm:prSet/>
      <dgm:spPr/>
      <dgm:t>
        <a:bodyPr/>
        <a:lstStyle/>
        <a:p>
          <a:endParaRPr lang="en-US" sz="1600"/>
        </a:p>
      </dgm:t>
    </dgm:pt>
    <dgm:pt modelId="{76010E4E-957B-4C24-BD7C-35847AF1A42B}" type="sibTrans" cxnId="{3A041133-DD6A-45FD-8863-837DD05525DB}">
      <dgm:prSet/>
      <dgm:spPr/>
      <dgm:t>
        <a:bodyPr/>
        <a:lstStyle/>
        <a:p>
          <a:endParaRPr lang="en-US" sz="1600"/>
        </a:p>
      </dgm:t>
    </dgm:pt>
    <dgm:pt modelId="{89E23FC4-DBA2-4644-85B4-6BB5F0366E15}">
      <dgm:prSet custT="1"/>
      <dgm:spPr/>
      <dgm:t>
        <a:bodyPr/>
        <a:lstStyle/>
        <a:p>
          <a:pPr>
            <a:lnSpc>
              <a:spcPct val="100000"/>
            </a:lnSpc>
          </a:pPr>
          <a:r>
            <a:rPr lang="en-US" sz="1200" b="1" kern="1200" baseline="0" dirty="0">
              <a:solidFill>
                <a:srgbClr val="16233A">
                  <a:hueOff val="0"/>
                  <a:satOff val="0"/>
                  <a:lumOff val="0"/>
                  <a:alphaOff val="0"/>
                </a:srgbClr>
              </a:solidFill>
              <a:latin typeface="Segoe UI" panose="020B0502040204020203" pitchFamily="34" charset="0"/>
              <a:ea typeface="+mn-ea"/>
              <a:cs typeface="Segoe UI" panose="020B0502040204020203" pitchFamily="34" charset="0"/>
            </a:rPr>
            <a:t>Checked before looking for specific match with the LIS elements (Civic Address, Location, Subnet) or Network Configuration Service (Region, Sites, Subnets). Match is made regardless when matching Switch/Port, WAP presented. </a:t>
          </a:r>
        </a:p>
      </dgm:t>
    </dgm:pt>
    <dgm:pt modelId="{45C544D6-CD72-4671-BC14-1C178B3AB52B}" type="parTrans" cxnId="{A16E878B-8BDF-4DE0-B13F-AB47E7C3A2B7}">
      <dgm:prSet/>
      <dgm:spPr/>
      <dgm:t>
        <a:bodyPr/>
        <a:lstStyle/>
        <a:p>
          <a:endParaRPr lang="en-US" sz="1600"/>
        </a:p>
      </dgm:t>
    </dgm:pt>
    <dgm:pt modelId="{0B67D778-607C-4FDA-9477-9CAAC8E03F1B}" type="sibTrans" cxnId="{A16E878B-8BDF-4DE0-B13F-AB47E7C3A2B7}">
      <dgm:prSet/>
      <dgm:spPr/>
      <dgm:t>
        <a:bodyPr/>
        <a:lstStyle/>
        <a:p>
          <a:endParaRPr lang="en-US" sz="1600"/>
        </a:p>
      </dgm:t>
    </dgm:pt>
    <dgm:pt modelId="{F3FD975B-C368-440E-B61B-66C9BD3DAE0E}">
      <dgm:prSet custT="1"/>
      <dgm:spPr/>
      <dgm:t>
        <a:bodyPr/>
        <a:lstStyle/>
        <a:p>
          <a:pPr>
            <a:lnSpc>
              <a:spcPct val="100000"/>
            </a:lnSpc>
          </a:pPr>
          <a:r>
            <a:rPr lang="en-US" sz="1200" b="1" kern="1200" baseline="0" dirty="0">
              <a:solidFill>
                <a:srgbClr val="16233A">
                  <a:hueOff val="0"/>
                  <a:satOff val="0"/>
                  <a:lumOff val="0"/>
                  <a:alphaOff val="0"/>
                </a:srgbClr>
              </a:solidFill>
              <a:latin typeface="Segoe UI" panose="020B0502040204020203" pitchFamily="34" charset="0"/>
              <a:ea typeface="+mn-ea"/>
              <a:cs typeface="Segoe UI" panose="020B0502040204020203" pitchFamily="34" charset="0"/>
            </a:rPr>
            <a:t>Must match the clients advertised (Public) IP address</a:t>
          </a:r>
        </a:p>
      </dgm:t>
    </dgm:pt>
    <dgm:pt modelId="{3253383B-A859-4B5D-BFCE-E7070E6340F3}" type="parTrans" cxnId="{1D714FA4-8811-4CF4-9E12-78110F11938E}">
      <dgm:prSet/>
      <dgm:spPr/>
      <dgm:t>
        <a:bodyPr/>
        <a:lstStyle/>
        <a:p>
          <a:endParaRPr lang="en-US" sz="1600"/>
        </a:p>
      </dgm:t>
    </dgm:pt>
    <dgm:pt modelId="{F9E74F5A-1ECA-4738-9ED9-B06F489400D9}" type="sibTrans" cxnId="{1D714FA4-8811-4CF4-9E12-78110F11938E}">
      <dgm:prSet/>
      <dgm:spPr/>
      <dgm:t>
        <a:bodyPr/>
        <a:lstStyle/>
        <a:p>
          <a:endParaRPr lang="en-US" sz="1600"/>
        </a:p>
      </dgm:t>
    </dgm:pt>
    <dgm:pt modelId="{26B0B744-FD00-4A4E-9933-D7B394254A1B}">
      <dgm:prSet custT="1"/>
      <dgm:spPr/>
      <dgm:t>
        <a:bodyPr/>
        <a:lstStyle/>
        <a:p>
          <a:pPr>
            <a:lnSpc>
              <a:spcPct val="100000"/>
            </a:lnSpc>
          </a:pPr>
          <a:r>
            <a:rPr lang="en-US" sz="1400" dirty="0">
              <a:latin typeface="Segoe UI Light" panose="020B0502040204020203" pitchFamily="34" charset="0"/>
              <a:cs typeface="Segoe UI Light" panose="020B0502040204020203" pitchFamily="34" charset="0"/>
            </a:rPr>
            <a:t>Typically (but not always), IPv6 is preferred over IPv4 – </a:t>
          </a:r>
          <a:r>
            <a:rPr lang="en-US" sz="1400" b="1" u="sng" dirty="0">
              <a:solidFill>
                <a:srgbClr val="FF0000"/>
              </a:solidFill>
              <a:latin typeface="Segoe UI Light" panose="020B0502040204020203" pitchFamily="34" charset="0"/>
              <a:cs typeface="Segoe UI Light" panose="020B0502040204020203" pitchFamily="34" charset="0"/>
            </a:rPr>
            <a:t>be sure to enter both</a:t>
          </a:r>
          <a:br>
            <a:rPr lang="en-US" sz="1400" b="1" u="sng" dirty="0">
              <a:solidFill>
                <a:srgbClr val="FF0000"/>
              </a:solidFill>
              <a:latin typeface="Segoe UI Light" panose="020B0502040204020203" pitchFamily="34" charset="0"/>
              <a:cs typeface="Segoe UI Light" panose="020B0502040204020203" pitchFamily="34" charset="0"/>
            </a:rPr>
          </a:br>
          <a:r>
            <a:rPr lang="en-US" sz="1400" b="0" i="1" dirty="0">
              <a:latin typeface="Segoe UI Light" panose="020B0502040204020203" pitchFamily="34" charset="0"/>
              <a:cs typeface="Segoe UI Light" panose="020B0502040204020203" pitchFamily="34" charset="0"/>
            </a:rPr>
            <a:t>New-</a:t>
          </a:r>
          <a:r>
            <a:rPr lang="en-US" sz="1400" b="0" i="1" dirty="0" err="1">
              <a:latin typeface="Segoe UI Light" panose="020B0502040204020203" pitchFamily="34" charset="0"/>
              <a:cs typeface="Segoe UI Light" panose="020B0502040204020203" pitchFamily="34" charset="0"/>
            </a:rPr>
            <a:t>CsTenantTrustedIPAddress</a:t>
          </a:r>
          <a:r>
            <a:rPr lang="en-US" sz="1400" b="0" dirty="0">
              <a:latin typeface="Segoe UI Light" panose="020B0502040204020203" pitchFamily="34" charset="0"/>
              <a:cs typeface="Segoe UI Light" panose="020B0502040204020203" pitchFamily="34" charset="0"/>
            </a:rPr>
            <a:t> cmdlet</a:t>
          </a:r>
        </a:p>
      </dgm:t>
    </dgm:pt>
    <dgm:pt modelId="{5EA19D00-301D-4F80-BB7B-2A4F9D928C0C}" type="parTrans" cxnId="{0890822C-2143-4F0D-B491-77D5709E716C}">
      <dgm:prSet/>
      <dgm:spPr/>
      <dgm:t>
        <a:bodyPr/>
        <a:lstStyle/>
        <a:p>
          <a:endParaRPr lang="en-US" sz="1600"/>
        </a:p>
      </dgm:t>
    </dgm:pt>
    <dgm:pt modelId="{4616D71C-3A4E-4B91-AE81-2940C5E7A8A5}" type="sibTrans" cxnId="{0890822C-2143-4F0D-B491-77D5709E716C}">
      <dgm:prSet/>
      <dgm:spPr/>
      <dgm:t>
        <a:bodyPr/>
        <a:lstStyle/>
        <a:p>
          <a:endParaRPr lang="en-US" sz="1600"/>
        </a:p>
      </dgm:t>
    </dgm:pt>
    <dgm:pt modelId="{A41FB8A1-9D12-4C51-8A69-42DE8059FC0F}">
      <dgm:prSet custT="1"/>
      <dgm:spPr/>
      <dgm:t>
        <a:bodyPr/>
        <a:lstStyle/>
        <a:p>
          <a:pPr>
            <a:lnSpc>
              <a:spcPct val="100000"/>
            </a:lnSpc>
          </a:pPr>
          <a:r>
            <a:rPr lang="en-US" sz="1400" kern="1200" dirty="0">
              <a:solidFill>
                <a:srgbClr val="16233A">
                  <a:hueOff val="0"/>
                  <a:satOff val="0"/>
                  <a:lumOff val="0"/>
                  <a:alphaOff val="0"/>
                </a:srgbClr>
              </a:solidFill>
              <a:latin typeface="Segoe UI Light" panose="020B0502040204020203" pitchFamily="34" charset="0"/>
              <a:ea typeface="+mn-ea"/>
              <a:cs typeface="Segoe UI Light" panose="020B0502040204020203" pitchFamily="34" charset="0"/>
            </a:rPr>
            <a:t>All public IP addresses that will be presented by clients when connected to the corporate network, e.g. their public NAT IP, must be defined in the Tenant Trusted IP Address List</a:t>
          </a:r>
        </a:p>
      </dgm:t>
    </dgm:pt>
    <dgm:pt modelId="{167B5C76-EFE5-477B-B868-8E690FB9176D}" type="parTrans" cxnId="{6ED19E6C-F864-4733-A39F-54DCEC9841C2}">
      <dgm:prSet/>
      <dgm:spPr/>
      <dgm:t>
        <a:bodyPr/>
        <a:lstStyle/>
        <a:p>
          <a:endParaRPr lang="en-US" sz="1600"/>
        </a:p>
      </dgm:t>
    </dgm:pt>
    <dgm:pt modelId="{65327789-40BA-48AC-BFC0-5CB977BA8015}" type="sibTrans" cxnId="{6ED19E6C-F864-4733-A39F-54DCEC9841C2}">
      <dgm:prSet/>
      <dgm:spPr/>
      <dgm:t>
        <a:bodyPr/>
        <a:lstStyle/>
        <a:p>
          <a:endParaRPr lang="en-US" sz="1600"/>
        </a:p>
      </dgm:t>
    </dgm:pt>
    <dgm:pt modelId="{DEE3D89D-EF65-4F2B-9723-266C4AB92810}">
      <dgm:prSet custT="1"/>
      <dgm:spPr/>
      <dgm:t>
        <a:bodyPr/>
        <a:lstStyle/>
        <a:p>
          <a:pPr>
            <a:lnSpc>
              <a:spcPct val="100000"/>
            </a:lnSpc>
          </a:pPr>
          <a:r>
            <a:rPr lang="en-US" sz="1200" b="1" kern="1200" dirty="0">
              <a:solidFill>
                <a:srgbClr val="16233A">
                  <a:hueOff val="0"/>
                  <a:satOff val="0"/>
                  <a:lumOff val="0"/>
                  <a:alphaOff val="0"/>
                </a:srgbClr>
              </a:solidFill>
              <a:latin typeface="Segoe UI" panose="020B0502040204020203" pitchFamily="34" charset="0"/>
              <a:ea typeface="+mn-ea"/>
              <a:cs typeface="Segoe UI" panose="020B0502040204020203" pitchFamily="34" charset="0"/>
            </a:rPr>
            <a:t>Create in Teams </a:t>
          </a:r>
          <a:r>
            <a:rPr lang="en-US" sz="1200" b="1" kern="1200" dirty="0" err="1">
              <a:solidFill>
                <a:srgbClr val="16233A">
                  <a:hueOff val="0"/>
                  <a:satOff val="0"/>
                  <a:lumOff val="0"/>
                  <a:alphaOff val="0"/>
                </a:srgbClr>
              </a:solidFill>
              <a:latin typeface="Segoe UI" panose="020B0502040204020203" pitchFamily="34" charset="0"/>
              <a:ea typeface="+mn-ea"/>
              <a:cs typeface="Segoe UI" panose="020B0502040204020203" pitchFamily="34" charset="0"/>
            </a:rPr>
            <a:t>Powershell</a:t>
          </a:r>
          <a:r>
            <a:rPr lang="en-US" sz="1200" b="1" kern="1200" dirty="0">
              <a:solidFill>
                <a:srgbClr val="16233A">
                  <a:hueOff val="0"/>
                  <a:satOff val="0"/>
                  <a:lumOff val="0"/>
                  <a:alphaOff val="0"/>
                </a:srgbClr>
              </a:solidFill>
              <a:latin typeface="Segoe UI" panose="020B0502040204020203" pitchFamily="34" charset="0"/>
              <a:ea typeface="+mn-ea"/>
              <a:cs typeface="Segoe UI" panose="020B0502040204020203" pitchFamily="34" charset="0"/>
            </a:rPr>
            <a:t> or Teams Admin Center</a:t>
          </a:r>
        </a:p>
      </dgm:t>
    </dgm:pt>
    <dgm:pt modelId="{E3D5D4BC-2D5B-41ED-8DED-E82923FE656E}" type="parTrans" cxnId="{25CDE40D-1E38-4BCE-9F33-56923D4E9533}">
      <dgm:prSet/>
      <dgm:spPr/>
      <dgm:t>
        <a:bodyPr/>
        <a:lstStyle/>
        <a:p>
          <a:endParaRPr lang="en-US"/>
        </a:p>
      </dgm:t>
    </dgm:pt>
    <dgm:pt modelId="{AA844121-03B5-43AB-A81B-5E2513C78663}" type="sibTrans" cxnId="{25CDE40D-1E38-4BCE-9F33-56923D4E9533}">
      <dgm:prSet/>
      <dgm:spPr/>
      <dgm:t>
        <a:bodyPr/>
        <a:lstStyle/>
        <a:p>
          <a:endParaRPr lang="en-US"/>
        </a:p>
      </dgm:t>
    </dgm:pt>
    <dgm:pt modelId="{FA5340EE-3A4F-4351-A49F-AFFE730450D4}">
      <dgm:prSet custT="1"/>
      <dgm:spPr/>
      <dgm:t>
        <a:bodyPr/>
        <a:lstStyle/>
        <a:p>
          <a:pPr>
            <a:lnSpc>
              <a:spcPct val="100000"/>
            </a:lnSpc>
          </a:pPr>
          <a:r>
            <a:rPr lang="en-US" sz="1400" kern="1200" dirty="0">
              <a:latin typeface="Segoe UI Light" panose="020B0502040204020203" pitchFamily="34" charset="0"/>
              <a:cs typeface="Segoe UI Light" panose="020B0502040204020203" pitchFamily="34" charset="0"/>
            </a:rPr>
            <a:t>These are also used with Location Based Routing (LBR) configurations</a:t>
          </a:r>
          <a:endParaRPr lang="en-US" sz="1400" kern="1200" dirty="0">
            <a:solidFill>
              <a:srgbClr val="16233A">
                <a:hueOff val="0"/>
                <a:satOff val="0"/>
                <a:lumOff val="0"/>
                <a:alphaOff val="0"/>
              </a:srgbClr>
            </a:solidFill>
            <a:latin typeface="Segoe UI Light" panose="020B0502040204020203" pitchFamily="34" charset="0"/>
            <a:ea typeface="+mn-ea"/>
            <a:cs typeface="Segoe UI Light" panose="020B0502040204020203" pitchFamily="34" charset="0"/>
          </a:endParaRPr>
        </a:p>
      </dgm:t>
    </dgm:pt>
    <dgm:pt modelId="{0A3E490A-E274-4585-B313-8A03DFF7E12F}" type="parTrans" cxnId="{460423CE-58AC-443D-8877-BB35BDEE668D}">
      <dgm:prSet/>
      <dgm:spPr/>
      <dgm:t>
        <a:bodyPr/>
        <a:lstStyle/>
        <a:p>
          <a:endParaRPr lang="en-US"/>
        </a:p>
      </dgm:t>
    </dgm:pt>
    <dgm:pt modelId="{3E8F1FC6-7224-44E5-901E-3EB28DFDC7E6}" type="sibTrans" cxnId="{460423CE-58AC-443D-8877-BB35BDEE668D}">
      <dgm:prSet/>
      <dgm:spPr/>
      <dgm:t>
        <a:bodyPr/>
        <a:lstStyle/>
        <a:p>
          <a:endParaRPr lang="en-US"/>
        </a:p>
      </dgm:t>
    </dgm:pt>
    <dgm:pt modelId="{BB8B8E7B-4DD2-47DA-9CD8-CBA17BC0F902}">
      <dgm:prSet custT="1"/>
      <dgm:spPr/>
      <dgm:t>
        <a:bodyPr/>
        <a:lstStyle/>
        <a:p>
          <a:pPr>
            <a:lnSpc>
              <a:spcPct val="100000"/>
            </a:lnSpc>
          </a:pPr>
          <a:r>
            <a:rPr lang="en-US" sz="1200" b="1" kern="1200" dirty="0">
              <a:solidFill>
                <a:srgbClr val="16233A">
                  <a:hueOff val="0"/>
                  <a:satOff val="0"/>
                  <a:lumOff val="0"/>
                  <a:alphaOff val="0"/>
                </a:srgbClr>
              </a:solidFill>
              <a:latin typeface="Segoe UI" panose="020B0502040204020203" pitchFamily="34" charset="0"/>
              <a:ea typeface="+mn-ea"/>
              <a:cs typeface="Segoe UI" panose="020B0502040204020203" pitchFamily="34" charset="0"/>
            </a:rPr>
            <a:t>New-</a:t>
          </a:r>
          <a:r>
            <a:rPr lang="en-US" sz="1200" b="1" kern="1200" dirty="0" err="1">
              <a:solidFill>
                <a:srgbClr val="16233A">
                  <a:hueOff val="0"/>
                  <a:satOff val="0"/>
                  <a:lumOff val="0"/>
                  <a:alphaOff val="0"/>
                </a:srgbClr>
              </a:solidFill>
              <a:latin typeface="Segoe UI" panose="020B0502040204020203" pitchFamily="34" charset="0"/>
              <a:ea typeface="+mn-ea"/>
              <a:cs typeface="Segoe UI" panose="020B0502040204020203" pitchFamily="34" charset="0"/>
            </a:rPr>
            <a:t>CsTenantTrustedIPAddress</a:t>
          </a:r>
          <a:endParaRPr lang="en-US" sz="1200" b="1" kern="1200" dirty="0">
            <a:solidFill>
              <a:srgbClr val="16233A">
                <a:hueOff val="0"/>
                <a:satOff val="0"/>
                <a:lumOff val="0"/>
                <a:alphaOff val="0"/>
              </a:srgbClr>
            </a:solidFill>
            <a:latin typeface="Segoe UI Light" panose="020B0502040204020203" pitchFamily="34" charset="0"/>
            <a:ea typeface="+mn-ea"/>
            <a:cs typeface="Segoe UI Light" panose="020B0502040204020203" pitchFamily="34" charset="0"/>
          </a:endParaRPr>
        </a:p>
      </dgm:t>
    </dgm:pt>
    <dgm:pt modelId="{18A84DD0-BB46-4AE9-9476-9A985D168132}" type="parTrans" cxnId="{D5B753F1-E3C4-4409-8A0A-DCE140BEB176}">
      <dgm:prSet/>
      <dgm:spPr/>
      <dgm:t>
        <a:bodyPr/>
        <a:lstStyle/>
        <a:p>
          <a:endParaRPr lang="en-US"/>
        </a:p>
      </dgm:t>
    </dgm:pt>
    <dgm:pt modelId="{2D765C14-3234-4C0A-870C-C745427262A2}" type="sibTrans" cxnId="{D5B753F1-E3C4-4409-8A0A-DCE140BEB176}">
      <dgm:prSet/>
      <dgm:spPr/>
      <dgm:t>
        <a:bodyPr/>
        <a:lstStyle/>
        <a:p>
          <a:endParaRPr lang="en-US"/>
        </a:p>
      </dgm:t>
    </dgm:pt>
    <dgm:pt modelId="{257EBB8A-A92C-48E1-927A-987DFC638F8F}">
      <dgm:prSet custT="1"/>
      <dgm:spPr/>
      <dgm:t>
        <a:bodyPr/>
        <a:lstStyle/>
        <a:p>
          <a:pPr>
            <a:lnSpc>
              <a:spcPct val="100000"/>
            </a:lnSpc>
          </a:pPr>
          <a:r>
            <a:rPr lang="en-US" sz="1400" kern="1200" dirty="0">
              <a:solidFill>
                <a:srgbClr val="16233A">
                  <a:hueOff val="0"/>
                  <a:satOff val="0"/>
                  <a:lumOff val="0"/>
                  <a:alphaOff val="0"/>
                </a:srgbClr>
              </a:solidFill>
              <a:latin typeface="Segoe UI Light" panose="020B0502040204020203" pitchFamily="34" charset="0"/>
              <a:ea typeface="+mn-ea"/>
              <a:cs typeface="Segoe UI Light" panose="020B0502040204020203" pitchFamily="34" charset="0"/>
            </a:rPr>
            <a:t>IPv4: use –</a:t>
          </a:r>
          <a:r>
            <a:rPr lang="en-US" sz="1400" kern="1200" dirty="0" err="1">
              <a:solidFill>
                <a:srgbClr val="16233A">
                  <a:hueOff val="0"/>
                  <a:satOff val="0"/>
                  <a:lumOff val="0"/>
                  <a:alphaOff val="0"/>
                </a:srgbClr>
              </a:solidFill>
              <a:latin typeface="Segoe UI Light" panose="020B0502040204020203" pitchFamily="34" charset="0"/>
              <a:ea typeface="+mn-ea"/>
              <a:cs typeface="Segoe UI Light" panose="020B0502040204020203" pitchFamily="34" charset="0"/>
            </a:rPr>
            <a:t>MaskBits</a:t>
          </a:r>
          <a:r>
            <a:rPr lang="en-US" sz="1400" kern="1200" dirty="0">
              <a:solidFill>
                <a:srgbClr val="16233A">
                  <a:hueOff val="0"/>
                  <a:satOff val="0"/>
                  <a:lumOff val="0"/>
                  <a:alphaOff val="0"/>
                </a:srgbClr>
              </a:solidFill>
              <a:latin typeface="Segoe UI Light" panose="020B0502040204020203" pitchFamily="34" charset="0"/>
              <a:ea typeface="+mn-ea"/>
              <a:cs typeface="Segoe UI Light" panose="020B0502040204020203" pitchFamily="34" charset="0"/>
            </a:rPr>
            <a:t> 32 for single address (default)</a:t>
          </a:r>
        </a:p>
      </dgm:t>
    </dgm:pt>
    <dgm:pt modelId="{BDEB4C1E-A824-4862-9669-5EDD7DA1877E}" type="parTrans" cxnId="{D5BDC5FD-0496-4322-9E8F-53AA559B12AC}">
      <dgm:prSet/>
      <dgm:spPr/>
      <dgm:t>
        <a:bodyPr/>
        <a:lstStyle/>
        <a:p>
          <a:endParaRPr lang="en-US"/>
        </a:p>
      </dgm:t>
    </dgm:pt>
    <dgm:pt modelId="{BBF7EAF4-7D1E-454D-813E-DDA1556BC72D}" type="sibTrans" cxnId="{D5BDC5FD-0496-4322-9E8F-53AA559B12AC}">
      <dgm:prSet/>
      <dgm:spPr/>
      <dgm:t>
        <a:bodyPr/>
        <a:lstStyle/>
        <a:p>
          <a:endParaRPr lang="en-US"/>
        </a:p>
      </dgm:t>
    </dgm:pt>
    <dgm:pt modelId="{34B4BC2C-CDB0-4441-BE48-0A87242EB474}">
      <dgm:prSet custT="1"/>
      <dgm:spPr/>
      <dgm:t>
        <a:bodyPr/>
        <a:lstStyle/>
        <a:p>
          <a:pPr>
            <a:lnSpc>
              <a:spcPct val="100000"/>
            </a:lnSpc>
          </a:pPr>
          <a:r>
            <a:rPr lang="en-US" sz="1400" dirty="0">
              <a:solidFill>
                <a:srgbClr val="16233A">
                  <a:hueOff val="0"/>
                  <a:satOff val="0"/>
                  <a:lumOff val="0"/>
                  <a:alphaOff val="0"/>
                </a:srgbClr>
              </a:solidFill>
              <a:latin typeface="Segoe UI Light" panose="020B0502040204020203" pitchFamily="34" charset="0"/>
              <a:ea typeface="+mn-ea"/>
              <a:cs typeface="Segoe UI Light" panose="020B0502040204020203" pitchFamily="34" charset="0"/>
            </a:rPr>
            <a:t>IPv6: use –</a:t>
          </a:r>
          <a:r>
            <a:rPr lang="en-US" sz="1400" dirty="0" err="1">
              <a:solidFill>
                <a:srgbClr val="16233A">
                  <a:hueOff val="0"/>
                  <a:satOff val="0"/>
                  <a:lumOff val="0"/>
                  <a:alphaOff val="0"/>
                </a:srgbClr>
              </a:solidFill>
              <a:latin typeface="Segoe UI Light" panose="020B0502040204020203" pitchFamily="34" charset="0"/>
              <a:ea typeface="+mn-ea"/>
              <a:cs typeface="Segoe UI Light" panose="020B0502040204020203" pitchFamily="34" charset="0"/>
            </a:rPr>
            <a:t>MaskBits</a:t>
          </a:r>
          <a:r>
            <a:rPr lang="en-US" sz="1400" dirty="0">
              <a:solidFill>
                <a:srgbClr val="16233A">
                  <a:hueOff val="0"/>
                  <a:satOff val="0"/>
                  <a:lumOff val="0"/>
                  <a:alphaOff val="0"/>
                </a:srgbClr>
              </a:solidFill>
              <a:latin typeface="Segoe UI Light" panose="020B0502040204020203" pitchFamily="34" charset="0"/>
              <a:ea typeface="+mn-ea"/>
              <a:cs typeface="Segoe UI Light" panose="020B0502040204020203" pitchFamily="34" charset="0"/>
            </a:rPr>
            <a:t> 128 for single address (default)</a:t>
          </a:r>
        </a:p>
      </dgm:t>
    </dgm:pt>
    <dgm:pt modelId="{3CB354AB-6F3E-48FE-95DF-54E6CD38898B}" type="parTrans" cxnId="{04273711-C4DC-4522-AD56-478F19E24C13}">
      <dgm:prSet/>
      <dgm:spPr/>
      <dgm:t>
        <a:bodyPr/>
        <a:lstStyle/>
        <a:p>
          <a:endParaRPr lang="en-US"/>
        </a:p>
      </dgm:t>
    </dgm:pt>
    <dgm:pt modelId="{746BA551-925B-4786-B3F7-DCDF2FCD78D4}" type="sibTrans" cxnId="{04273711-C4DC-4522-AD56-478F19E24C13}">
      <dgm:prSet/>
      <dgm:spPr/>
      <dgm:t>
        <a:bodyPr/>
        <a:lstStyle/>
        <a:p>
          <a:endParaRPr lang="en-US"/>
        </a:p>
      </dgm:t>
    </dgm:pt>
    <dgm:pt modelId="{2232CB95-255B-4466-AF88-8CDB4A04DC7D}">
      <dgm:prSet custT="1"/>
      <dgm:spPr/>
      <dgm:t>
        <a:bodyPr/>
        <a:lstStyle/>
        <a:p>
          <a:pPr>
            <a:lnSpc>
              <a:spcPct val="100000"/>
            </a:lnSpc>
          </a:pPr>
          <a:r>
            <a:rPr lang="en-US" sz="1200" b="1" dirty="0">
              <a:solidFill>
                <a:srgbClr val="16233A">
                  <a:hueOff val="0"/>
                  <a:satOff val="0"/>
                  <a:lumOff val="0"/>
                  <a:alphaOff val="0"/>
                </a:srgbClr>
              </a:solidFill>
              <a:latin typeface="Segoe UI" panose="020B0502040204020203" pitchFamily="34" charset="0"/>
              <a:ea typeface="+mn-ea"/>
              <a:cs typeface="Segoe UI" panose="020B0502040204020203" pitchFamily="34" charset="0"/>
            </a:rPr>
            <a:t>Network Configuration Service (NCS) has a 2-hour cache</a:t>
          </a:r>
          <a:endParaRPr lang="en-US" sz="1200" b="1" dirty="0">
            <a:solidFill>
              <a:srgbClr val="16233A">
                <a:hueOff val="0"/>
                <a:satOff val="0"/>
                <a:lumOff val="0"/>
                <a:alphaOff val="0"/>
              </a:srgbClr>
            </a:solidFill>
            <a:latin typeface="Segoe UI Light" panose="020B0502040204020203" pitchFamily="34" charset="0"/>
            <a:ea typeface="+mn-ea"/>
            <a:cs typeface="Segoe UI Light" panose="020B0502040204020203" pitchFamily="34" charset="0"/>
          </a:endParaRPr>
        </a:p>
      </dgm:t>
    </dgm:pt>
    <dgm:pt modelId="{600CEE38-AE91-417C-8961-558E6CABDA4C}" type="parTrans" cxnId="{8191DDB4-8BC8-4AF3-8828-FB3CD9667E12}">
      <dgm:prSet/>
      <dgm:spPr/>
      <dgm:t>
        <a:bodyPr/>
        <a:lstStyle/>
        <a:p>
          <a:endParaRPr lang="en-US"/>
        </a:p>
      </dgm:t>
    </dgm:pt>
    <dgm:pt modelId="{9BEDC86D-392C-4679-8A10-CD6DB8AC9EA4}" type="sibTrans" cxnId="{8191DDB4-8BC8-4AF3-8828-FB3CD9667E12}">
      <dgm:prSet/>
      <dgm:spPr/>
      <dgm:t>
        <a:bodyPr/>
        <a:lstStyle/>
        <a:p>
          <a:endParaRPr lang="en-US"/>
        </a:p>
      </dgm:t>
    </dgm:pt>
    <dgm:pt modelId="{B2549ADA-B5FA-4482-8DE9-0D304FA046F9}">
      <dgm:prSet custT="1"/>
      <dgm:spPr/>
      <dgm:t>
        <a:bodyPr/>
        <a:lstStyle/>
        <a:p>
          <a:pPr>
            <a:lnSpc>
              <a:spcPct val="100000"/>
            </a:lnSpc>
          </a:pPr>
          <a:r>
            <a:rPr lang="en-US" sz="1400" dirty="0">
              <a:solidFill>
                <a:srgbClr val="16233A">
                  <a:hueOff val="0"/>
                  <a:satOff val="0"/>
                  <a:lumOff val="0"/>
                  <a:alphaOff val="0"/>
                </a:srgbClr>
              </a:solidFill>
              <a:latin typeface="Segoe UI Light" panose="020B0502040204020203" pitchFamily="34" charset="0"/>
              <a:ea typeface="+mn-ea"/>
              <a:cs typeface="Segoe UI Light" panose="020B0502040204020203" pitchFamily="34" charset="0"/>
            </a:rPr>
            <a:t>Newly created Tenant Network configuration settings (such as Trusted IPs) won’t be available for ~2 hours after creation</a:t>
          </a:r>
        </a:p>
      </dgm:t>
    </dgm:pt>
    <dgm:pt modelId="{45848C8F-12F9-43CA-8501-F18F2F699798}" type="parTrans" cxnId="{57495E86-0BF9-4325-9392-4FD7A353152B}">
      <dgm:prSet/>
      <dgm:spPr/>
      <dgm:t>
        <a:bodyPr/>
        <a:lstStyle/>
        <a:p>
          <a:endParaRPr lang="en-US"/>
        </a:p>
      </dgm:t>
    </dgm:pt>
    <dgm:pt modelId="{30A45A76-5593-44CD-8C05-7B4393008367}" type="sibTrans" cxnId="{57495E86-0BF9-4325-9392-4FD7A353152B}">
      <dgm:prSet/>
      <dgm:spPr/>
      <dgm:t>
        <a:bodyPr/>
        <a:lstStyle/>
        <a:p>
          <a:endParaRPr lang="en-US"/>
        </a:p>
      </dgm:t>
    </dgm:pt>
    <dgm:pt modelId="{656C449D-7268-4B2B-B9BF-E850D97D535E}" type="pres">
      <dgm:prSet presAssocID="{9BE17A73-AE65-449C-A263-B80F095967DD}" presName="root" presStyleCnt="0">
        <dgm:presLayoutVars>
          <dgm:dir/>
          <dgm:resizeHandles val="exact"/>
        </dgm:presLayoutVars>
      </dgm:prSet>
      <dgm:spPr/>
    </dgm:pt>
    <dgm:pt modelId="{1F53C70C-84BC-428C-A11D-8B4B1A848AA6}" type="pres">
      <dgm:prSet presAssocID="{50A1862F-F417-427E-BCB9-343200352F71}" presName="compNode" presStyleCnt="0"/>
      <dgm:spPr/>
    </dgm:pt>
    <dgm:pt modelId="{3E49CF68-549B-4426-AA96-19F8D1E19ABC}" type="pres">
      <dgm:prSet presAssocID="{50A1862F-F417-427E-BCB9-343200352F71}" presName="bgRect" presStyleLbl="bgShp" presStyleIdx="0" presStyleCnt="7"/>
      <dgm:spPr/>
    </dgm:pt>
    <dgm:pt modelId="{BDE8A8E6-44B3-4009-87DE-084FA171AC7E}" type="pres">
      <dgm:prSet presAssocID="{50A1862F-F417-427E-BCB9-343200352F71}"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ocessor"/>
        </a:ext>
      </dgm:extLst>
    </dgm:pt>
    <dgm:pt modelId="{BA1433F7-739C-4CFE-BD54-70006FACF8B8}" type="pres">
      <dgm:prSet presAssocID="{50A1862F-F417-427E-BCB9-343200352F71}" presName="spaceRect" presStyleCnt="0"/>
      <dgm:spPr/>
    </dgm:pt>
    <dgm:pt modelId="{97BC9D68-91CE-420F-BED5-168CE7222839}" type="pres">
      <dgm:prSet presAssocID="{50A1862F-F417-427E-BCB9-343200352F71}" presName="parTx" presStyleLbl="revTx" presStyleIdx="0" presStyleCnt="12">
        <dgm:presLayoutVars>
          <dgm:chMax val="0"/>
          <dgm:chPref val="0"/>
        </dgm:presLayoutVars>
      </dgm:prSet>
      <dgm:spPr/>
    </dgm:pt>
    <dgm:pt modelId="{972E3E89-CE25-40E0-8015-ED0A8BD46014}" type="pres">
      <dgm:prSet presAssocID="{50A1862F-F417-427E-BCB9-343200352F71}" presName="desTx" presStyleLbl="revTx" presStyleIdx="1" presStyleCnt="12">
        <dgm:presLayoutVars/>
      </dgm:prSet>
      <dgm:spPr/>
    </dgm:pt>
    <dgm:pt modelId="{A94E596D-EF93-41A1-92AE-C97315A6B54F}" type="pres">
      <dgm:prSet presAssocID="{9811807A-F182-4027-AC19-CB93ECD68692}" presName="sibTrans" presStyleCnt="0"/>
      <dgm:spPr/>
    </dgm:pt>
    <dgm:pt modelId="{303122EB-6EEC-47C3-976C-4DF29D0691EC}" type="pres">
      <dgm:prSet presAssocID="{121F6612-E29D-44AC-9B2B-30C15EBC4E01}" presName="compNode" presStyleCnt="0"/>
      <dgm:spPr/>
    </dgm:pt>
    <dgm:pt modelId="{CC3E1B3B-81B8-4DBA-A644-CB5C15D26766}" type="pres">
      <dgm:prSet presAssocID="{121F6612-E29D-44AC-9B2B-30C15EBC4E01}" presName="bgRect" presStyleLbl="bgShp" presStyleIdx="1" presStyleCnt="7"/>
      <dgm:spPr/>
    </dgm:pt>
    <dgm:pt modelId="{8EEBECAB-A50A-4630-939D-D13987370E96}" type="pres">
      <dgm:prSet presAssocID="{121F6612-E29D-44AC-9B2B-30C15EBC4E01}"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 Network"/>
        </a:ext>
      </dgm:extLst>
    </dgm:pt>
    <dgm:pt modelId="{397FB64F-D6B9-4B23-AE47-4886F1BAC5C6}" type="pres">
      <dgm:prSet presAssocID="{121F6612-E29D-44AC-9B2B-30C15EBC4E01}" presName="spaceRect" presStyleCnt="0"/>
      <dgm:spPr/>
    </dgm:pt>
    <dgm:pt modelId="{5F151979-4253-458C-9D27-3193C92A64E4}" type="pres">
      <dgm:prSet presAssocID="{121F6612-E29D-44AC-9B2B-30C15EBC4E01}" presName="parTx" presStyleLbl="revTx" presStyleIdx="2" presStyleCnt="12">
        <dgm:presLayoutVars>
          <dgm:chMax val="0"/>
          <dgm:chPref val="0"/>
        </dgm:presLayoutVars>
      </dgm:prSet>
      <dgm:spPr/>
    </dgm:pt>
    <dgm:pt modelId="{AF6DCDA2-4964-41C6-94DB-3CB62D9122D5}" type="pres">
      <dgm:prSet presAssocID="{76010E4E-957B-4C24-BD7C-35847AF1A42B}" presName="sibTrans" presStyleCnt="0"/>
      <dgm:spPr/>
    </dgm:pt>
    <dgm:pt modelId="{B4546D25-4426-4F95-BB94-6D17233165EC}" type="pres">
      <dgm:prSet presAssocID="{89E23FC4-DBA2-4644-85B4-6BB5F0366E15}" presName="compNode" presStyleCnt="0"/>
      <dgm:spPr/>
    </dgm:pt>
    <dgm:pt modelId="{F675F1D3-38F1-46F4-89A9-DB1655DCC3C6}" type="pres">
      <dgm:prSet presAssocID="{89E23FC4-DBA2-4644-85B4-6BB5F0366E15}" presName="bgRect" presStyleLbl="bgShp" presStyleIdx="2" presStyleCnt="7"/>
      <dgm:spPr/>
    </dgm:pt>
    <dgm:pt modelId="{ED5741D1-10E3-47A5-849D-A72080ACACB5}" type="pres">
      <dgm:prSet presAssocID="{89E23FC4-DBA2-4644-85B4-6BB5F0366E15}"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isconnected"/>
        </a:ext>
      </dgm:extLst>
    </dgm:pt>
    <dgm:pt modelId="{CCD6A46F-AC3C-401E-B17F-275D1188FEE2}" type="pres">
      <dgm:prSet presAssocID="{89E23FC4-DBA2-4644-85B4-6BB5F0366E15}" presName="spaceRect" presStyleCnt="0"/>
      <dgm:spPr/>
    </dgm:pt>
    <dgm:pt modelId="{1A466E89-5C03-4151-A81E-1157C30209C0}" type="pres">
      <dgm:prSet presAssocID="{89E23FC4-DBA2-4644-85B4-6BB5F0366E15}" presName="parTx" presStyleLbl="revTx" presStyleIdx="3" presStyleCnt="12">
        <dgm:presLayoutVars>
          <dgm:chMax val="0"/>
          <dgm:chPref val="0"/>
        </dgm:presLayoutVars>
      </dgm:prSet>
      <dgm:spPr/>
    </dgm:pt>
    <dgm:pt modelId="{88FE84C1-8DC8-465E-ABC6-27C47BBE525B}" type="pres">
      <dgm:prSet presAssocID="{0B67D778-607C-4FDA-9477-9CAAC8E03F1B}" presName="sibTrans" presStyleCnt="0"/>
      <dgm:spPr/>
    </dgm:pt>
    <dgm:pt modelId="{37CB2720-20A4-4578-ABF1-55A35F4F015C}" type="pres">
      <dgm:prSet presAssocID="{F3FD975B-C368-440E-B61B-66C9BD3DAE0E}" presName="compNode" presStyleCnt="0"/>
      <dgm:spPr/>
    </dgm:pt>
    <dgm:pt modelId="{2F8C7C4E-58CF-40D3-A858-108F2BAFC811}" type="pres">
      <dgm:prSet presAssocID="{F3FD975B-C368-440E-B61B-66C9BD3DAE0E}" presName="bgRect" presStyleLbl="bgShp" presStyleIdx="3" presStyleCnt="7"/>
      <dgm:spPr/>
    </dgm:pt>
    <dgm:pt modelId="{EBAFF2DA-7B56-4BDC-873E-0388739CB384}" type="pres">
      <dgm:prSet presAssocID="{F3FD975B-C368-440E-B61B-66C9BD3DAE0E}"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mark"/>
        </a:ext>
      </dgm:extLst>
    </dgm:pt>
    <dgm:pt modelId="{DAA97074-DB1C-4E3C-B434-E0212F9EABB2}" type="pres">
      <dgm:prSet presAssocID="{F3FD975B-C368-440E-B61B-66C9BD3DAE0E}" presName="spaceRect" presStyleCnt="0"/>
      <dgm:spPr/>
    </dgm:pt>
    <dgm:pt modelId="{EB62ECBC-35D5-43F8-8184-B38A78E53765}" type="pres">
      <dgm:prSet presAssocID="{F3FD975B-C368-440E-B61B-66C9BD3DAE0E}" presName="parTx" presStyleLbl="revTx" presStyleIdx="4" presStyleCnt="12">
        <dgm:presLayoutVars>
          <dgm:chMax val="0"/>
          <dgm:chPref val="0"/>
        </dgm:presLayoutVars>
      </dgm:prSet>
      <dgm:spPr/>
    </dgm:pt>
    <dgm:pt modelId="{1DC164F0-84A5-4A92-96F3-BB9E4C6FCFA8}" type="pres">
      <dgm:prSet presAssocID="{F3FD975B-C368-440E-B61B-66C9BD3DAE0E}" presName="desTx" presStyleLbl="revTx" presStyleIdx="5" presStyleCnt="12">
        <dgm:presLayoutVars/>
      </dgm:prSet>
      <dgm:spPr/>
    </dgm:pt>
    <dgm:pt modelId="{47B7916A-021F-4EE2-8956-BD1D8CB97389}" type="pres">
      <dgm:prSet presAssocID="{F9E74F5A-1ECA-4738-9ED9-B06F489400D9}" presName="sibTrans" presStyleCnt="0"/>
      <dgm:spPr/>
    </dgm:pt>
    <dgm:pt modelId="{9D6DE528-DB68-4A28-80DB-979E710E774E}" type="pres">
      <dgm:prSet presAssocID="{DEE3D89D-EF65-4F2B-9723-266C4AB92810}" presName="compNode" presStyleCnt="0"/>
      <dgm:spPr/>
    </dgm:pt>
    <dgm:pt modelId="{243EFDA0-EFAE-4E8A-A5FE-17C4FE189565}" type="pres">
      <dgm:prSet presAssocID="{DEE3D89D-EF65-4F2B-9723-266C4AB92810}" presName="bgRect" presStyleLbl="bgShp" presStyleIdx="4" presStyleCnt="7"/>
      <dgm:spPr>
        <a:ln>
          <a:solidFill>
            <a:schemeClr val="lt1">
              <a:hueOff val="0"/>
              <a:satOff val="0"/>
              <a:lumOff val="0"/>
            </a:schemeClr>
          </a:solidFill>
        </a:ln>
      </dgm:spPr>
    </dgm:pt>
    <dgm:pt modelId="{E375034C-7BCE-4B74-8651-BD2C115CE932}" type="pres">
      <dgm:prSet presAssocID="{DEE3D89D-EF65-4F2B-9723-266C4AB92810}" presName="iconRect" presStyleLbl="node1" presStyleIdx="4" presStyleCnt="7"/>
      <dgm:spPr>
        <a:blipFill rotWithShape="1">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pt>
    <dgm:pt modelId="{C39D5A86-E3E8-4C68-94E5-6093A2622869}" type="pres">
      <dgm:prSet presAssocID="{DEE3D89D-EF65-4F2B-9723-266C4AB92810}" presName="spaceRect" presStyleCnt="0"/>
      <dgm:spPr/>
    </dgm:pt>
    <dgm:pt modelId="{37521D07-6A6F-412E-A9AB-625D88A9EA77}" type="pres">
      <dgm:prSet presAssocID="{DEE3D89D-EF65-4F2B-9723-266C4AB92810}" presName="parTx" presStyleLbl="revTx" presStyleIdx="6" presStyleCnt="12">
        <dgm:presLayoutVars>
          <dgm:chMax val="0"/>
          <dgm:chPref val="0"/>
        </dgm:presLayoutVars>
      </dgm:prSet>
      <dgm:spPr/>
    </dgm:pt>
    <dgm:pt modelId="{25E66C63-DE4C-4A31-AC41-6084A7EDD205}" type="pres">
      <dgm:prSet presAssocID="{DEE3D89D-EF65-4F2B-9723-266C4AB92810}" presName="desTx" presStyleLbl="revTx" presStyleIdx="7" presStyleCnt="12">
        <dgm:presLayoutVars/>
      </dgm:prSet>
      <dgm:spPr/>
    </dgm:pt>
    <dgm:pt modelId="{6916E4B8-CFDE-457D-93EA-B64B903871A7}" type="pres">
      <dgm:prSet presAssocID="{AA844121-03B5-43AB-A81B-5E2513C78663}" presName="sibTrans" presStyleCnt="0"/>
      <dgm:spPr/>
    </dgm:pt>
    <dgm:pt modelId="{2B61BAC5-5D8A-4C7C-A2B8-079E82344AAF}" type="pres">
      <dgm:prSet presAssocID="{BB8B8E7B-4DD2-47DA-9CD8-CBA17BC0F902}" presName="compNode" presStyleCnt="0"/>
      <dgm:spPr/>
    </dgm:pt>
    <dgm:pt modelId="{999133D2-9857-443B-A9FE-FEFD7674F37F}" type="pres">
      <dgm:prSet presAssocID="{BB8B8E7B-4DD2-47DA-9CD8-CBA17BC0F902}" presName="bgRect" presStyleLbl="bgShp" presStyleIdx="5" presStyleCnt="7"/>
      <dgm:spPr/>
    </dgm:pt>
    <dgm:pt modelId="{D43DADFC-1206-444F-8026-703BDC40E79A}" type="pres">
      <dgm:prSet presAssocID="{BB8B8E7B-4DD2-47DA-9CD8-CBA17BC0F902}" presName="iconRect" presStyleLbl="node1" presStyleIdx="5" presStyleCnt="7"/>
      <dgm:spPr>
        <a:blipFill rotWithShape="1">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a:noFill/>
        </a:ln>
      </dgm:spPr>
    </dgm:pt>
    <dgm:pt modelId="{26AFD793-AD8D-4EB7-B447-7F814610934D}" type="pres">
      <dgm:prSet presAssocID="{BB8B8E7B-4DD2-47DA-9CD8-CBA17BC0F902}" presName="spaceRect" presStyleCnt="0"/>
      <dgm:spPr/>
    </dgm:pt>
    <dgm:pt modelId="{3926AB6C-4BD0-409E-A898-FDF98DA7B3A4}" type="pres">
      <dgm:prSet presAssocID="{BB8B8E7B-4DD2-47DA-9CD8-CBA17BC0F902}" presName="parTx" presStyleLbl="revTx" presStyleIdx="8" presStyleCnt="12">
        <dgm:presLayoutVars>
          <dgm:chMax val="0"/>
          <dgm:chPref val="0"/>
        </dgm:presLayoutVars>
      </dgm:prSet>
      <dgm:spPr/>
    </dgm:pt>
    <dgm:pt modelId="{E2CC4D00-328E-4951-AD10-507C0658B93D}" type="pres">
      <dgm:prSet presAssocID="{BB8B8E7B-4DD2-47DA-9CD8-CBA17BC0F902}" presName="desTx" presStyleLbl="revTx" presStyleIdx="9" presStyleCnt="12">
        <dgm:presLayoutVars/>
      </dgm:prSet>
      <dgm:spPr/>
    </dgm:pt>
    <dgm:pt modelId="{491D1841-3D46-4A32-ACD5-45289FF3BA19}" type="pres">
      <dgm:prSet presAssocID="{2D765C14-3234-4C0A-870C-C745427262A2}" presName="sibTrans" presStyleCnt="0"/>
      <dgm:spPr/>
    </dgm:pt>
    <dgm:pt modelId="{FD818EA1-F6D3-42DE-A96E-074F300BF86D}" type="pres">
      <dgm:prSet presAssocID="{2232CB95-255B-4466-AF88-8CDB4A04DC7D}" presName="compNode" presStyleCnt="0"/>
      <dgm:spPr/>
    </dgm:pt>
    <dgm:pt modelId="{1AEF82F6-9D52-4AA0-9275-E2815400CF76}" type="pres">
      <dgm:prSet presAssocID="{2232CB95-255B-4466-AF88-8CDB4A04DC7D}" presName="bgRect" presStyleLbl="bgShp" presStyleIdx="6" presStyleCnt="7" custLinFactNeighborY="73"/>
      <dgm:spPr/>
    </dgm:pt>
    <dgm:pt modelId="{7BD76D4F-8D81-4CA8-B205-F49402DFDAC3}" type="pres">
      <dgm:prSet presAssocID="{2232CB95-255B-4466-AF88-8CDB4A04DC7D}" presName="iconRect" presStyleLbl="node1" presStyleIdx="6" presStyleCnt="7"/>
      <dgm:spPr>
        <a:blipFill rotWithShape="1">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a:ln>
          <a:noFill/>
        </a:ln>
      </dgm:spPr>
    </dgm:pt>
    <dgm:pt modelId="{792A755B-27ED-4C27-AC61-471775554AE5}" type="pres">
      <dgm:prSet presAssocID="{2232CB95-255B-4466-AF88-8CDB4A04DC7D}" presName="spaceRect" presStyleCnt="0"/>
      <dgm:spPr/>
    </dgm:pt>
    <dgm:pt modelId="{20F0EF4A-0600-4B2C-8885-6C9A0BA9D692}" type="pres">
      <dgm:prSet presAssocID="{2232CB95-255B-4466-AF88-8CDB4A04DC7D}" presName="parTx" presStyleLbl="revTx" presStyleIdx="10" presStyleCnt="12">
        <dgm:presLayoutVars>
          <dgm:chMax val="0"/>
          <dgm:chPref val="0"/>
        </dgm:presLayoutVars>
      </dgm:prSet>
      <dgm:spPr/>
    </dgm:pt>
    <dgm:pt modelId="{28E4FC3D-1F32-4BFE-A965-E69EAEA2C84B}" type="pres">
      <dgm:prSet presAssocID="{2232CB95-255B-4466-AF88-8CDB4A04DC7D}" presName="desTx" presStyleLbl="revTx" presStyleIdx="11" presStyleCnt="12">
        <dgm:presLayoutVars/>
      </dgm:prSet>
      <dgm:spPr/>
    </dgm:pt>
  </dgm:ptLst>
  <dgm:cxnLst>
    <dgm:cxn modelId="{CFA77808-BBC8-4347-948B-3D79B73CAB10}" type="presOf" srcId="{F3FD975B-C368-440E-B61B-66C9BD3DAE0E}" destId="{EB62ECBC-35D5-43F8-8184-B38A78E53765}" srcOrd="0" destOrd="0" presId="urn:microsoft.com/office/officeart/2018/2/layout/IconVerticalSolidList"/>
    <dgm:cxn modelId="{25CDE40D-1E38-4BCE-9F33-56923D4E9533}" srcId="{9BE17A73-AE65-449C-A263-B80F095967DD}" destId="{DEE3D89D-EF65-4F2B-9723-266C4AB92810}" srcOrd="4" destOrd="0" parTransId="{E3D5D4BC-2D5B-41ED-8DED-E82923FE656E}" sibTransId="{AA844121-03B5-43AB-A81B-5E2513C78663}"/>
    <dgm:cxn modelId="{04273711-C4DC-4522-AD56-478F19E24C13}" srcId="{BB8B8E7B-4DD2-47DA-9CD8-CBA17BC0F902}" destId="{34B4BC2C-CDB0-4441-BE48-0A87242EB474}" srcOrd="1" destOrd="0" parTransId="{3CB354AB-6F3E-48FE-95DF-54E6CD38898B}" sibTransId="{746BA551-925B-4786-B3F7-DCDF2FCD78D4}"/>
    <dgm:cxn modelId="{0890822C-2143-4F0D-B491-77D5709E716C}" srcId="{50A1862F-F417-427E-BCB9-343200352F71}" destId="{26B0B744-FD00-4A4E-9933-D7B394254A1B}" srcOrd="0" destOrd="0" parTransId="{5EA19D00-301D-4F80-BB7B-2A4F9D928C0C}" sibTransId="{4616D71C-3A4E-4B91-AE81-2940C5E7A8A5}"/>
    <dgm:cxn modelId="{84AE6E2D-E205-473A-B700-FABEE4C90EDE}" type="presOf" srcId="{89E23FC4-DBA2-4644-85B4-6BB5F0366E15}" destId="{1A466E89-5C03-4151-A81E-1157C30209C0}" srcOrd="0" destOrd="0" presId="urn:microsoft.com/office/officeart/2018/2/layout/IconVerticalSolidList"/>
    <dgm:cxn modelId="{8082A531-716B-4F52-802A-9D0DBCDAE576}" type="presOf" srcId="{257EBB8A-A92C-48E1-927A-987DFC638F8F}" destId="{E2CC4D00-328E-4951-AD10-507C0658B93D}" srcOrd="0" destOrd="0" presId="urn:microsoft.com/office/officeart/2018/2/layout/IconVerticalSolidList"/>
    <dgm:cxn modelId="{3A041133-DD6A-45FD-8863-837DD05525DB}" srcId="{9BE17A73-AE65-449C-A263-B80F095967DD}" destId="{121F6612-E29D-44AC-9B2B-30C15EBC4E01}" srcOrd="1" destOrd="0" parTransId="{FBC100EA-7032-44F3-89BD-3DD06924F512}" sibTransId="{76010E4E-957B-4C24-BD7C-35847AF1A42B}"/>
    <dgm:cxn modelId="{FBF8673A-0E1E-40C4-AFE0-74D40892AF56}" type="presOf" srcId="{26B0B744-FD00-4A4E-9933-D7B394254A1B}" destId="{972E3E89-CE25-40E0-8015-ED0A8BD46014}" srcOrd="0" destOrd="0" presId="urn:microsoft.com/office/officeart/2018/2/layout/IconVerticalSolidList"/>
    <dgm:cxn modelId="{44813B61-D2C6-4A29-960E-5C18AC2FC0B3}" type="presOf" srcId="{50A1862F-F417-427E-BCB9-343200352F71}" destId="{97BC9D68-91CE-420F-BED5-168CE7222839}" srcOrd="0" destOrd="0" presId="urn:microsoft.com/office/officeart/2018/2/layout/IconVerticalSolidList"/>
    <dgm:cxn modelId="{6ED19E6C-F864-4733-A39F-54DCEC9841C2}" srcId="{F3FD975B-C368-440E-B61B-66C9BD3DAE0E}" destId="{A41FB8A1-9D12-4C51-8A69-42DE8059FC0F}" srcOrd="0" destOrd="0" parTransId="{167B5C76-EFE5-477B-B868-8E690FB9176D}" sibTransId="{65327789-40BA-48AC-BFC0-5CB977BA8015}"/>
    <dgm:cxn modelId="{084F0B56-DD8E-43C1-882E-33CEE9384596}" type="presOf" srcId="{B2549ADA-B5FA-4482-8DE9-0D304FA046F9}" destId="{28E4FC3D-1F32-4BFE-A965-E69EAEA2C84B}" srcOrd="0" destOrd="0" presId="urn:microsoft.com/office/officeart/2018/2/layout/IconVerticalSolidList"/>
    <dgm:cxn modelId="{E0288B78-6D0C-4E4C-AE0C-EA87C31154C7}" type="presOf" srcId="{2232CB95-255B-4466-AF88-8CDB4A04DC7D}" destId="{20F0EF4A-0600-4B2C-8885-6C9A0BA9D692}" srcOrd="0" destOrd="0" presId="urn:microsoft.com/office/officeart/2018/2/layout/IconVerticalSolidList"/>
    <dgm:cxn modelId="{57495E86-0BF9-4325-9392-4FD7A353152B}" srcId="{2232CB95-255B-4466-AF88-8CDB4A04DC7D}" destId="{B2549ADA-B5FA-4482-8DE9-0D304FA046F9}" srcOrd="0" destOrd="0" parTransId="{45848C8F-12F9-43CA-8501-F18F2F699798}" sibTransId="{30A45A76-5593-44CD-8C05-7B4393008367}"/>
    <dgm:cxn modelId="{A16E878B-8BDF-4DE0-B13F-AB47E7C3A2B7}" srcId="{9BE17A73-AE65-449C-A263-B80F095967DD}" destId="{89E23FC4-DBA2-4644-85B4-6BB5F0366E15}" srcOrd="2" destOrd="0" parTransId="{45C544D6-CD72-4671-BC14-1C178B3AB52B}" sibTransId="{0B67D778-607C-4FDA-9477-9CAAC8E03F1B}"/>
    <dgm:cxn modelId="{5B99A399-3AC6-483A-A8E5-66D9629F6A04}" type="presOf" srcId="{BB8B8E7B-4DD2-47DA-9CD8-CBA17BC0F902}" destId="{3926AB6C-4BD0-409E-A898-FDF98DA7B3A4}" srcOrd="0" destOrd="0" presId="urn:microsoft.com/office/officeart/2018/2/layout/IconVerticalSolidList"/>
    <dgm:cxn modelId="{D84360A2-EFA3-4824-BADF-D3241F0CC98A}" type="presOf" srcId="{121F6612-E29D-44AC-9B2B-30C15EBC4E01}" destId="{5F151979-4253-458C-9D27-3193C92A64E4}" srcOrd="0" destOrd="0" presId="urn:microsoft.com/office/officeart/2018/2/layout/IconVerticalSolidList"/>
    <dgm:cxn modelId="{1D714FA4-8811-4CF4-9E12-78110F11938E}" srcId="{9BE17A73-AE65-449C-A263-B80F095967DD}" destId="{F3FD975B-C368-440E-B61B-66C9BD3DAE0E}" srcOrd="3" destOrd="0" parTransId="{3253383B-A859-4B5D-BFCE-E7070E6340F3}" sibTransId="{F9E74F5A-1ECA-4738-9ED9-B06F489400D9}"/>
    <dgm:cxn modelId="{0BF514AE-1308-4933-96EF-0328A4B84856}" srcId="{9BE17A73-AE65-449C-A263-B80F095967DD}" destId="{50A1862F-F417-427E-BCB9-343200352F71}" srcOrd="0" destOrd="0" parTransId="{67678F7F-8ACF-4EFC-8D3E-10CDAAB436BF}" sibTransId="{9811807A-F182-4027-AC19-CB93ECD68692}"/>
    <dgm:cxn modelId="{8191DDB4-8BC8-4AF3-8828-FB3CD9667E12}" srcId="{9BE17A73-AE65-449C-A263-B80F095967DD}" destId="{2232CB95-255B-4466-AF88-8CDB4A04DC7D}" srcOrd="6" destOrd="0" parTransId="{600CEE38-AE91-417C-8961-558E6CABDA4C}" sibTransId="{9BEDC86D-392C-4679-8A10-CD6DB8AC9EA4}"/>
    <dgm:cxn modelId="{1987B2CA-917E-48B4-BB9B-C01B74EFAA7E}" type="presOf" srcId="{9BE17A73-AE65-449C-A263-B80F095967DD}" destId="{656C449D-7268-4B2B-B9BF-E850D97D535E}" srcOrd="0" destOrd="0" presId="urn:microsoft.com/office/officeart/2018/2/layout/IconVerticalSolidList"/>
    <dgm:cxn modelId="{460423CE-58AC-443D-8877-BB35BDEE668D}" srcId="{DEE3D89D-EF65-4F2B-9723-266C4AB92810}" destId="{FA5340EE-3A4F-4351-A49F-AFFE730450D4}" srcOrd="0" destOrd="0" parTransId="{0A3E490A-E274-4585-B313-8A03DFF7E12F}" sibTransId="{3E8F1FC6-7224-44E5-901E-3EB28DFDC7E6}"/>
    <dgm:cxn modelId="{B9CCF5D7-001E-4236-B089-A01DE4D33822}" type="presOf" srcId="{FA5340EE-3A4F-4351-A49F-AFFE730450D4}" destId="{25E66C63-DE4C-4A31-AC41-6084A7EDD205}" srcOrd="0" destOrd="0" presId="urn:microsoft.com/office/officeart/2018/2/layout/IconVerticalSolidList"/>
    <dgm:cxn modelId="{4C2399EC-4081-4E41-A0C5-57B2F54505A7}" type="presOf" srcId="{34B4BC2C-CDB0-4441-BE48-0A87242EB474}" destId="{E2CC4D00-328E-4951-AD10-507C0658B93D}" srcOrd="0" destOrd="1" presId="urn:microsoft.com/office/officeart/2018/2/layout/IconVerticalSolidList"/>
    <dgm:cxn modelId="{428406EF-1206-4672-B6EC-6AD991D7358B}" type="presOf" srcId="{DEE3D89D-EF65-4F2B-9723-266C4AB92810}" destId="{37521D07-6A6F-412E-A9AB-625D88A9EA77}" srcOrd="0" destOrd="0" presId="urn:microsoft.com/office/officeart/2018/2/layout/IconVerticalSolidList"/>
    <dgm:cxn modelId="{3AB5BBEF-D3C4-467E-ABCC-DCD24EA7C1FA}" type="presOf" srcId="{A41FB8A1-9D12-4C51-8A69-42DE8059FC0F}" destId="{1DC164F0-84A5-4A92-96F3-BB9E4C6FCFA8}" srcOrd="0" destOrd="0" presId="urn:microsoft.com/office/officeart/2018/2/layout/IconVerticalSolidList"/>
    <dgm:cxn modelId="{D5B753F1-E3C4-4409-8A0A-DCE140BEB176}" srcId="{9BE17A73-AE65-449C-A263-B80F095967DD}" destId="{BB8B8E7B-4DD2-47DA-9CD8-CBA17BC0F902}" srcOrd="5" destOrd="0" parTransId="{18A84DD0-BB46-4AE9-9476-9A985D168132}" sibTransId="{2D765C14-3234-4C0A-870C-C745427262A2}"/>
    <dgm:cxn modelId="{D5BDC5FD-0496-4322-9E8F-53AA559B12AC}" srcId="{BB8B8E7B-4DD2-47DA-9CD8-CBA17BC0F902}" destId="{257EBB8A-A92C-48E1-927A-987DFC638F8F}" srcOrd="0" destOrd="0" parTransId="{BDEB4C1E-A824-4862-9669-5EDD7DA1877E}" sibTransId="{BBF7EAF4-7D1E-454D-813E-DDA1556BC72D}"/>
    <dgm:cxn modelId="{C0695F72-B3BE-432C-A9DD-BBE6C6097F3E}" type="presParOf" srcId="{656C449D-7268-4B2B-B9BF-E850D97D535E}" destId="{1F53C70C-84BC-428C-A11D-8B4B1A848AA6}" srcOrd="0" destOrd="0" presId="urn:microsoft.com/office/officeart/2018/2/layout/IconVerticalSolidList"/>
    <dgm:cxn modelId="{704D2BED-5C85-4FDB-927A-1BD33E9F19A6}" type="presParOf" srcId="{1F53C70C-84BC-428C-A11D-8B4B1A848AA6}" destId="{3E49CF68-549B-4426-AA96-19F8D1E19ABC}" srcOrd="0" destOrd="0" presId="urn:microsoft.com/office/officeart/2018/2/layout/IconVerticalSolidList"/>
    <dgm:cxn modelId="{B941A41D-1B21-42CB-9F92-A83A9F94AC4D}" type="presParOf" srcId="{1F53C70C-84BC-428C-A11D-8B4B1A848AA6}" destId="{BDE8A8E6-44B3-4009-87DE-084FA171AC7E}" srcOrd="1" destOrd="0" presId="urn:microsoft.com/office/officeart/2018/2/layout/IconVerticalSolidList"/>
    <dgm:cxn modelId="{C7A6B0E8-8F96-4516-BAA1-89E13BF9989F}" type="presParOf" srcId="{1F53C70C-84BC-428C-A11D-8B4B1A848AA6}" destId="{BA1433F7-739C-4CFE-BD54-70006FACF8B8}" srcOrd="2" destOrd="0" presId="urn:microsoft.com/office/officeart/2018/2/layout/IconVerticalSolidList"/>
    <dgm:cxn modelId="{1BFDAACD-7EFF-4AF5-93D7-5194535AB1F1}" type="presParOf" srcId="{1F53C70C-84BC-428C-A11D-8B4B1A848AA6}" destId="{97BC9D68-91CE-420F-BED5-168CE7222839}" srcOrd="3" destOrd="0" presId="urn:microsoft.com/office/officeart/2018/2/layout/IconVerticalSolidList"/>
    <dgm:cxn modelId="{308B30F4-A977-4248-A4D8-A8126699CAA0}" type="presParOf" srcId="{1F53C70C-84BC-428C-A11D-8B4B1A848AA6}" destId="{972E3E89-CE25-40E0-8015-ED0A8BD46014}" srcOrd="4" destOrd="0" presId="urn:microsoft.com/office/officeart/2018/2/layout/IconVerticalSolidList"/>
    <dgm:cxn modelId="{4E6B6805-4E52-47EC-BAD3-43D1F68F5140}" type="presParOf" srcId="{656C449D-7268-4B2B-B9BF-E850D97D535E}" destId="{A94E596D-EF93-41A1-92AE-C97315A6B54F}" srcOrd="1" destOrd="0" presId="urn:microsoft.com/office/officeart/2018/2/layout/IconVerticalSolidList"/>
    <dgm:cxn modelId="{5C5882EE-CF09-4664-B4B7-42EBA6E60C51}" type="presParOf" srcId="{656C449D-7268-4B2B-B9BF-E850D97D535E}" destId="{303122EB-6EEC-47C3-976C-4DF29D0691EC}" srcOrd="2" destOrd="0" presId="urn:microsoft.com/office/officeart/2018/2/layout/IconVerticalSolidList"/>
    <dgm:cxn modelId="{210A90E6-6A19-4B16-92A3-B4B8DC523E89}" type="presParOf" srcId="{303122EB-6EEC-47C3-976C-4DF29D0691EC}" destId="{CC3E1B3B-81B8-4DBA-A644-CB5C15D26766}" srcOrd="0" destOrd="0" presId="urn:microsoft.com/office/officeart/2018/2/layout/IconVerticalSolidList"/>
    <dgm:cxn modelId="{95C6AFAC-5921-49B2-A579-AF38AAE2CC69}" type="presParOf" srcId="{303122EB-6EEC-47C3-976C-4DF29D0691EC}" destId="{8EEBECAB-A50A-4630-939D-D13987370E96}" srcOrd="1" destOrd="0" presId="urn:microsoft.com/office/officeart/2018/2/layout/IconVerticalSolidList"/>
    <dgm:cxn modelId="{BF60A6A3-1C26-44F9-BCCA-485DA52700D2}" type="presParOf" srcId="{303122EB-6EEC-47C3-976C-4DF29D0691EC}" destId="{397FB64F-D6B9-4B23-AE47-4886F1BAC5C6}" srcOrd="2" destOrd="0" presId="urn:microsoft.com/office/officeart/2018/2/layout/IconVerticalSolidList"/>
    <dgm:cxn modelId="{CD88EE65-1E09-4ACC-AB26-B7F4D975495F}" type="presParOf" srcId="{303122EB-6EEC-47C3-976C-4DF29D0691EC}" destId="{5F151979-4253-458C-9D27-3193C92A64E4}" srcOrd="3" destOrd="0" presId="urn:microsoft.com/office/officeart/2018/2/layout/IconVerticalSolidList"/>
    <dgm:cxn modelId="{88063A59-481C-41C5-A959-8220F9AD5774}" type="presParOf" srcId="{656C449D-7268-4B2B-B9BF-E850D97D535E}" destId="{AF6DCDA2-4964-41C6-94DB-3CB62D9122D5}" srcOrd="3" destOrd="0" presId="urn:microsoft.com/office/officeart/2018/2/layout/IconVerticalSolidList"/>
    <dgm:cxn modelId="{04828351-A0B1-4580-9081-188501AB90DD}" type="presParOf" srcId="{656C449D-7268-4B2B-B9BF-E850D97D535E}" destId="{B4546D25-4426-4F95-BB94-6D17233165EC}" srcOrd="4" destOrd="0" presId="urn:microsoft.com/office/officeart/2018/2/layout/IconVerticalSolidList"/>
    <dgm:cxn modelId="{84BB3853-FC54-419A-BD4E-481950EF4B45}" type="presParOf" srcId="{B4546D25-4426-4F95-BB94-6D17233165EC}" destId="{F675F1D3-38F1-46F4-89A9-DB1655DCC3C6}" srcOrd="0" destOrd="0" presId="urn:microsoft.com/office/officeart/2018/2/layout/IconVerticalSolidList"/>
    <dgm:cxn modelId="{0D41EB4F-A795-46FB-A60C-B3C401B8D75B}" type="presParOf" srcId="{B4546D25-4426-4F95-BB94-6D17233165EC}" destId="{ED5741D1-10E3-47A5-849D-A72080ACACB5}" srcOrd="1" destOrd="0" presId="urn:microsoft.com/office/officeart/2018/2/layout/IconVerticalSolidList"/>
    <dgm:cxn modelId="{008B88E9-9A54-42CD-9838-34A641859AF6}" type="presParOf" srcId="{B4546D25-4426-4F95-BB94-6D17233165EC}" destId="{CCD6A46F-AC3C-401E-B17F-275D1188FEE2}" srcOrd="2" destOrd="0" presId="urn:microsoft.com/office/officeart/2018/2/layout/IconVerticalSolidList"/>
    <dgm:cxn modelId="{D3BBD2A9-7B64-4929-AABE-A053F2983D9B}" type="presParOf" srcId="{B4546D25-4426-4F95-BB94-6D17233165EC}" destId="{1A466E89-5C03-4151-A81E-1157C30209C0}" srcOrd="3" destOrd="0" presId="urn:microsoft.com/office/officeart/2018/2/layout/IconVerticalSolidList"/>
    <dgm:cxn modelId="{870F69F2-ADAB-4D7E-835D-C6F0987A37DA}" type="presParOf" srcId="{656C449D-7268-4B2B-B9BF-E850D97D535E}" destId="{88FE84C1-8DC8-465E-ABC6-27C47BBE525B}" srcOrd="5" destOrd="0" presId="urn:microsoft.com/office/officeart/2018/2/layout/IconVerticalSolidList"/>
    <dgm:cxn modelId="{339122BA-AD15-4754-85D0-269926C5EF62}" type="presParOf" srcId="{656C449D-7268-4B2B-B9BF-E850D97D535E}" destId="{37CB2720-20A4-4578-ABF1-55A35F4F015C}" srcOrd="6" destOrd="0" presId="urn:microsoft.com/office/officeart/2018/2/layout/IconVerticalSolidList"/>
    <dgm:cxn modelId="{489DD953-97A5-4339-B6E9-33985539DD2D}" type="presParOf" srcId="{37CB2720-20A4-4578-ABF1-55A35F4F015C}" destId="{2F8C7C4E-58CF-40D3-A858-108F2BAFC811}" srcOrd="0" destOrd="0" presId="urn:microsoft.com/office/officeart/2018/2/layout/IconVerticalSolidList"/>
    <dgm:cxn modelId="{99C48D7E-9097-4BA3-9E53-2EF3CAB82677}" type="presParOf" srcId="{37CB2720-20A4-4578-ABF1-55A35F4F015C}" destId="{EBAFF2DA-7B56-4BDC-873E-0388739CB384}" srcOrd="1" destOrd="0" presId="urn:microsoft.com/office/officeart/2018/2/layout/IconVerticalSolidList"/>
    <dgm:cxn modelId="{C7C2BED3-93A7-4FA5-B6D4-AD59D5E4326C}" type="presParOf" srcId="{37CB2720-20A4-4578-ABF1-55A35F4F015C}" destId="{DAA97074-DB1C-4E3C-B434-E0212F9EABB2}" srcOrd="2" destOrd="0" presId="urn:microsoft.com/office/officeart/2018/2/layout/IconVerticalSolidList"/>
    <dgm:cxn modelId="{574E4A15-A4A1-473F-8FAD-44CE5C6C52D1}" type="presParOf" srcId="{37CB2720-20A4-4578-ABF1-55A35F4F015C}" destId="{EB62ECBC-35D5-43F8-8184-B38A78E53765}" srcOrd="3" destOrd="0" presId="urn:microsoft.com/office/officeart/2018/2/layout/IconVerticalSolidList"/>
    <dgm:cxn modelId="{128A91F6-161C-4D25-B7CA-010F09A72D7B}" type="presParOf" srcId="{37CB2720-20A4-4578-ABF1-55A35F4F015C}" destId="{1DC164F0-84A5-4A92-96F3-BB9E4C6FCFA8}" srcOrd="4" destOrd="0" presId="urn:microsoft.com/office/officeart/2018/2/layout/IconVerticalSolidList"/>
    <dgm:cxn modelId="{B6316294-8FE9-49FD-9A1F-D35AECE63F86}" type="presParOf" srcId="{656C449D-7268-4B2B-B9BF-E850D97D535E}" destId="{47B7916A-021F-4EE2-8956-BD1D8CB97389}" srcOrd="7" destOrd="0" presId="urn:microsoft.com/office/officeart/2018/2/layout/IconVerticalSolidList"/>
    <dgm:cxn modelId="{B6C28001-2252-438F-85F7-FFAC53298AA5}" type="presParOf" srcId="{656C449D-7268-4B2B-B9BF-E850D97D535E}" destId="{9D6DE528-DB68-4A28-80DB-979E710E774E}" srcOrd="8" destOrd="0" presId="urn:microsoft.com/office/officeart/2018/2/layout/IconVerticalSolidList"/>
    <dgm:cxn modelId="{7ED45695-8B25-408F-B420-7AADDFA44311}" type="presParOf" srcId="{9D6DE528-DB68-4A28-80DB-979E710E774E}" destId="{243EFDA0-EFAE-4E8A-A5FE-17C4FE189565}" srcOrd="0" destOrd="0" presId="urn:microsoft.com/office/officeart/2018/2/layout/IconVerticalSolidList"/>
    <dgm:cxn modelId="{B4F20FAB-B8EB-4382-99AA-AB4276964703}" type="presParOf" srcId="{9D6DE528-DB68-4A28-80DB-979E710E774E}" destId="{E375034C-7BCE-4B74-8651-BD2C115CE932}" srcOrd="1" destOrd="0" presId="urn:microsoft.com/office/officeart/2018/2/layout/IconVerticalSolidList"/>
    <dgm:cxn modelId="{62796210-78ED-4C09-AAE8-D78203570646}" type="presParOf" srcId="{9D6DE528-DB68-4A28-80DB-979E710E774E}" destId="{C39D5A86-E3E8-4C68-94E5-6093A2622869}" srcOrd="2" destOrd="0" presId="urn:microsoft.com/office/officeart/2018/2/layout/IconVerticalSolidList"/>
    <dgm:cxn modelId="{73ACC6AA-44EA-4A2C-B570-C9BA95D3D18E}" type="presParOf" srcId="{9D6DE528-DB68-4A28-80DB-979E710E774E}" destId="{37521D07-6A6F-412E-A9AB-625D88A9EA77}" srcOrd="3" destOrd="0" presId="urn:microsoft.com/office/officeart/2018/2/layout/IconVerticalSolidList"/>
    <dgm:cxn modelId="{C7837197-6F01-4782-9C7D-CA39FC31F1A4}" type="presParOf" srcId="{9D6DE528-DB68-4A28-80DB-979E710E774E}" destId="{25E66C63-DE4C-4A31-AC41-6084A7EDD205}" srcOrd="4" destOrd="0" presId="urn:microsoft.com/office/officeart/2018/2/layout/IconVerticalSolidList"/>
    <dgm:cxn modelId="{0527ABCD-407F-4B6F-8B2E-C56CFC304126}" type="presParOf" srcId="{656C449D-7268-4B2B-B9BF-E850D97D535E}" destId="{6916E4B8-CFDE-457D-93EA-B64B903871A7}" srcOrd="9" destOrd="0" presId="urn:microsoft.com/office/officeart/2018/2/layout/IconVerticalSolidList"/>
    <dgm:cxn modelId="{8B56BE56-E524-4B97-8C6D-2C9F28705D42}" type="presParOf" srcId="{656C449D-7268-4B2B-B9BF-E850D97D535E}" destId="{2B61BAC5-5D8A-4C7C-A2B8-079E82344AAF}" srcOrd="10" destOrd="0" presId="urn:microsoft.com/office/officeart/2018/2/layout/IconVerticalSolidList"/>
    <dgm:cxn modelId="{B12D89FE-1915-47B4-8AAB-C46DCFEA9FB8}" type="presParOf" srcId="{2B61BAC5-5D8A-4C7C-A2B8-079E82344AAF}" destId="{999133D2-9857-443B-A9FE-FEFD7674F37F}" srcOrd="0" destOrd="0" presId="urn:microsoft.com/office/officeart/2018/2/layout/IconVerticalSolidList"/>
    <dgm:cxn modelId="{0F948D2E-35BE-4C5D-9BFF-C4D0CC244697}" type="presParOf" srcId="{2B61BAC5-5D8A-4C7C-A2B8-079E82344AAF}" destId="{D43DADFC-1206-444F-8026-703BDC40E79A}" srcOrd="1" destOrd="0" presId="urn:microsoft.com/office/officeart/2018/2/layout/IconVerticalSolidList"/>
    <dgm:cxn modelId="{BB848D23-85AE-4D5D-A9E0-623069570DF0}" type="presParOf" srcId="{2B61BAC5-5D8A-4C7C-A2B8-079E82344AAF}" destId="{26AFD793-AD8D-4EB7-B447-7F814610934D}" srcOrd="2" destOrd="0" presId="urn:microsoft.com/office/officeart/2018/2/layout/IconVerticalSolidList"/>
    <dgm:cxn modelId="{412D5184-2DA0-4E70-92DC-1C05E00E3CC7}" type="presParOf" srcId="{2B61BAC5-5D8A-4C7C-A2B8-079E82344AAF}" destId="{3926AB6C-4BD0-409E-A898-FDF98DA7B3A4}" srcOrd="3" destOrd="0" presId="urn:microsoft.com/office/officeart/2018/2/layout/IconVerticalSolidList"/>
    <dgm:cxn modelId="{2EBA85AC-99EC-44A4-8F1B-B9F6162A1049}" type="presParOf" srcId="{2B61BAC5-5D8A-4C7C-A2B8-079E82344AAF}" destId="{E2CC4D00-328E-4951-AD10-507C0658B93D}" srcOrd="4" destOrd="0" presId="urn:microsoft.com/office/officeart/2018/2/layout/IconVerticalSolidList"/>
    <dgm:cxn modelId="{0BA80521-9F0F-490D-A58F-9B212C91018E}" type="presParOf" srcId="{656C449D-7268-4B2B-B9BF-E850D97D535E}" destId="{491D1841-3D46-4A32-ACD5-45289FF3BA19}" srcOrd="11" destOrd="0" presId="urn:microsoft.com/office/officeart/2018/2/layout/IconVerticalSolidList"/>
    <dgm:cxn modelId="{EC6E4BE3-F152-4B8B-A6C2-58CD7C1429C8}" type="presParOf" srcId="{656C449D-7268-4B2B-B9BF-E850D97D535E}" destId="{FD818EA1-F6D3-42DE-A96E-074F300BF86D}" srcOrd="12" destOrd="0" presId="urn:microsoft.com/office/officeart/2018/2/layout/IconVerticalSolidList"/>
    <dgm:cxn modelId="{894BF586-7B93-46F6-9CE7-B148B8814173}" type="presParOf" srcId="{FD818EA1-F6D3-42DE-A96E-074F300BF86D}" destId="{1AEF82F6-9D52-4AA0-9275-E2815400CF76}" srcOrd="0" destOrd="0" presId="urn:microsoft.com/office/officeart/2018/2/layout/IconVerticalSolidList"/>
    <dgm:cxn modelId="{A86666F3-4D48-419D-A719-2BAB8E166082}" type="presParOf" srcId="{FD818EA1-F6D3-42DE-A96E-074F300BF86D}" destId="{7BD76D4F-8D81-4CA8-B205-F49402DFDAC3}" srcOrd="1" destOrd="0" presId="urn:microsoft.com/office/officeart/2018/2/layout/IconVerticalSolidList"/>
    <dgm:cxn modelId="{3C262E71-F2CA-4F56-9173-DF0815987A61}" type="presParOf" srcId="{FD818EA1-F6D3-42DE-A96E-074F300BF86D}" destId="{792A755B-27ED-4C27-AC61-471775554AE5}" srcOrd="2" destOrd="0" presId="urn:microsoft.com/office/officeart/2018/2/layout/IconVerticalSolidList"/>
    <dgm:cxn modelId="{9A4E9F8D-F62D-4BD2-9A58-A2C4D8335A44}" type="presParOf" srcId="{FD818EA1-F6D3-42DE-A96E-074F300BF86D}" destId="{20F0EF4A-0600-4B2C-8885-6C9A0BA9D692}" srcOrd="3" destOrd="0" presId="urn:microsoft.com/office/officeart/2018/2/layout/IconVerticalSolidList"/>
    <dgm:cxn modelId="{EA725289-1146-404F-B219-26F311C70F05}" type="presParOf" srcId="{FD818EA1-F6D3-42DE-A96E-074F300BF86D}" destId="{28E4FC3D-1F32-4BFE-A965-E69EAEA2C84B}"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385039D-1E9D-47E6-BB0F-51B0C69D115F}"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5EC82A05-AD34-4467-AF12-7F550D8250D1}">
      <dgm:prSet phldrT="[Text]"/>
      <dgm:spPr/>
      <dgm:t>
        <a:bodyPr/>
        <a:lstStyle/>
        <a:p>
          <a:r>
            <a:rPr lang="en-US" dirty="0"/>
            <a:t>Civic Address</a:t>
          </a:r>
        </a:p>
      </dgm:t>
    </dgm:pt>
    <dgm:pt modelId="{D16E5962-1E7E-441E-B322-97970B0D41EC}" type="parTrans" cxnId="{8F194A33-6293-4AD4-8354-FDFEA208C4C5}">
      <dgm:prSet/>
      <dgm:spPr/>
      <dgm:t>
        <a:bodyPr/>
        <a:lstStyle/>
        <a:p>
          <a:endParaRPr lang="en-US"/>
        </a:p>
      </dgm:t>
    </dgm:pt>
    <dgm:pt modelId="{4D17721C-C0C0-420C-915B-475C25325733}" type="sibTrans" cxnId="{8F194A33-6293-4AD4-8354-FDFEA208C4C5}">
      <dgm:prSet/>
      <dgm:spPr/>
      <dgm:t>
        <a:bodyPr/>
        <a:lstStyle/>
        <a:p>
          <a:endParaRPr lang="en-US"/>
        </a:p>
      </dgm:t>
    </dgm:pt>
    <dgm:pt modelId="{E80BECD6-D9F0-4029-8C83-54DDAAB632F8}">
      <dgm:prSet phldrT="[Text]"/>
      <dgm:spPr/>
      <dgm:t>
        <a:bodyPr/>
        <a:lstStyle/>
        <a:p>
          <a:r>
            <a:rPr lang="en-US" dirty="0"/>
            <a:t>Location</a:t>
          </a:r>
        </a:p>
      </dgm:t>
    </dgm:pt>
    <dgm:pt modelId="{038E19A1-404C-4A76-A0D7-C4A0BC451323}" type="parTrans" cxnId="{FDA55F78-9B3B-44E9-834F-49F3641C4F5B}">
      <dgm:prSet/>
      <dgm:spPr/>
      <dgm:t>
        <a:bodyPr/>
        <a:lstStyle/>
        <a:p>
          <a:endParaRPr lang="en-US"/>
        </a:p>
      </dgm:t>
    </dgm:pt>
    <dgm:pt modelId="{70547E78-6D05-4066-B065-13562BB61944}" type="sibTrans" cxnId="{FDA55F78-9B3B-44E9-834F-49F3641C4F5B}">
      <dgm:prSet/>
      <dgm:spPr/>
      <dgm:t>
        <a:bodyPr/>
        <a:lstStyle/>
        <a:p>
          <a:endParaRPr lang="en-US"/>
        </a:p>
      </dgm:t>
    </dgm:pt>
    <dgm:pt modelId="{9A9130A1-21D9-49B3-A495-1864069578F9}">
      <dgm:prSet phldrT="[Text]"/>
      <dgm:spPr/>
      <dgm:t>
        <a:bodyPr/>
        <a:lstStyle/>
        <a:p>
          <a:r>
            <a:rPr lang="en-US" dirty="0"/>
            <a:t>Subnet</a:t>
          </a:r>
        </a:p>
      </dgm:t>
    </dgm:pt>
    <dgm:pt modelId="{7DDE0DA9-73D7-4C6F-94DD-6376AF440B65}" type="parTrans" cxnId="{8E8EE82C-5C55-4A00-968A-B11B75F8BFEA}">
      <dgm:prSet/>
      <dgm:spPr/>
      <dgm:t>
        <a:bodyPr/>
        <a:lstStyle/>
        <a:p>
          <a:endParaRPr lang="en-US"/>
        </a:p>
      </dgm:t>
    </dgm:pt>
    <dgm:pt modelId="{9F06B9AC-DC46-429A-8D3F-6971525B03E0}" type="sibTrans" cxnId="{8E8EE82C-5C55-4A00-968A-B11B75F8BFEA}">
      <dgm:prSet/>
      <dgm:spPr/>
      <dgm:t>
        <a:bodyPr/>
        <a:lstStyle/>
        <a:p>
          <a:endParaRPr lang="en-US"/>
        </a:p>
      </dgm:t>
    </dgm:pt>
    <dgm:pt modelId="{99CE3A4F-CAAA-4250-934E-2AEEF132C3C5}">
      <dgm:prSet phldrT="[Text]"/>
      <dgm:spPr/>
      <dgm:t>
        <a:bodyPr/>
        <a:lstStyle/>
        <a:p>
          <a:r>
            <a:rPr lang="en-US" dirty="0"/>
            <a:t>Switch</a:t>
          </a:r>
        </a:p>
      </dgm:t>
    </dgm:pt>
    <dgm:pt modelId="{148C7524-8E60-4C29-9030-F6B262470023}" type="parTrans" cxnId="{9D4130EB-B3C1-4DA8-9DC5-5BF7251F7138}">
      <dgm:prSet/>
      <dgm:spPr/>
      <dgm:t>
        <a:bodyPr/>
        <a:lstStyle/>
        <a:p>
          <a:endParaRPr lang="en-US"/>
        </a:p>
      </dgm:t>
    </dgm:pt>
    <dgm:pt modelId="{928E2A5D-B9CD-403F-B1A7-B8A4BF113686}" type="sibTrans" cxnId="{9D4130EB-B3C1-4DA8-9DC5-5BF7251F7138}">
      <dgm:prSet/>
      <dgm:spPr/>
      <dgm:t>
        <a:bodyPr/>
        <a:lstStyle/>
        <a:p>
          <a:endParaRPr lang="en-US"/>
        </a:p>
      </dgm:t>
    </dgm:pt>
    <dgm:pt modelId="{1D1BC019-34C5-4E5A-BCB8-7DAEFE2508D6}">
      <dgm:prSet phldrT="[Text]"/>
      <dgm:spPr/>
      <dgm:t>
        <a:bodyPr/>
        <a:lstStyle/>
        <a:p>
          <a:r>
            <a:rPr lang="en-US" dirty="0"/>
            <a:t>Location</a:t>
          </a:r>
        </a:p>
      </dgm:t>
    </dgm:pt>
    <dgm:pt modelId="{5D9ACA9A-2397-4BB5-9B38-980C2EE6D1A1}" type="parTrans" cxnId="{0BE31CBA-EA78-43C4-913D-A05403F7E704}">
      <dgm:prSet/>
      <dgm:spPr/>
      <dgm:t>
        <a:bodyPr/>
        <a:lstStyle/>
        <a:p>
          <a:endParaRPr lang="en-US"/>
        </a:p>
      </dgm:t>
    </dgm:pt>
    <dgm:pt modelId="{AB540206-B612-4C96-BD0F-8F53C63254C6}" type="sibTrans" cxnId="{0BE31CBA-EA78-43C4-913D-A05403F7E704}">
      <dgm:prSet/>
      <dgm:spPr/>
      <dgm:t>
        <a:bodyPr/>
        <a:lstStyle/>
        <a:p>
          <a:endParaRPr lang="en-US"/>
        </a:p>
      </dgm:t>
    </dgm:pt>
    <dgm:pt modelId="{C9288BAF-F163-4454-B303-D23CBE51E35E}">
      <dgm:prSet phldrT="[Text]"/>
      <dgm:spPr/>
      <dgm:t>
        <a:bodyPr/>
        <a:lstStyle/>
        <a:p>
          <a:r>
            <a:rPr lang="en-US" dirty="0"/>
            <a:t>Subnet</a:t>
          </a:r>
        </a:p>
      </dgm:t>
    </dgm:pt>
    <dgm:pt modelId="{D918786F-F01F-4A4F-B7F6-F75A0396641F}" type="parTrans" cxnId="{08F6EBE4-D9D8-4BFA-A142-8C5BA25AC516}">
      <dgm:prSet/>
      <dgm:spPr/>
      <dgm:t>
        <a:bodyPr/>
        <a:lstStyle/>
        <a:p>
          <a:endParaRPr lang="en-US"/>
        </a:p>
      </dgm:t>
    </dgm:pt>
    <dgm:pt modelId="{D6DB2841-8E7F-45C7-9C42-FD9AA42EF94F}" type="sibTrans" cxnId="{08F6EBE4-D9D8-4BFA-A142-8C5BA25AC516}">
      <dgm:prSet/>
      <dgm:spPr/>
      <dgm:t>
        <a:bodyPr/>
        <a:lstStyle/>
        <a:p>
          <a:endParaRPr lang="en-US"/>
        </a:p>
      </dgm:t>
    </dgm:pt>
    <dgm:pt modelId="{1DF6FCB1-4573-44A4-8BAB-BE86C22EDE83}">
      <dgm:prSet phldrT="[Text]"/>
      <dgm:spPr/>
      <dgm:t>
        <a:bodyPr/>
        <a:lstStyle/>
        <a:p>
          <a:r>
            <a:rPr lang="en-US" dirty="0"/>
            <a:t>Subnet</a:t>
          </a:r>
        </a:p>
      </dgm:t>
    </dgm:pt>
    <dgm:pt modelId="{D3B8286E-9AED-4318-9672-E2CA2D0D59A6}" type="parTrans" cxnId="{D26A0BB7-B5C5-4FF7-A548-B143B9892BF7}">
      <dgm:prSet/>
      <dgm:spPr/>
      <dgm:t>
        <a:bodyPr/>
        <a:lstStyle/>
        <a:p>
          <a:endParaRPr lang="en-US"/>
        </a:p>
      </dgm:t>
    </dgm:pt>
    <dgm:pt modelId="{FB6CF8C6-76AC-4E27-A31B-F7E790713039}" type="sibTrans" cxnId="{D26A0BB7-B5C5-4FF7-A548-B143B9892BF7}">
      <dgm:prSet/>
      <dgm:spPr/>
      <dgm:t>
        <a:bodyPr/>
        <a:lstStyle/>
        <a:p>
          <a:endParaRPr lang="en-US"/>
        </a:p>
      </dgm:t>
    </dgm:pt>
    <dgm:pt modelId="{C8CE12C2-FDDD-406D-BE03-F6DA9623533D}">
      <dgm:prSet phldrT="[Text]"/>
      <dgm:spPr/>
      <dgm:t>
        <a:bodyPr/>
        <a:lstStyle/>
        <a:p>
          <a:r>
            <a:rPr lang="en-US" dirty="0"/>
            <a:t>Port</a:t>
          </a:r>
        </a:p>
      </dgm:t>
    </dgm:pt>
    <dgm:pt modelId="{5B33650B-1C75-45F2-B15D-DCDE83EF6FB9}" type="parTrans" cxnId="{6A25FD1C-87F3-42D5-B688-273BB1CD6874}">
      <dgm:prSet/>
      <dgm:spPr/>
      <dgm:t>
        <a:bodyPr/>
        <a:lstStyle/>
        <a:p>
          <a:endParaRPr lang="en-US"/>
        </a:p>
      </dgm:t>
    </dgm:pt>
    <dgm:pt modelId="{BC534491-E25D-4727-9FED-8DFEF984604D}" type="sibTrans" cxnId="{6A25FD1C-87F3-42D5-B688-273BB1CD6874}">
      <dgm:prSet/>
      <dgm:spPr/>
      <dgm:t>
        <a:bodyPr/>
        <a:lstStyle/>
        <a:p>
          <a:endParaRPr lang="en-US"/>
        </a:p>
      </dgm:t>
    </dgm:pt>
    <dgm:pt modelId="{5AC202F8-930E-4A3E-ADC4-C7A4363B5E67}">
      <dgm:prSet phldrT="[Text]"/>
      <dgm:spPr/>
      <dgm:t>
        <a:bodyPr/>
        <a:lstStyle/>
        <a:p>
          <a:r>
            <a:rPr lang="en-US" dirty="0"/>
            <a:t>WAP</a:t>
          </a:r>
        </a:p>
      </dgm:t>
    </dgm:pt>
    <dgm:pt modelId="{26EF252A-70B2-416E-B266-0CC1C318E775}" type="parTrans" cxnId="{7BA0F6E3-F60E-4E8D-9994-CE8C62488B4F}">
      <dgm:prSet/>
      <dgm:spPr/>
      <dgm:t>
        <a:bodyPr/>
        <a:lstStyle/>
        <a:p>
          <a:endParaRPr lang="en-US"/>
        </a:p>
      </dgm:t>
    </dgm:pt>
    <dgm:pt modelId="{46934829-396E-4514-8170-E88F3CD45237}" type="sibTrans" cxnId="{7BA0F6E3-F60E-4E8D-9994-CE8C62488B4F}">
      <dgm:prSet/>
      <dgm:spPr/>
      <dgm:t>
        <a:bodyPr/>
        <a:lstStyle/>
        <a:p>
          <a:endParaRPr lang="en-US"/>
        </a:p>
      </dgm:t>
    </dgm:pt>
    <dgm:pt modelId="{F0A71E5E-3AB8-45DF-96EA-4D5130D6FD1A}">
      <dgm:prSet phldrT="[Text]"/>
      <dgm:spPr/>
      <dgm:t>
        <a:bodyPr/>
        <a:lstStyle/>
        <a:p>
          <a:r>
            <a:rPr lang="en-US" dirty="0"/>
            <a:t>WAP</a:t>
          </a:r>
        </a:p>
      </dgm:t>
    </dgm:pt>
    <dgm:pt modelId="{ED388D1F-1EFD-4FB2-9982-DB54D857F8A9}" type="parTrans" cxnId="{BE874C77-786D-49E9-A2E3-B6D857155C6C}">
      <dgm:prSet/>
      <dgm:spPr/>
      <dgm:t>
        <a:bodyPr/>
        <a:lstStyle/>
        <a:p>
          <a:endParaRPr lang="en-US"/>
        </a:p>
      </dgm:t>
    </dgm:pt>
    <dgm:pt modelId="{B3A2064E-1CB7-45B4-9719-1923779BF634}" type="sibTrans" cxnId="{BE874C77-786D-49E9-A2E3-B6D857155C6C}">
      <dgm:prSet/>
      <dgm:spPr/>
      <dgm:t>
        <a:bodyPr/>
        <a:lstStyle/>
        <a:p>
          <a:endParaRPr lang="en-US"/>
        </a:p>
      </dgm:t>
    </dgm:pt>
    <dgm:pt modelId="{4B25B0D0-6A5C-4FD4-8341-66EC24D2AB58}">
      <dgm:prSet phldrT="[Text]"/>
      <dgm:spPr/>
      <dgm:t>
        <a:bodyPr/>
        <a:lstStyle/>
        <a:p>
          <a:r>
            <a:rPr lang="en-US" dirty="0"/>
            <a:t>Port</a:t>
          </a:r>
        </a:p>
      </dgm:t>
    </dgm:pt>
    <dgm:pt modelId="{EA63CE99-37B0-47D0-ACCD-20A5CED6EBA0}" type="parTrans" cxnId="{FE329F6E-0182-449B-AFF8-0E4A245B1C37}">
      <dgm:prSet/>
      <dgm:spPr/>
      <dgm:t>
        <a:bodyPr/>
        <a:lstStyle/>
        <a:p>
          <a:endParaRPr lang="en-US"/>
        </a:p>
      </dgm:t>
    </dgm:pt>
    <dgm:pt modelId="{0B99D7CB-B9B9-4263-B22C-8D962B5A9BC5}" type="sibTrans" cxnId="{FE329F6E-0182-449B-AFF8-0E4A245B1C37}">
      <dgm:prSet/>
      <dgm:spPr/>
      <dgm:t>
        <a:bodyPr/>
        <a:lstStyle/>
        <a:p>
          <a:endParaRPr lang="en-US"/>
        </a:p>
      </dgm:t>
    </dgm:pt>
    <dgm:pt modelId="{FFEA9F44-46EB-4F59-9EB8-39A6C1A697F9}">
      <dgm:prSet phldrT="[Text]"/>
      <dgm:spPr/>
      <dgm:t>
        <a:bodyPr/>
        <a:lstStyle/>
        <a:p>
          <a:r>
            <a:rPr lang="en-US" dirty="0"/>
            <a:t>Subnet</a:t>
          </a:r>
        </a:p>
      </dgm:t>
    </dgm:pt>
    <dgm:pt modelId="{8A103E35-B6E5-412D-910F-A77603848BF1}" type="parTrans" cxnId="{AB80DA53-0458-4CD2-A502-95992BA571DC}">
      <dgm:prSet/>
      <dgm:spPr/>
      <dgm:t>
        <a:bodyPr/>
        <a:lstStyle/>
        <a:p>
          <a:endParaRPr lang="en-US"/>
        </a:p>
      </dgm:t>
    </dgm:pt>
    <dgm:pt modelId="{0D77225F-DC2E-49B8-BF80-D40BFE916310}" type="sibTrans" cxnId="{AB80DA53-0458-4CD2-A502-95992BA571DC}">
      <dgm:prSet/>
      <dgm:spPr/>
      <dgm:t>
        <a:bodyPr/>
        <a:lstStyle/>
        <a:p>
          <a:endParaRPr lang="en-US"/>
        </a:p>
      </dgm:t>
    </dgm:pt>
    <dgm:pt modelId="{8EC50A71-640A-4DC3-96B9-87381649CC5E}">
      <dgm:prSet phldrT="[Text]"/>
      <dgm:spPr/>
      <dgm:t>
        <a:bodyPr/>
        <a:lstStyle/>
        <a:p>
          <a:r>
            <a:rPr lang="en-US" dirty="0"/>
            <a:t>Switch</a:t>
          </a:r>
        </a:p>
      </dgm:t>
    </dgm:pt>
    <dgm:pt modelId="{B8762E93-62E7-42B6-9397-E911055370DA}" type="parTrans" cxnId="{C7AC8204-45D6-4764-A35B-84E8C5DC9FE2}">
      <dgm:prSet/>
      <dgm:spPr/>
      <dgm:t>
        <a:bodyPr/>
        <a:lstStyle/>
        <a:p>
          <a:endParaRPr lang="en-US"/>
        </a:p>
      </dgm:t>
    </dgm:pt>
    <dgm:pt modelId="{52A4F88E-1857-4688-A58D-6F5AECECFBF5}" type="sibTrans" cxnId="{C7AC8204-45D6-4764-A35B-84E8C5DC9FE2}">
      <dgm:prSet/>
      <dgm:spPr/>
      <dgm:t>
        <a:bodyPr/>
        <a:lstStyle/>
        <a:p>
          <a:endParaRPr lang="en-US"/>
        </a:p>
      </dgm:t>
    </dgm:pt>
    <dgm:pt modelId="{87792A87-90FD-440B-BF23-1C981D164A45}">
      <dgm:prSet phldrT="[Text]"/>
      <dgm:spPr/>
      <dgm:t>
        <a:bodyPr/>
        <a:lstStyle/>
        <a:p>
          <a:r>
            <a:rPr lang="en-US" dirty="0"/>
            <a:t>Port</a:t>
          </a:r>
        </a:p>
      </dgm:t>
    </dgm:pt>
    <dgm:pt modelId="{AA6CDF76-7926-46DF-A186-47BE09B5337D}" type="parTrans" cxnId="{CFC2B310-6B2E-4BAE-A828-7AA9D009D4F5}">
      <dgm:prSet/>
      <dgm:spPr/>
      <dgm:t>
        <a:bodyPr/>
        <a:lstStyle/>
        <a:p>
          <a:endParaRPr lang="en-US"/>
        </a:p>
      </dgm:t>
    </dgm:pt>
    <dgm:pt modelId="{9A0F1F87-BA8A-4518-9CB2-2F219A5F875F}" type="sibTrans" cxnId="{CFC2B310-6B2E-4BAE-A828-7AA9D009D4F5}">
      <dgm:prSet/>
      <dgm:spPr/>
      <dgm:t>
        <a:bodyPr/>
        <a:lstStyle/>
        <a:p>
          <a:endParaRPr lang="en-US"/>
        </a:p>
      </dgm:t>
    </dgm:pt>
    <dgm:pt modelId="{6422F059-1387-437A-BF02-BB3E71983372}">
      <dgm:prSet phldrT="[Text]"/>
      <dgm:spPr/>
      <dgm:t>
        <a:bodyPr/>
        <a:lstStyle/>
        <a:p>
          <a:r>
            <a:rPr lang="en-US" dirty="0"/>
            <a:t>WAP</a:t>
          </a:r>
        </a:p>
      </dgm:t>
    </dgm:pt>
    <dgm:pt modelId="{8E960CC1-3FB7-4569-AC46-E886F7C995DE}" type="parTrans" cxnId="{E691710D-00F3-4644-8BF1-DCE603473132}">
      <dgm:prSet/>
      <dgm:spPr/>
      <dgm:t>
        <a:bodyPr/>
        <a:lstStyle/>
        <a:p>
          <a:endParaRPr lang="en-US"/>
        </a:p>
      </dgm:t>
    </dgm:pt>
    <dgm:pt modelId="{BB5A4427-4BC5-4BCC-BC89-DB2485185F57}" type="sibTrans" cxnId="{E691710D-00F3-4644-8BF1-DCE603473132}">
      <dgm:prSet/>
      <dgm:spPr/>
      <dgm:t>
        <a:bodyPr/>
        <a:lstStyle/>
        <a:p>
          <a:endParaRPr lang="en-US"/>
        </a:p>
      </dgm:t>
    </dgm:pt>
    <dgm:pt modelId="{5E9A1E27-CEFA-43D5-A21E-442B28ED7E51}">
      <dgm:prSet phldrT="[Text]"/>
      <dgm:spPr/>
      <dgm:t>
        <a:bodyPr/>
        <a:lstStyle/>
        <a:p>
          <a:r>
            <a:rPr lang="en-US" dirty="0"/>
            <a:t>WAP</a:t>
          </a:r>
        </a:p>
      </dgm:t>
    </dgm:pt>
    <dgm:pt modelId="{F83FACA8-0278-49B0-9C57-6AE20AA5778B}" type="parTrans" cxnId="{4D45EA11-0987-49BB-BD8D-CF5D2F1A6E31}">
      <dgm:prSet/>
      <dgm:spPr/>
      <dgm:t>
        <a:bodyPr/>
        <a:lstStyle/>
        <a:p>
          <a:endParaRPr lang="en-US"/>
        </a:p>
      </dgm:t>
    </dgm:pt>
    <dgm:pt modelId="{40CB0584-B29F-4956-831D-991F7D8C8142}" type="sibTrans" cxnId="{4D45EA11-0987-49BB-BD8D-CF5D2F1A6E31}">
      <dgm:prSet/>
      <dgm:spPr/>
      <dgm:t>
        <a:bodyPr/>
        <a:lstStyle/>
        <a:p>
          <a:endParaRPr lang="en-US"/>
        </a:p>
      </dgm:t>
    </dgm:pt>
    <dgm:pt modelId="{EFF7EF84-FB30-42BC-9FA0-2DFBB0D9EC5F}" type="pres">
      <dgm:prSet presAssocID="{9385039D-1E9D-47E6-BB0F-51B0C69D115F}" presName="hierChild1" presStyleCnt="0">
        <dgm:presLayoutVars>
          <dgm:chPref val="1"/>
          <dgm:dir/>
          <dgm:animOne val="branch"/>
          <dgm:animLvl val="lvl"/>
          <dgm:resizeHandles/>
        </dgm:presLayoutVars>
      </dgm:prSet>
      <dgm:spPr/>
    </dgm:pt>
    <dgm:pt modelId="{F4802104-105E-453E-B788-9849125F3973}" type="pres">
      <dgm:prSet presAssocID="{5EC82A05-AD34-4467-AF12-7F550D8250D1}" presName="hierRoot1" presStyleCnt="0"/>
      <dgm:spPr/>
    </dgm:pt>
    <dgm:pt modelId="{4D31FAB6-29D4-4717-863B-8D4E132825E8}" type="pres">
      <dgm:prSet presAssocID="{5EC82A05-AD34-4467-AF12-7F550D8250D1}" presName="composite" presStyleCnt="0"/>
      <dgm:spPr/>
    </dgm:pt>
    <dgm:pt modelId="{40F08B07-E728-4CBE-843C-02500A68E27B}" type="pres">
      <dgm:prSet presAssocID="{5EC82A05-AD34-4467-AF12-7F550D8250D1}" presName="background" presStyleLbl="node0" presStyleIdx="0" presStyleCnt="1"/>
      <dgm:spPr/>
    </dgm:pt>
    <dgm:pt modelId="{6C066283-DC1F-44F0-999B-89B008EE5693}" type="pres">
      <dgm:prSet presAssocID="{5EC82A05-AD34-4467-AF12-7F550D8250D1}" presName="text" presStyleLbl="fgAcc0" presStyleIdx="0" presStyleCnt="1">
        <dgm:presLayoutVars>
          <dgm:chPref val="3"/>
        </dgm:presLayoutVars>
      </dgm:prSet>
      <dgm:spPr/>
    </dgm:pt>
    <dgm:pt modelId="{04B830F2-5139-4BFE-B625-50FF99C40CE6}" type="pres">
      <dgm:prSet presAssocID="{5EC82A05-AD34-4467-AF12-7F550D8250D1}" presName="hierChild2" presStyleCnt="0"/>
      <dgm:spPr/>
    </dgm:pt>
    <dgm:pt modelId="{B95A9BF5-4372-4D28-A9A0-A920CD34EBDE}" type="pres">
      <dgm:prSet presAssocID="{038E19A1-404C-4A76-A0D7-C4A0BC451323}" presName="Name10" presStyleLbl="parChTrans1D2" presStyleIdx="0" presStyleCnt="2"/>
      <dgm:spPr/>
    </dgm:pt>
    <dgm:pt modelId="{1081FB3D-D58D-4AB1-B826-D6E24DE609AD}" type="pres">
      <dgm:prSet presAssocID="{E80BECD6-D9F0-4029-8C83-54DDAAB632F8}" presName="hierRoot2" presStyleCnt="0"/>
      <dgm:spPr/>
    </dgm:pt>
    <dgm:pt modelId="{0EA5F088-47EE-4242-911D-F472F61768B5}" type="pres">
      <dgm:prSet presAssocID="{E80BECD6-D9F0-4029-8C83-54DDAAB632F8}" presName="composite2" presStyleCnt="0"/>
      <dgm:spPr/>
    </dgm:pt>
    <dgm:pt modelId="{E90FB2C2-221B-4183-938A-36C0B8242948}" type="pres">
      <dgm:prSet presAssocID="{E80BECD6-D9F0-4029-8C83-54DDAAB632F8}" presName="background2" presStyleLbl="node2" presStyleIdx="0" presStyleCnt="2"/>
      <dgm:spPr/>
    </dgm:pt>
    <dgm:pt modelId="{540C68BE-688C-49FF-96BA-79F268519C94}" type="pres">
      <dgm:prSet presAssocID="{E80BECD6-D9F0-4029-8C83-54DDAAB632F8}" presName="text2" presStyleLbl="fgAcc2" presStyleIdx="0" presStyleCnt="2">
        <dgm:presLayoutVars>
          <dgm:chPref val="3"/>
        </dgm:presLayoutVars>
      </dgm:prSet>
      <dgm:spPr/>
    </dgm:pt>
    <dgm:pt modelId="{5A4D83A6-A58A-487D-B95B-0955B1AB9F51}" type="pres">
      <dgm:prSet presAssocID="{E80BECD6-D9F0-4029-8C83-54DDAAB632F8}" presName="hierChild3" presStyleCnt="0"/>
      <dgm:spPr/>
    </dgm:pt>
    <dgm:pt modelId="{3584DACA-F7DA-4E6E-87E9-6B1838426536}" type="pres">
      <dgm:prSet presAssocID="{7DDE0DA9-73D7-4C6F-94DD-6376AF440B65}" presName="Name17" presStyleLbl="parChTrans1D3" presStyleIdx="0" presStyleCnt="10"/>
      <dgm:spPr/>
    </dgm:pt>
    <dgm:pt modelId="{FEBA4B7D-3CB1-4C7B-BCF6-A1467E1A3205}" type="pres">
      <dgm:prSet presAssocID="{9A9130A1-21D9-49B3-A495-1864069578F9}" presName="hierRoot3" presStyleCnt="0"/>
      <dgm:spPr/>
    </dgm:pt>
    <dgm:pt modelId="{DEBD33AE-A418-47A9-AB72-CBDD59926E88}" type="pres">
      <dgm:prSet presAssocID="{9A9130A1-21D9-49B3-A495-1864069578F9}" presName="composite3" presStyleCnt="0"/>
      <dgm:spPr/>
    </dgm:pt>
    <dgm:pt modelId="{EEED8AB8-1588-4A49-896B-5747BF574092}" type="pres">
      <dgm:prSet presAssocID="{9A9130A1-21D9-49B3-A495-1864069578F9}" presName="background3" presStyleLbl="node3" presStyleIdx="0" presStyleCnt="10"/>
      <dgm:spPr/>
    </dgm:pt>
    <dgm:pt modelId="{27D115AA-A95B-4EB5-9997-257303941847}" type="pres">
      <dgm:prSet presAssocID="{9A9130A1-21D9-49B3-A495-1864069578F9}" presName="text3" presStyleLbl="fgAcc3" presStyleIdx="0" presStyleCnt="10">
        <dgm:presLayoutVars>
          <dgm:chPref val="3"/>
        </dgm:presLayoutVars>
      </dgm:prSet>
      <dgm:spPr/>
    </dgm:pt>
    <dgm:pt modelId="{1D3B5E7A-AC83-4D7E-AD74-A2C2AC60B1DB}" type="pres">
      <dgm:prSet presAssocID="{9A9130A1-21D9-49B3-A495-1864069578F9}" presName="hierChild4" presStyleCnt="0"/>
      <dgm:spPr/>
    </dgm:pt>
    <dgm:pt modelId="{FB10C3D3-C635-4911-B303-902677A06DBE}" type="pres">
      <dgm:prSet presAssocID="{D3B8286E-9AED-4318-9672-E2CA2D0D59A6}" presName="Name17" presStyleLbl="parChTrans1D3" presStyleIdx="1" presStyleCnt="10"/>
      <dgm:spPr/>
    </dgm:pt>
    <dgm:pt modelId="{6EB30500-DEE9-43FF-8A76-A207F70B7498}" type="pres">
      <dgm:prSet presAssocID="{1DF6FCB1-4573-44A4-8BAB-BE86C22EDE83}" presName="hierRoot3" presStyleCnt="0"/>
      <dgm:spPr/>
    </dgm:pt>
    <dgm:pt modelId="{68CAFD68-2DE4-4D4A-92EF-2508050A74C7}" type="pres">
      <dgm:prSet presAssocID="{1DF6FCB1-4573-44A4-8BAB-BE86C22EDE83}" presName="composite3" presStyleCnt="0"/>
      <dgm:spPr/>
    </dgm:pt>
    <dgm:pt modelId="{853D64C9-8EC2-4CAE-97EA-0107B56B5589}" type="pres">
      <dgm:prSet presAssocID="{1DF6FCB1-4573-44A4-8BAB-BE86C22EDE83}" presName="background3" presStyleLbl="node3" presStyleIdx="1" presStyleCnt="10"/>
      <dgm:spPr/>
    </dgm:pt>
    <dgm:pt modelId="{22584CBC-F56E-4911-B340-4259F18622B9}" type="pres">
      <dgm:prSet presAssocID="{1DF6FCB1-4573-44A4-8BAB-BE86C22EDE83}" presName="text3" presStyleLbl="fgAcc3" presStyleIdx="1" presStyleCnt="10">
        <dgm:presLayoutVars>
          <dgm:chPref val="3"/>
        </dgm:presLayoutVars>
      </dgm:prSet>
      <dgm:spPr/>
    </dgm:pt>
    <dgm:pt modelId="{53E14F43-6343-4E56-902C-158EC00FEEF1}" type="pres">
      <dgm:prSet presAssocID="{1DF6FCB1-4573-44A4-8BAB-BE86C22EDE83}" presName="hierChild4" presStyleCnt="0"/>
      <dgm:spPr/>
    </dgm:pt>
    <dgm:pt modelId="{BA36F1AC-A3B7-43D4-BD65-087AC66AA3BF}" type="pres">
      <dgm:prSet presAssocID="{148C7524-8E60-4C29-9030-F6B262470023}" presName="Name17" presStyleLbl="parChTrans1D3" presStyleIdx="2" presStyleCnt="10"/>
      <dgm:spPr/>
    </dgm:pt>
    <dgm:pt modelId="{367A10A5-A8E7-4AB7-98AB-B40C0E777FFB}" type="pres">
      <dgm:prSet presAssocID="{99CE3A4F-CAAA-4250-934E-2AEEF132C3C5}" presName="hierRoot3" presStyleCnt="0"/>
      <dgm:spPr/>
    </dgm:pt>
    <dgm:pt modelId="{10F34F0B-D1F3-496C-8941-C2CADFF09990}" type="pres">
      <dgm:prSet presAssocID="{99CE3A4F-CAAA-4250-934E-2AEEF132C3C5}" presName="composite3" presStyleCnt="0"/>
      <dgm:spPr/>
    </dgm:pt>
    <dgm:pt modelId="{D750185B-1404-421C-A191-94F3DF0CC99E}" type="pres">
      <dgm:prSet presAssocID="{99CE3A4F-CAAA-4250-934E-2AEEF132C3C5}" presName="background3" presStyleLbl="node3" presStyleIdx="2" presStyleCnt="10"/>
      <dgm:spPr/>
    </dgm:pt>
    <dgm:pt modelId="{8149E4FB-4B27-48B9-8D85-EFA4BC641298}" type="pres">
      <dgm:prSet presAssocID="{99CE3A4F-CAAA-4250-934E-2AEEF132C3C5}" presName="text3" presStyleLbl="fgAcc3" presStyleIdx="2" presStyleCnt="10">
        <dgm:presLayoutVars>
          <dgm:chPref val="3"/>
        </dgm:presLayoutVars>
      </dgm:prSet>
      <dgm:spPr/>
    </dgm:pt>
    <dgm:pt modelId="{E08D80F2-F90E-415A-9172-1C7176146AB9}" type="pres">
      <dgm:prSet presAssocID="{99CE3A4F-CAAA-4250-934E-2AEEF132C3C5}" presName="hierChild4" presStyleCnt="0"/>
      <dgm:spPr/>
    </dgm:pt>
    <dgm:pt modelId="{750A90E1-4267-4319-845D-E9253D2EAA52}" type="pres">
      <dgm:prSet presAssocID="{5B33650B-1C75-45F2-B15D-DCDE83EF6FB9}" presName="Name23" presStyleLbl="parChTrans1D4" presStyleIdx="0" presStyleCnt="3"/>
      <dgm:spPr/>
    </dgm:pt>
    <dgm:pt modelId="{ADAEC562-2799-4C61-8296-4622FAB4045D}" type="pres">
      <dgm:prSet presAssocID="{C8CE12C2-FDDD-406D-BE03-F6DA9623533D}" presName="hierRoot4" presStyleCnt="0"/>
      <dgm:spPr/>
    </dgm:pt>
    <dgm:pt modelId="{28D235F2-B895-44C3-B565-E270C19DAAA4}" type="pres">
      <dgm:prSet presAssocID="{C8CE12C2-FDDD-406D-BE03-F6DA9623533D}" presName="composite4" presStyleCnt="0"/>
      <dgm:spPr/>
    </dgm:pt>
    <dgm:pt modelId="{802FACB9-459E-4315-B1CB-99E3235E9678}" type="pres">
      <dgm:prSet presAssocID="{C8CE12C2-FDDD-406D-BE03-F6DA9623533D}" presName="background4" presStyleLbl="node4" presStyleIdx="0" presStyleCnt="3"/>
      <dgm:spPr/>
    </dgm:pt>
    <dgm:pt modelId="{067CCFB3-C1C1-4243-8DDF-DB3648D60F3B}" type="pres">
      <dgm:prSet presAssocID="{C8CE12C2-FDDD-406D-BE03-F6DA9623533D}" presName="text4" presStyleLbl="fgAcc4" presStyleIdx="0" presStyleCnt="3">
        <dgm:presLayoutVars>
          <dgm:chPref val="3"/>
        </dgm:presLayoutVars>
      </dgm:prSet>
      <dgm:spPr/>
    </dgm:pt>
    <dgm:pt modelId="{E244F148-0449-4614-BB48-D07375046139}" type="pres">
      <dgm:prSet presAssocID="{C8CE12C2-FDDD-406D-BE03-F6DA9623533D}" presName="hierChild5" presStyleCnt="0"/>
      <dgm:spPr/>
    </dgm:pt>
    <dgm:pt modelId="{3DB69E9B-FF41-4E7B-9142-F8BD4C42D583}" type="pres">
      <dgm:prSet presAssocID="{EA63CE99-37B0-47D0-ACCD-20A5CED6EBA0}" presName="Name23" presStyleLbl="parChTrans1D4" presStyleIdx="1" presStyleCnt="3"/>
      <dgm:spPr/>
    </dgm:pt>
    <dgm:pt modelId="{2DB325CF-8CE3-4085-9788-F6FEEBD3BFE2}" type="pres">
      <dgm:prSet presAssocID="{4B25B0D0-6A5C-4FD4-8341-66EC24D2AB58}" presName="hierRoot4" presStyleCnt="0"/>
      <dgm:spPr/>
    </dgm:pt>
    <dgm:pt modelId="{985CE61D-8527-46AE-BE06-A28054047695}" type="pres">
      <dgm:prSet presAssocID="{4B25B0D0-6A5C-4FD4-8341-66EC24D2AB58}" presName="composite4" presStyleCnt="0"/>
      <dgm:spPr/>
    </dgm:pt>
    <dgm:pt modelId="{CFC28F01-076E-4A53-A96D-18C8E6FB5526}" type="pres">
      <dgm:prSet presAssocID="{4B25B0D0-6A5C-4FD4-8341-66EC24D2AB58}" presName="background4" presStyleLbl="node4" presStyleIdx="1" presStyleCnt="3"/>
      <dgm:spPr/>
    </dgm:pt>
    <dgm:pt modelId="{B2AE0507-41DB-434A-AB3D-1CEA053B487B}" type="pres">
      <dgm:prSet presAssocID="{4B25B0D0-6A5C-4FD4-8341-66EC24D2AB58}" presName="text4" presStyleLbl="fgAcc4" presStyleIdx="1" presStyleCnt="3">
        <dgm:presLayoutVars>
          <dgm:chPref val="3"/>
        </dgm:presLayoutVars>
      </dgm:prSet>
      <dgm:spPr/>
    </dgm:pt>
    <dgm:pt modelId="{7ECC4872-6ECA-4923-A0C3-0772526A6D1C}" type="pres">
      <dgm:prSet presAssocID="{4B25B0D0-6A5C-4FD4-8341-66EC24D2AB58}" presName="hierChild5" presStyleCnt="0"/>
      <dgm:spPr/>
    </dgm:pt>
    <dgm:pt modelId="{D8DC2646-C2EE-4F7D-9B2B-8BFDF65BA294}" type="pres">
      <dgm:prSet presAssocID="{26EF252A-70B2-416E-B266-0CC1C318E775}" presName="Name17" presStyleLbl="parChTrans1D3" presStyleIdx="3" presStyleCnt="10"/>
      <dgm:spPr/>
    </dgm:pt>
    <dgm:pt modelId="{7FED86D4-CF7D-488C-8AEA-8BBADF9B0A04}" type="pres">
      <dgm:prSet presAssocID="{5AC202F8-930E-4A3E-ADC4-C7A4363B5E67}" presName="hierRoot3" presStyleCnt="0"/>
      <dgm:spPr/>
    </dgm:pt>
    <dgm:pt modelId="{81EE18D4-2C74-494A-8E35-10AD40992AB2}" type="pres">
      <dgm:prSet presAssocID="{5AC202F8-930E-4A3E-ADC4-C7A4363B5E67}" presName="composite3" presStyleCnt="0"/>
      <dgm:spPr/>
    </dgm:pt>
    <dgm:pt modelId="{4B7F613A-F083-417E-B1D6-6D757F8F4FC6}" type="pres">
      <dgm:prSet presAssocID="{5AC202F8-930E-4A3E-ADC4-C7A4363B5E67}" presName="background3" presStyleLbl="node3" presStyleIdx="3" presStyleCnt="10"/>
      <dgm:spPr/>
    </dgm:pt>
    <dgm:pt modelId="{00D9A8B1-DFF7-4494-AFC7-1557398DF1CE}" type="pres">
      <dgm:prSet presAssocID="{5AC202F8-930E-4A3E-ADC4-C7A4363B5E67}" presName="text3" presStyleLbl="fgAcc3" presStyleIdx="3" presStyleCnt="10">
        <dgm:presLayoutVars>
          <dgm:chPref val="3"/>
        </dgm:presLayoutVars>
      </dgm:prSet>
      <dgm:spPr/>
    </dgm:pt>
    <dgm:pt modelId="{6CBD551D-1514-45B9-B2B1-7594FF9E541C}" type="pres">
      <dgm:prSet presAssocID="{5AC202F8-930E-4A3E-ADC4-C7A4363B5E67}" presName="hierChild4" presStyleCnt="0"/>
      <dgm:spPr/>
    </dgm:pt>
    <dgm:pt modelId="{B9B7EEB5-A470-4597-9126-D4E5382E9227}" type="pres">
      <dgm:prSet presAssocID="{ED388D1F-1EFD-4FB2-9982-DB54D857F8A9}" presName="Name17" presStyleLbl="parChTrans1D3" presStyleIdx="4" presStyleCnt="10"/>
      <dgm:spPr/>
    </dgm:pt>
    <dgm:pt modelId="{4381B5C7-2F06-4734-BC90-9C7AFB28DA94}" type="pres">
      <dgm:prSet presAssocID="{F0A71E5E-3AB8-45DF-96EA-4D5130D6FD1A}" presName="hierRoot3" presStyleCnt="0"/>
      <dgm:spPr/>
    </dgm:pt>
    <dgm:pt modelId="{8119D4FC-FDA1-48A8-A247-39BC808319A4}" type="pres">
      <dgm:prSet presAssocID="{F0A71E5E-3AB8-45DF-96EA-4D5130D6FD1A}" presName="composite3" presStyleCnt="0"/>
      <dgm:spPr/>
    </dgm:pt>
    <dgm:pt modelId="{E285E84D-6386-422A-AFA4-D08029568070}" type="pres">
      <dgm:prSet presAssocID="{F0A71E5E-3AB8-45DF-96EA-4D5130D6FD1A}" presName="background3" presStyleLbl="node3" presStyleIdx="4" presStyleCnt="10"/>
      <dgm:spPr/>
    </dgm:pt>
    <dgm:pt modelId="{F119005F-6AF1-4CDA-BA5E-F528769D159B}" type="pres">
      <dgm:prSet presAssocID="{F0A71E5E-3AB8-45DF-96EA-4D5130D6FD1A}" presName="text3" presStyleLbl="fgAcc3" presStyleIdx="4" presStyleCnt="10">
        <dgm:presLayoutVars>
          <dgm:chPref val="3"/>
        </dgm:presLayoutVars>
      </dgm:prSet>
      <dgm:spPr/>
    </dgm:pt>
    <dgm:pt modelId="{BC9C1B36-A282-4BD2-B1E8-A4BEA4B0BB16}" type="pres">
      <dgm:prSet presAssocID="{F0A71E5E-3AB8-45DF-96EA-4D5130D6FD1A}" presName="hierChild4" presStyleCnt="0"/>
      <dgm:spPr/>
    </dgm:pt>
    <dgm:pt modelId="{B8F65A14-A569-4415-B17B-471B638D97B5}" type="pres">
      <dgm:prSet presAssocID="{5D9ACA9A-2397-4BB5-9B38-980C2EE6D1A1}" presName="Name10" presStyleLbl="parChTrans1D2" presStyleIdx="1" presStyleCnt="2"/>
      <dgm:spPr/>
    </dgm:pt>
    <dgm:pt modelId="{4C811F9E-8A4F-4DE2-8A46-9D1D5E13DB93}" type="pres">
      <dgm:prSet presAssocID="{1D1BC019-34C5-4E5A-BCB8-7DAEFE2508D6}" presName="hierRoot2" presStyleCnt="0"/>
      <dgm:spPr/>
    </dgm:pt>
    <dgm:pt modelId="{F65823EF-8ECD-4019-84B0-025937E6C5A5}" type="pres">
      <dgm:prSet presAssocID="{1D1BC019-34C5-4E5A-BCB8-7DAEFE2508D6}" presName="composite2" presStyleCnt="0"/>
      <dgm:spPr/>
    </dgm:pt>
    <dgm:pt modelId="{61845D59-24A6-4BFB-B006-E8F4B9CFAF9F}" type="pres">
      <dgm:prSet presAssocID="{1D1BC019-34C5-4E5A-BCB8-7DAEFE2508D6}" presName="background2" presStyleLbl="node2" presStyleIdx="1" presStyleCnt="2"/>
      <dgm:spPr/>
    </dgm:pt>
    <dgm:pt modelId="{6370162F-7BAC-4368-A6D0-A9C51DFA176F}" type="pres">
      <dgm:prSet presAssocID="{1D1BC019-34C5-4E5A-BCB8-7DAEFE2508D6}" presName="text2" presStyleLbl="fgAcc2" presStyleIdx="1" presStyleCnt="2">
        <dgm:presLayoutVars>
          <dgm:chPref val="3"/>
        </dgm:presLayoutVars>
      </dgm:prSet>
      <dgm:spPr/>
    </dgm:pt>
    <dgm:pt modelId="{7C4810B6-F0A5-4772-BC3A-D084E67F3190}" type="pres">
      <dgm:prSet presAssocID="{1D1BC019-34C5-4E5A-BCB8-7DAEFE2508D6}" presName="hierChild3" presStyleCnt="0"/>
      <dgm:spPr/>
    </dgm:pt>
    <dgm:pt modelId="{93FE72BE-E512-45B5-9CB8-B05810119F46}" type="pres">
      <dgm:prSet presAssocID="{D918786F-F01F-4A4F-B7F6-F75A0396641F}" presName="Name17" presStyleLbl="parChTrans1D3" presStyleIdx="5" presStyleCnt="10"/>
      <dgm:spPr/>
    </dgm:pt>
    <dgm:pt modelId="{2D129811-BBB6-43E7-AC6A-03A33B9003C5}" type="pres">
      <dgm:prSet presAssocID="{C9288BAF-F163-4454-B303-D23CBE51E35E}" presName="hierRoot3" presStyleCnt="0"/>
      <dgm:spPr/>
    </dgm:pt>
    <dgm:pt modelId="{BA993F2B-C55F-4724-892F-AA4D9B581041}" type="pres">
      <dgm:prSet presAssocID="{C9288BAF-F163-4454-B303-D23CBE51E35E}" presName="composite3" presStyleCnt="0"/>
      <dgm:spPr/>
    </dgm:pt>
    <dgm:pt modelId="{8D79C66E-6D58-4375-A561-9F30C1948F05}" type="pres">
      <dgm:prSet presAssocID="{C9288BAF-F163-4454-B303-D23CBE51E35E}" presName="background3" presStyleLbl="node3" presStyleIdx="5" presStyleCnt="10"/>
      <dgm:spPr/>
    </dgm:pt>
    <dgm:pt modelId="{BA349D74-1EE5-42C4-82F6-7197C4F7EF07}" type="pres">
      <dgm:prSet presAssocID="{C9288BAF-F163-4454-B303-D23CBE51E35E}" presName="text3" presStyleLbl="fgAcc3" presStyleIdx="5" presStyleCnt="10">
        <dgm:presLayoutVars>
          <dgm:chPref val="3"/>
        </dgm:presLayoutVars>
      </dgm:prSet>
      <dgm:spPr/>
    </dgm:pt>
    <dgm:pt modelId="{CF0965DE-0DD0-49A6-BC5B-264497815439}" type="pres">
      <dgm:prSet presAssocID="{C9288BAF-F163-4454-B303-D23CBE51E35E}" presName="hierChild4" presStyleCnt="0"/>
      <dgm:spPr/>
    </dgm:pt>
    <dgm:pt modelId="{112F803C-C33B-4C06-9D1B-5A7D3F1006F0}" type="pres">
      <dgm:prSet presAssocID="{8A103E35-B6E5-412D-910F-A77603848BF1}" presName="Name17" presStyleLbl="parChTrans1D3" presStyleIdx="6" presStyleCnt="10"/>
      <dgm:spPr/>
    </dgm:pt>
    <dgm:pt modelId="{3C5CC69A-C50F-4006-9194-07EE1D34AD19}" type="pres">
      <dgm:prSet presAssocID="{FFEA9F44-46EB-4F59-9EB8-39A6C1A697F9}" presName="hierRoot3" presStyleCnt="0"/>
      <dgm:spPr/>
    </dgm:pt>
    <dgm:pt modelId="{1715F096-F18C-4043-B4E7-B7834E8A7B18}" type="pres">
      <dgm:prSet presAssocID="{FFEA9F44-46EB-4F59-9EB8-39A6C1A697F9}" presName="composite3" presStyleCnt="0"/>
      <dgm:spPr/>
    </dgm:pt>
    <dgm:pt modelId="{DDD7F8E9-9469-49B5-ABBE-A152B5593CA4}" type="pres">
      <dgm:prSet presAssocID="{FFEA9F44-46EB-4F59-9EB8-39A6C1A697F9}" presName="background3" presStyleLbl="node3" presStyleIdx="6" presStyleCnt="10"/>
      <dgm:spPr/>
    </dgm:pt>
    <dgm:pt modelId="{272C85C5-D28D-4ABE-84E1-3B547C6CBACD}" type="pres">
      <dgm:prSet presAssocID="{FFEA9F44-46EB-4F59-9EB8-39A6C1A697F9}" presName="text3" presStyleLbl="fgAcc3" presStyleIdx="6" presStyleCnt="10">
        <dgm:presLayoutVars>
          <dgm:chPref val="3"/>
        </dgm:presLayoutVars>
      </dgm:prSet>
      <dgm:spPr/>
    </dgm:pt>
    <dgm:pt modelId="{E77C9DDD-E557-4B49-97BA-54AD4FFAA28C}" type="pres">
      <dgm:prSet presAssocID="{FFEA9F44-46EB-4F59-9EB8-39A6C1A697F9}" presName="hierChild4" presStyleCnt="0"/>
      <dgm:spPr/>
    </dgm:pt>
    <dgm:pt modelId="{6F2CCE25-B18D-48CA-BF10-AD1529C6772E}" type="pres">
      <dgm:prSet presAssocID="{B8762E93-62E7-42B6-9397-E911055370DA}" presName="Name17" presStyleLbl="parChTrans1D3" presStyleIdx="7" presStyleCnt="10"/>
      <dgm:spPr/>
    </dgm:pt>
    <dgm:pt modelId="{F89B7EF3-CBDE-4A4A-A1DB-C9957839A786}" type="pres">
      <dgm:prSet presAssocID="{8EC50A71-640A-4DC3-96B9-87381649CC5E}" presName="hierRoot3" presStyleCnt="0"/>
      <dgm:spPr/>
    </dgm:pt>
    <dgm:pt modelId="{94AC2BE9-9350-4EBB-A4AA-8ED7AE3F70C8}" type="pres">
      <dgm:prSet presAssocID="{8EC50A71-640A-4DC3-96B9-87381649CC5E}" presName="composite3" presStyleCnt="0"/>
      <dgm:spPr/>
    </dgm:pt>
    <dgm:pt modelId="{9C181498-5CC7-467B-B358-3EB6B52F9632}" type="pres">
      <dgm:prSet presAssocID="{8EC50A71-640A-4DC3-96B9-87381649CC5E}" presName="background3" presStyleLbl="node3" presStyleIdx="7" presStyleCnt="10"/>
      <dgm:spPr/>
    </dgm:pt>
    <dgm:pt modelId="{E0AC5EFD-925D-4091-BF8F-B8FB017E07D1}" type="pres">
      <dgm:prSet presAssocID="{8EC50A71-640A-4DC3-96B9-87381649CC5E}" presName="text3" presStyleLbl="fgAcc3" presStyleIdx="7" presStyleCnt="10">
        <dgm:presLayoutVars>
          <dgm:chPref val="3"/>
        </dgm:presLayoutVars>
      </dgm:prSet>
      <dgm:spPr/>
    </dgm:pt>
    <dgm:pt modelId="{AC046A1C-1D54-4E28-8E14-82135AD629FC}" type="pres">
      <dgm:prSet presAssocID="{8EC50A71-640A-4DC3-96B9-87381649CC5E}" presName="hierChild4" presStyleCnt="0"/>
      <dgm:spPr/>
    </dgm:pt>
    <dgm:pt modelId="{3F3DCC81-6A68-4599-BB42-965A668EC777}" type="pres">
      <dgm:prSet presAssocID="{AA6CDF76-7926-46DF-A186-47BE09B5337D}" presName="Name23" presStyleLbl="parChTrans1D4" presStyleIdx="2" presStyleCnt="3"/>
      <dgm:spPr/>
    </dgm:pt>
    <dgm:pt modelId="{A6C6DE9D-601B-46C2-A246-06D30D338DE4}" type="pres">
      <dgm:prSet presAssocID="{87792A87-90FD-440B-BF23-1C981D164A45}" presName="hierRoot4" presStyleCnt="0"/>
      <dgm:spPr/>
    </dgm:pt>
    <dgm:pt modelId="{96C4126E-F5E5-4019-A6F7-9DF5DA5D3E32}" type="pres">
      <dgm:prSet presAssocID="{87792A87-90FD-440B-BF23-1C981D164A45}" presName="composite4" presStyleCnt="0"/>
      <dgm:spPr/>
    </dgm:pt>
    <dgm:pt modelId="{0ECD3618-7EF8-4967-A337-5D1FA7CA0851}" type="pres">
      <dgm:prSet presAssocID="{87792A87-90FD-440B-BF23-1C981D164A45}" presName="background4" presStyleLbl="node4" presStyleIdx="2" presStyleCnt="3"/>
      <dgm:spPr/>
    </dgm:pt>
    <dgm:pt modelId="{51F29416-D2B1-4AD7-872A-40B401162D79}" type="pres">
      <dgm:prSet presAssocID="{87792A87-90FD-440B-BF23-1C981D164A45}" presName="text4" presStyleLbl="fgAcc4" presStyleIdx="2" presStyleCnt="3">
        <dgm:presLayoutVars>
          <dgm:chPref val="3"/>
        </dgm:presLayoutVars>
      </dgm:prSet>
      <dgm:spPr/>
    </dgm:pt>
    <dgm:pt modelId="{C2354BD3-A461-4503-8D4B-F1C60F3EAA73}" type="pres">
      <dgm:prSet presAssocID="{87792A87-90FD-440B-BF23-1C981D164A45}" presName="hierChild5" presStyleCnt="0"/>
      <dgm:spPr/>
    </dgm:pt>
    <dgm:pt modelId="{2429659E-60D3-44D4-872E-CD16BBDB9CE1}" type="pres">
      <dgm:prSet presAssocID="{8E960CC1-3FB7-4569-AC46-E886F7C995DE}" presName="Name17" presStyleLbl="parChTrans1D3" presStyleIdx="8" presStyleCnt="10"/>
      <dgm:spPr/>
    </dgm:pt>
    <dgm:pt modelId="{BDE3EA86-DEE4-40C7-9C51-E3AE900C09D9}" type="pres">
      <dgm:prSet presAssocID="{6422F059-1387-437A-BF02-BB3E71983372}" presName="hierRoot3" presStyleCnt="0"/>
      <dgm:spPr/>
    </dgm:pt>
    <dgm:pt modelId="{DFC2B732-E7FC-4EC4-85A1-DE30DD909E02}" type="pres">
      <dgm:prSet presAssocID="{6422F059-1387-437A-BF02-BB3E71983372}" presName="composite3" presStyleCnt="0"/>
      <dgm:spPr/>
    </dgm:pt>
    <dgm:pt modelId="{6C4FD129-D6FA-4148-B531-9A8055046DFC}" type="pres">
      <dgm:prSet presAssocID="{6422F059-1387-437A-BF02-BB3E71983372}" presName="background3" presStyleLbl="node3" presStyleIdx="8" presStyleCnt="10"/>
      <dgm:spPr/>
    </dgm:pt>
    <dgm:pt modelId="{49101266-EAE2-4B3E-AA55-6987D72E5A77}" type="pres">
      <dgm:prSet presAssocID="{6422F059-1387-437A-BF02-BB3E71983372}" presName="text3" presStyleLbl="fgAcc3" presStyleIdx="8" presStyleCnt="10">
        <dgm:presLayoutVars>
          <dgm:chPref val="3"/>
        </dgm:presLayoutVars>
      </dgm:prSet>
      <dgm:spPr/>
    </dgm:pt>
    <dgm:pt modelId="{1FD5D775-29A5-411E-A2B4-EAADA388C3A5}" type="pres">
      <dgm:prSet presAssocID="{6422F059-1387-437A-BF02-BB3E71983372}" presName="hierChild4" presStyleCnt="0"/>
      <dgm:spPr/>
    </dgm:pt>
    <dgm:pt modelId="{76DEC1C2-2ADE-47E8-A7C7-53CCEC621A58}" type="pres">
      <dgm:prSet presAssocID="{F83FACA8-0278-49B0-9C57-6AE20AA5778B}" presName="Name17" presStyleLbl="parChTrans1D3" presStyleIdx="9" presStyleCnt="10"/>
      <dgm:spPr/>
    </dgm:pt>
    <dgm:pt modelId="{4D0B11E6-CC0F-410A-9CD2-64821183789C}" type="pres">
      <dgm:prSet presAssocID="{5E9A1E27-CEFA-43D5-A21E-442B28ED7E51}" presName="hierRoot3" presStyleCnt="0"/>
      <dgm:spPr/>
    </dgm:pt>
    <dgm:pt modelId="{21741AA3-DA7B-421F-83A9-FA1A36DB64AD}" type="pres">
      <dgm:prSet presAssocID="{5E9A1E27-CEFA-43D5-A21E-442B28ED7E51}" presName="composite3" presStyleCnt="0"/>
      <dgm:spPr/>
    </dgm:pt>
    <dgm:pt modelId="{66274C7F-AD0E-4408-BCE1-E22D49767D96}" type="pres">
      <dgm:prSet presAssocID="{5E9A1E27-CEFA-43D5-A21E-442B28ED7E51}" presName="background3" presStyleLbl="node3" presStyleIdx="9" presStyleCnt="10"/>
      <dgm:spPr/>
    </dgm:pt>
    <dgm:pt modelId="{15B0F09E-7BAE-4921-9F5F-F6F44C63A67E}" type="pres">
      <dgm:prSet presAssocID="{5E9A1E27-CEFA-43D5-A21E-442B28ED7E51}" presName="text3" presStyleLbl="fgAcc3" presStyleIdx="9" presStyleCnt="10">
        <dgm:presLayoutVars>
          <dgm:chPref val="3"/>
        </dgm:presLayoutVars>
      </dgm:prSet>
      <dgm:spPr/>
    </dgm:pt>
    <dgm:pt modelId="{E5840160-97CD-49BB-A3AD-010FBDB2082D}" type="pres">
      <dgm:prSet presAssocID="{5E9A1E27-CEFA-43D5-A21E-442B28ED7E51}" presName="hierChild4" presStyleCnt="0"/>
      <dgm:spPr/>
    </dgm:pt>
  </dgm:ptLst>
  <dgm:cxnLst>
    <dgm:cxn modelId="{C7AC8204-45D6-4764-A35B-84E8C5DC9FE2}" srcId="{1D1BC019-34C5-4E5A-BCB8-7DAEFE2508D6}" destId="{8EC50A71-640A-4DC3-96B9-87381649CC5E}" srcOrd="2" destOrd="0" parTransId="{B8762E93-62E7-42B6-9397-E911055370DA}" sibTransId="{52A4F88E-1857-4688-A58D-6F5AECECFBF5}"/>
    <dgm:cxn modelId="{9C506B0B-4A73-42F0-A6F1-4000119484D0}" type="presOf" srcId="{8A103E35-B6E5-412D-910F-A77603848BF1}" destId="{112F803C-C33B-4C06-9D1B-5A7D3F1006F0}" srcOrd="0" destOrd="0" presId="urn:microsoft.com/office/officeart/2005/8/layout/hierarchy1"/>
    <dgm:cxn modelId="{8D4A4D0B-006A-4BE4-B883-B6B03272160F}" type="presOf" srcId="{FFEA9F44-46EB-4F59-9EB8-39A6C1A697F9}" destId="{272C85C5-D28D-4ABE-84E1-3B547C6CBACD}" srcOrd="0" destOrd="0" presId="urn:microsoft.com/office/officeart/2005/8/layout/hierarchy1"/>
    <dgm:cxn modelId="{E691710D-00F3-4644-8BF1-DCE603473132}" srcId="{1D1BC019-34C5-4E5A-BCB8-7DAEFE2508D6}" destId="{6422F059-1387-437A-BF02-BB3E71983372}" srcOrd="3" destOrd="0" parTransId="{8E960CC1-3FB7-4569-AC46-E886F7C995DE}" sibTransId="{BB5A4427-4BC5-4BCC-BC89-DB2485185F57}"/>
    <dgm:cxn modelId="{A3F1690E-755F-4B03-ACBC-354E7B4F5274}" type="presOf" srcId="{5B33650B-1C75-45F2-B15D-DCDE83EF6FB9}" destId="{750A90E1-4267-4319-845D-E9253D2EAA52}" srcOrd="0" destOrd="0" presId="urn:microsoft.com/office/officeart/2005/8/layout/hierarchy1"/>
    <dgm:cxn modelId="{CFC2B310-6B2E-4BAE-A828-7AA9D009D4F5}" srcId="{8EC50A71-640A-4DC3-96B9-87381649CC5E}" destId="{87792A87-90FD-440B-BF23-1C981D164A45}" srcOrd="0" destOrd="0" parTransId="{AA6CDF76-7926-46DF-A186-47BE09B5337D}" sibTransId="{9A0F1F87-BA8A-4518-9CB2-2F219A5F875F}"/>
    <dgm:cxn modelId="{86696611-B290-44F0-9F79-2CBE737C3002}" type="presOf" srcId="{B8762E93-62E7-42B6-9397-E911055370DA}" destId="{6F2CCE25-B18D-48CA-BF10-AD1529C6772E}" srcOrd="0" destOrd="0" presId="urn:microsoft.com/office/officeart/2005/8/layout/hierarchy1"/>
    <dgm:cxn modelId="{4D45EA11-0987-49BB-BD8D-CF5D2F1A6E31}" srcId="{1D1BC019-34C5-4E5A-BCB8-7DAEFE2508D6}" destId="{5E9A1E27-CEFA-43D5-A21E-442B28ED7E51}" srcOrd="4" destOrd="0" parTransId="{F83FACA8-0278-49B0-9C57-6AE20AA5778B}" sibTransId="{40CB0584-B29F-4956-831D-991F7D8C8142}"/>
    <dgm:cxn modelId="{6A25FD1C-87F3-42D5-B688-273BB1CD6874}" srcId="{99CE3A4F-CAAA-4250-934E-2AEEF132C3C5}" destId="{C8CE12C2-FDDD-406D-BE03-F6DA9623533D}" srcOrd="0" destOrd="0" parTransId="{5B33650B-1C75-45F2-B15D-DCDE83EF6FB9}" sibTransId="{BC534491-E25D-4727-9FED-8DFEF984604D}"/>
    <dgm:cxn modelId="{361B552C-EE96-40A0-B798-AA692246EDD3}" type="presOf" srcId="{9385039D-1E9D-47E6-BB0F-51B0C69D115F}" destId="{EFF7EF84-FB30-42BC-9FA0-2DFBB0D9EC5F}" srcOrd="0" destOrd="0" presId="urn:microsoft.com/office/officeart/2005/8/layout/hierarchy1"/>
    <dgm:cxn modelId="{8E8EE82C-5C55-4A00-968A-B11B75F8BFEA}" srcId="{E80BECD6-D9F0-4029-8C83-54DDAAB632F8}" destId="{9A9130A1-21D9-49B3-A495-1864069578F9}" srcOrd="0" destOrd="0" parTransId="{7DDE0DA9-73D7-4C6F-94DD-6376AF440B65}" sibTransId="{9F06B9AC-DC46-429A-8D3F-6971525B03E0}"/>
    <dgm:cxn modelId="{7AC2882F-E0D9-41FA-BFAA-645DD7DE9F23}" type="presOf" srcId="{9A9130A1-21D9-49B3-A495-1864069578F9}" destId="{27D115AA-A95B-4EB5-9997-257303941847}" srcOrd="0" destOrd="0" presId="urn:microsoft.com/office/officeart/2005/8/layout/hierarchy1"/>
    <dgm:cxn modelId="{8F194A33-6293-4AD4-8354-FDFEA208C4C5}" srcId="{9385039D-1E9D-47E6-BB0F-51B0C69D115F}" destId="{5EC82A05-AD34-4467-AF12-7F550D8250D1}" srcOrd="0" destOrd="0" parTransId="{D16E5962-1E7E-441E-B322-97970B0D41EC}" sibTransId="{4D17721C-C0C0-420C-915B-475C25325733}"/>
    <dgm:cxn modelId="{7B491C3F-513A-4DDD-9EDE-389417B73662}" type="presOf" srcId="{7DDE0DA9-73D7-4C6F-94DD-6376AF440B65}" destId="{3584DACA-F7DA-4E6E-87E9-6B1838426536}" srcOrd="0" destOrd="0" presId="urn:microsoft.com/office/officeart/2005/8/layout/hierarchy1"/>
    <dgm:cxn modelId="{BC79453F-89E1-4328-8DBD-A5F55197CEE8}" type="presOf" srcId="{F0A71E5E-3AB8-45DF-96EA-4D5130D6FD1A}" destId="{F119005F-6AF1-4CDA-BA5E-F528769D159B}" srcOrd="0" destOrd="0" presId="urn:microsoft.com/office/officeart/2005/8/layout/hierarchy1"/>
    <dgm:cxn modelId="{EAA2755E-D922-4FE6-91D5-53F21C0B516E}" type="presOf" srcId="{5D9ACA9A-2397-4BB5-9B38-980C2EE6D1A1}" destId="{B8F65A14-A569-4415-B17B-471B638D97B5}" srcOrd="0" destOrd="0" presId="urn:microsoft.com/office/officeart/2005/8/layout/hierarchy1"/>
    <dgm:cxn modelId="{68887942-6EA4-48DD-947C-7BAE3E371728}" type="presOf" srcId="{F83FACA8-0278-49B0-9C57-6AE20AA5778B}" destId="{76DEC1C2-2ADE-47E8-A7C7-53CCEC621A58}" srcOrd="0" destOrd="0" presId="urn:microsoft.com/office/officeart/2005/8/layout/hierarchy1"/>
    <dgm:cxn modelId="{C0E5FB64-1022-4A96-A7B7-AEA15FFC9725}" type="presOf" srcId="{6422F059-1387-437A-BF02-BB3E71983372}" destId="{49101266-EAE2-4B3E-AA55-6987D72E5A77}" srcOrd="0" destOrd="0" presId="urn:microsoft.com/office/officeart/2005/8/layout/hierarchy1"/>
    <dgm:cxn modelId="{49386E47-A3FD-4A4A-BE75-1EAF79613CB8}" type="presOf" srcId="{5AC202F8-930E-4A3E-ADC4-C7A4363B5E67}" destId="{00D9A8B1-DFF7-4494-AFC7-1557398DF1CE}" srcOrd="0" destOrd="0" presId="urn:microsoft.com/office/officeart/2005/8/layout/hierarchy1"/>
    <dgm:cxn modelId="{BF383149-B6F3-4C76-92CF-C6F2E64A6700}" type="presOf" srcId="{D918786F-F01F-4A4F-B7F6-F75A0396641F}" destId="{93FE72BE-E512-45B5-9CB8-B05810119F46}" srcOrd="0" destOrd="0" presId="urn:microsoft.com/office/officeart/2005/8/layout/hierarchy1"/>
    <dgm:cxn modelId="{2AE1DE6A-E6D1-40BC-BFB6-F2B8108B5A45}" type="presOf" srcId="{5EC82A05-AD34-4467-AF12-7F550D8250D1}" destId="{6C066283-DC1F-44F0-999B-89B008EE5693}" srcOrd="0" destOrd="0" presId="urn:microsoft.com/office/officeart/2005/8/layout/hierarchy1"/>
    <dgm:cxn modelId="{7A7E766D-D251-4449-BA50-E91F272087D8}" type="presOf" srcId="{AA6CDF76-7926-46DF-A186-47BE09B5337D}" destId="{3F3DCC81-6A68-4599-BB42-965A668EC777}" srcOrd="0" destOrd="0" presId="urn:microsoft.com/office/officeart/2005/8/layout/hierarchy1"/>
    <dgm:cxn modelId="{FE329F6E-0182-449B-AFF8-0E4A245B1C37}" srcId="{99CE3A4F-CAAA-4250-934E-2AEEF132C3C5}" destId="{4B25B0D0-6A5C-4FD4-8341-66EC24D2AB58}" srcOrd="1" destOrd="0" parTransId="{EA63CE99-37B0-47D0-ACCD-20A5CED6EBA0}" sibTransId="{0B99D7CB-B9B9-4263-B22C-8D962B5A9BC5}"/>
    <dgm:cxn modelId="{DA4E1C70-89B5-4F1B-80BC-DD0C7136E1D0}" type="presOf" srcId="{8EC50A71-640A-4DC3-96B9-87381649CC5E}" destId="{E0AC5EFD-925D-4091-BF8F-B8FB017E07D1}" srcOrd="0" destOrd="0" presId="urn:microsoft.com/office/officeart/2005/8/layout/hierarchy1"/>
    <dgm:cxn modelId="{AB80DA53-0458-4CD2-A502-95992BA571DC}" srcId="{1D1BC019-34C5-4E5A-BCB8-7DAEFE2508D6}" destId="{FFEA9F44-46EB-4F59-9EB8-39A6C1A697F9}" srcOrd="1" destOrd="0" parTransId="{8A103E35-B6E5-412D-910F-A77603848BF1}" sibTransId="{0D77225F-DC2E-49B8-BF80-D40BFE916310}"/>
    <dgm:cxn modelId="{3B80EC54-1BA6-4CBB-A3D2-4EB109BA3E0D}" type="presOf" srcId="{D3B8286E-9AED-4318-9672-E2CA2D0D59A6}" destId="{FB10C3D3-C635-4911-B303-902677A06DBE}" srcOrd="0" destOrd="0" presId="urn:microsoft.com/office/officeart/2005/8/layout/hierarchy1"/>
    <dgm:cxn modelId="{BE874C77-786D-49E9-A2E3-B6D857155C6C}" srcId="{E80BECD6-D9F0-4029-8C83-54DDAAB632F8}" destId="{F0A71E5E-3AB8-45DF-96EA-4D5130D6FD1A}" srcOrd="4" destOrd="0" parTransId="{ED388D1F-1EFD-4FB2-9982-DB54D857F8A9}" sibTransId="{B3A2064E-1CB7-45B4-9719-1923779BF634}"/>
    <dgm:cxn modelId="{FDA55F78-9B3B-44E9-834F-49F3641C4F5B}" srcId="{5EC82A05-AD34-4467-AF12-7F550D8250D1}" destId="{E80BECD6-D9F0-4029-8C83-54DDAAB632F8}" srcOrd="0" destOrd="0" parTransId="{038E19A1-404C-4A76-A0D7-C4A0BC451323}" sibTransId="{70547E78-6D05-4066-B065-13562BB61944}"/>
    <dgm:cxn modelId="{DE30175A-6170-4BE7-8059-AA2254223ADC}" type="presOf" srcId="{26EF252A-70B2-416E-B266-0CC1C318E775}" destId="{D8DC2646-C2EE-4F7D-9B2B-8BFDF65BA294}" srcOrd="0" destOrd="0" presId="urn:microsoft.com/office/officeart/2005/8/layout/hierarchy1"/>
    <dgm:cxn modelId="{5B0A317A-44FD-48D8-96C0-B77436762A05}" type="presOf" srcId="{EA63CE99-37B0-47D0-ACCD-20A5CED6EBA0}" destId="{3DB69E9B-FF41-4E7B-9142-F8BD4C42D583}" srcOrd="0" destOrd="0" presId="urn:microsoft.com/office/officeart/2005/8/layout/hierarchy1"/>
    <dgm:cxn modelId="{4D198C92-AF6C-4F57-9E11-974D9EE112AB}" type="presOf" srcId="{C8CE12C2-FDDD-406D-BE03-F6DA9623533D}" destId="{067CCFB3-C1C1-4243-8DDF-DB3648D60F3B}" srcOrd="0" destOrd="0" presId="urn:microsoft.com/office/officeart/2005/8/layout/hierarchy1"/>
    <dgm:cxn modelId="{A879209A-EEF6-474E-9FEC-FE71AC378F80}" type="presOf" srcId="{038E19A1-404C-4A76-A0D7-C4A0BC451323}" destId="{B95A9BF5-4372-4D28-A9A0-A920CD34EBDE}" srcOrd="0" destOrd="0" presId="urn:microsoft.com/office/officeart/2005/8/layout/hierarchy1"/>
    <dgm:cxn modelId="{4EAFB1A5-D61E-45B8-859F-FFF8A683FB9B}" type="presOf" srcId="{1D1BC019-34C5-4E5A-BCB8-7DAEFE2508D6}" destId="{6370162F-7BAC-4368-A6D0-A9C51DFA176F}" srcOrd="0" destOrd="0" presId="urn:microsoft.com/office/officeart/2005/8/layout/hierarchy1"/>
    <dgm:cxn modelId="{A2930DB5-8F30-437C-9412-21D2E442FEFC}" type="presOf" srcId="{148C7524-8E60-4C29-9030-F6B262470023}" destId="{BA36F1AC-A3B7-43D4-BD65-087AC66AA3BF}" srcOrd="0" destOrd="0" presId="urn:microsoft.com/office/officeart/2005/8/layout/hierarchy1"/>
    <dgm:cxn modelId="{CA73F0B6-BB11-4C33-9148-D66214A84CB4}" type="presOf" srcId="{ED388D1F-1EFD-4FB2-9982-DB54D857F8A9}" destId="{B9B7EEB5-A470-4597-9126-D4E5382E9227}" srcOrd="0" destOrd="0" presId="urn:microsoft.com/office/officeart/2005/8/layout/hierarchy1"/>
    <dgm:cxn modelId="{D26A0BB7-B5C5-4FF7-A548-B143B9892BF7}" srcId="{E80BECD6-D9F0-4029-8C83-54DDAAB632F8}" destId="{1DF6FCB1-4573-44A4-8BAB-BE86C22EDE83}" srcOrd="1" destOrd="0" parTransId="{D3B8286E-9AED-4318-9672-E2CA2D0D59A6}" sibTransId="{FB6CF8C6-76AC-4E27-A31B-F7E790713039}"/>
    <dgm:cxn modelId="{0BE31CBA-EA78-43C4-913D-A05403F7E704}" srcId="{5EC82A05-AD34-4467-AF12-7F550D8250D1}" destId="{1D1BC019-34C5-4E5A-BCB8-7DAEFE2508D6}" srcOrd="1" destOrd="0" parTransId="{5D9ACA9A-2397-4BB5-9B38-980C2EE6D1A1}" sibTransId="{AB540206-B612-4C96-BD0F-8F53C63254C6}"/>
    <dgm:cxn modelId="{7CC051BF-7A54-4279-9353-7831134FB845}" type="presOf" srcId="{4B25B0D0-6A5C-4FD4-8341-66EC24D2AB58}" destId="{B2AE0507-41DB-434A-AB3D-1CEA053B487B}" srcOrd="0" destOrd="0" presId="urn:microsoft.com/office/officeart/2005/8/layout/hierarchy1"/>
    <dgm:cxn modelId="{0B89FCCC-F773-4FD7-9D1A-D31254EF0190}" type="presOf" srcId="{99CE3A4F-CAAA-4250-934E-2AEEF132C3C5}" destId="{8149E4FB-4B27-48B9-8D85-EFA4BC641298}" srcOrd="0" destOrd="0" presId="urn:microsoft.com/office/officeart/2005/8/layout/hierarchy1"/>
    <dgm:cxn modelId="{E5F654D4-D9C5-416E-95B0-270F99CAC99A}" type="presOf" srcId="{87792A87-90FD-440B-BF23-1C981D164A45}" destId="{51F29416-D2B1-4AD7-872A-40B401162D79}" srcOrd="0" destOrd="0" presId="urn:microsoft.com/office/officeart/2005/8/layout/hierarchy1"/>
    <dgm:cxn modelId="{7CDC74DB-3569-400E-B4F2-F462E8F1A561}" type="presOf" srcId="{C9288BAF-F163-4454-B303-D23CBE51E35E}" destId="{BA349D74-1EE5-42C4-82F6-7197C4F7EF07}" srcOrd="0" destOrd="0" presId="urn:microsoft.com/office/officeart/2005/8/layout/hierarchy1"/>
    <dgm:cxn modelId="{C12242E2-07B5-4298-B093-826E6A480AD5}" type="presOf" srcId="{1DF6FCB1-4573-44A4-8BAB-BE86C22EDE83}" destId="{22584CBC-F56E-4911-B340-4259F18622B9}" srcOrd="0" destOrd="0" presId="urn:microsoft.com/office/officeart/2005/8/layout/hierarchy1"/>
    <dgm:cxn modelId="{A3F5E6E3-EC83-41D6-B01B-13C2966B56B4}" type="presOf" srcId="{8E960CC1-3FB7-4569-AC46-E886F7C995DE}" destId="{2429659E-60D3-44D4-872E-CD16BBDB9CE1}" srcOrd="0" destOrd="0" presId="urn:microsoft.com/office/officeart/2005/8/layout/hierarchy1"/>
    <dgm:cxn modelId="{7BA0F6E3-F60E-4E8D-9994-CE8C62488B4F}" srcId="{E80BECD6-D9F0-4029-8C83-54DDAAB632F8}" destId="{5AC202F8-930E-4A3E-ADC4-C7A4363B5E67}" srcOrd="3" destOrd="0" parTransId="{26EF252A-70B2-416E-B266-0CC1C318E775}" sibTransId="{46934829-396E-4514-8170-E88F3CD45237}"/>
    <dgm:cxn modelId="{08F6EBE4-D9D8-4BFA-A142-8C5BA25AC516}" srcId="{1D1BC019-34C5-4E5A-BCB8-7DAEFE2508D6}" destId="{C9288BAF-F163-4454-B303-D23CBE51E35E}" srcOrd="0" destOrd="0" parTransId="{D918786F-F01F-4A4F-B7F6-F75A0396641F}" sibTransId="{D6DB2841-8E7F-45C7-9C42-FD9AA42EF94F}"/>
    <dgm:cxn modelId="{F912A2E9-1FFF-486F-90E6-4EDA7CE7E771}" type="presOf" srcId="{5E9A1E27-CEFA-43D5-A21E-442B28ED7E51}" destId="{15B0F09E-7BAE-4921-9F5F-F6F44C63A67E}" srcOrd="0" destOrd="0" presId="urn:microsoft.com/office/officeart/2005/8/layout/hierarchy1"/>
    <dgm:cxn modelId="{9D4130EB-B3C1-4DA8-9DC5-5BF7251F7138}" srcId="{E80BECD6-D9F0-4029-8C83-54DDAAB632F8}" destId="{99CE3A4F-CAAA-4250-934E-2AEEF132C3C5}" srcOrd="2" destOrd="0" parTransId="{148C7524-8E60-4C29-9030-F6B262470023}" sibTransId="{928E2A5D-B9CD-403F-B1A7-B8A4BF113686}"/>
    <dgm:cxn modelId="{8C8189F6-68B7-4947-AFDD-88609D4C1B0C}" type="presOf" srcId="{E80BECD6-D9F0-4029-8C83-54DDAAB632F8}" destId="{540C68BE-688C-49FF-96BA-79F268519C94}" srcOrd="0" destOrd="0" presId="urn:microsoft.com/office/officeart/2005/8/layout/hierarchy1"/>
    <dgm:cxn modelId="{0BFFD1BC-4C28-4402-A482-62D06325DCBA}" type="presParOf" srcId="{EFF7EF84-FB30-42BC-9FA0-2DFBB0D9EC5F}" destId="{F4802104-105E-453E-B788-9849125F3973}" srcOrd="0" destOrd="0" presId="urn:microsoft.com/office/officeart/2005/8/layout/hierarchy1"/>
    <dgm:cxn modelId="{F6A26524-C942-402D-87A0-90546159BF9B}" type="presParOf" srcId="{F4802104-105E-453E-B788-9849125F3973}" destId="{4D31FAB6-29D4-4717-863B-8D4E132825E8}" srcOrd="0" destOrd="0" presId="urn:microsoft.com/office/officeart/2005/8/layout/hierarchy1"/>
    <dgm:cxn modelId="{2145CA99-2C49-4D19-AAD5-88BA0D1C5538}" type="presParOf" srcId="{4D31FAB6-29D4-4717-863B-8D4E132825E8}" destId="{40F08B07-E728-4CBE-843C-02500A68E27B}" srcOrd="0" destOrd="0" presId="urn:microsoft.com/office/officeart/2005/8/layout/hierarchy1"/>
    <dgm:cxn modelId="{342E56C7-7A9C-4CB2-826C-E849D9B5761F}" type="presParOf" srcId="{4D31FAB6-29D4-4717-863B-8D4E132825E8}" destId="{6C066283-DC1F-44F0-999B-89B008EE5693}" srcOrd="1" destOrd="0" presId="urn:microsoft.com/office/officeart/2005/8/layout/hierarchy1"/>
    <dgm:cxn modelId="{4F020402-BD58-4F78-81C8-1EB8077DAA67}" type="presParOf" srcId="{F4802104-105E-453E-B788-9849125F3973}" destId="{04B830F2-5139-4BFE-B625-50FF99C40CE6}" srcOrd="1" destOrd="0" presId="urn:microsoft.com/office/officeart/2005/8/layout/hierarchy1"/>
    <dgm:cxn modelId="{791F682C-0BCD-450A-89ED-1E0994CE6E1A}" type="presParOf" srcId="{04B830F2-5139-4BFE-B625-50FF99C40CE6}" destId="{B95A9BF5-4372-4D28-A9A0-A920CD34EBDE}" srcOrd="0" destOrd="0" presId="urn:microsoft.com/office/officeart/2005/8/layout/hierarchy1"/>
    <dgm:cxn modelId="{CEDAAB78-7A45-49BB-B7A3-558AB7131CAC}" type="presParOf" srcId="{04B830F2-5139-4BFE-B625-50FF99C40CE6}" destId="{1081FB3D-D58D-4AB1-B826-D6E24DE609AD}" srcOrd="1" destOrd="0" presId="urn:microsoft.com/office/officeart/2005/8/layout/hierarchy1"/>
    <dgm:cxn modelId="{1F8BE7E6-B3D6-4384-8EC9-9672843B5C5B}" type="presParOf" srcId="{1081FB3D-D58D-4AB1-B826-D6E24DE609AD}" destId="{0EA5F088-47EE-4242-911D-F472F61768B5}" srcOrd="0" destOrd="0" presId="urn:microsoft.com/office/officeart/2005/8/layout/hierarchy1"/>
    <dgm:cxn modelId="{E74473B3-E93A-4B2C-B775-B3F7E55924E3}" type="presParOf" srcId="{0EA5F088-47EE-4242-911D-F472F61768B5}" destId="{E90FB2C2-221B-4183-938A-36C0B8242948}" srcOrd="0" destOrd="0" presId="urn:microsoft.com/office/officeart/2005/8/layout/hierarchy1"/>
    <dgm:cxn modelId="{BFC50D00-2990-44C7-9399-9AD319E52928}" type="presParOf" srcId="{0EA5F088-47EE-4242-911D-F472F61768B5}" destId="{540C68BE-688C-49FF-96BA-79F268519C94}" srcOrd="1" destOrd="0" presId="urn:microsoft.com/office/officeart/2005/8/layout/hierarchy1"/>
    <dgm:cxn modelId="{537CCEAB-230D-4AD0-9E14-EDE96225F05C}" type="presParOf" srcId="{1081FB3D-D58D-4AB1-B826-D6E24DE609AD}" destId="{5A4D83A6-A58A-487D-B95B-0955B1AB9F51}" srcOrd="1" destOrd="0" presId="urn:microsoft.com/office/officeart/2005/8/layout/hierarchy1"/>
    <dgm:cxn modelId="{5050C2A8-EC5D-4E11-B1EF-BA143BC3FBC2}" type="presParOf" srcId="{5A4D83A6-A58A-487D-B95B-0955B1AB9F51}" destId="{3584DACA-F7DA-4E6E-87E9-6B1838426536}" srcOrd="0" destOrd="0" presId="urn:microsoft.com/office/officeart/2005/8/layout/hierarchy1"/>
    <dgm:cxn modelId="{E30C3337-05D0-4B0D-AB62-07E682515663}" type="presParOf" srcId="{5A4D83A6-A58A-487D-B95B-0955B1AB9F51}" destId="{FEBA4B7D-3CB1-4C7B-BCF6-A1467E1A3205}" srcOrd="1" destOrd="0" presId="urn:microsoft.com/office/officeart/2005/8/layout/hierarchy1"/>
    <dgm:cxn modelId="{17F4746F-0B9F-4B3E-A23C-1FAED198F5E3}" type="presParOf" srcId="{FEBA4B7D-3CB1-4C7B-BCF6-A1467E1A3205}" destId="{DEBD33AE-A418-47A9-AB72-CBDD59926E88}" srcOrd="0" destOrd="0" presId="urn:microsoft.com/office/officeart/2005/8/layout/hierarchy1"/>
    <dgm:cxn modelId="{1B8FDC9F-C537-4CBD-86C2-C937F9D9FB77}" type="presParOf" srcId="{DEBD33AE-A418-47A9-AB72-CBDD59926E88}" destId="{EEED8AB8-1588-4A49-896B-5747BF574092}" srcOrd="0" destOrd="0" presId="urn:microsoft.com/office/officeart/2005/8/layout/hierarchy1"/>
    <dgm:cxn modelId="{587272A1-5A8B-4B78-91C8-459CD8395EDF}" type="presParOf" srcId="{DEBD33AE-A418-47A9-AB72-CBDD59926E88}" destId="{27D115AA-A95B-4EB5-9997-257303941847}" srcOrd="1" destOrd="0" presId="urn:microsoft.com/office/officeart/2005/8/layout/hierarchy1"/>
    <dgm:cxn modelId="{46745E7F-E12E-4DAF-870C-8833FC978310}" type="presParOf" srcId="{FEBA4B7D-3CB1-4C7B-BCF6-A1467E1A3205}" destId="{1D3B5E7A-AC83-4D7E-AD74-A2C2AC60B1DB}" srcOrd="1" destOrd="0" presId="urn:microsoft.com/office/officeart/2005/8/layout/hierarchy1"/>
    <dgm:cxn modelId="{C1DA6F3E-CA94-42CF-BF6B-CAAC15BFF693}" type="presParOf" srcId="{5A4D83A6-A58A-487D-B95B-0955B1AB9F51}" destId="{FB10C3D3-C635-4911-B303-902677A06DBE}" srcOrd="2" destOrd="0" presId="urn:microsoft.com/office/officeart/2005/8/layout/hierarchy1"/>
    <dgm:cxn modelId="{D2304739-DD25-4594-8D49-6362758C7F7F}" type="presParOf" srcId="{5A4D83A6-A58A-487D-B95B-0955B1AB9F51}" destId="{6EB30500-DEE9-43FF-8A76-A207F70B7498}" srcOrd="3" destOrd="0" presId="urn:microsoft.com/office/officeart/2005/8/layout/hierarchy1"/>
    <dgm:cxn modelId="{468170AD-AE17-4857-9A9D-E25272BADADC}" type="presParOf" srcId="{6EB30500-DEE9-43FF-8A76-A207F70B7498}" destId="{68CAFD68-2DE4-4D4A-92EF-2508050A74C7}" srcOrd="0" destOrd="0" presId="urn:microsoft.com/office/officeart/2005/8/layout/hierarchy1"/>
    <dgm:cxn modelId="{8A63BD1A-BA95-48B0-A8E3-6F1A68C38553}" type="presParOf" srcId="{68CAFD68-2DE4-4D4A-92EF-2508050A74C7}" destId="{853D64C9-8EC2-4CAE-97EA-0107B56B5589}" srcOrd="0" destOrd="0" presId="urn:microsoft.com/office/officeart/2005/8/layout/hierarchy1"/>
    <dgm:cxn modelId="{9E72D800-0CCA-40BB-AB1D-6F74008A8C8B}" type="presParOf" srcId="{68CAFD68-2DE4-4D4A-92EF-2508050A74C7}" destId="{22584CBC-F56E-4911-B340-4259F18622B9}" srcOrd="1" destOrd="0" presId="urn:microsoft.com/office/officeart/2005/8/layout/hierarchy1"/>
    <dgm:cxn modelId="{3B15A64D-9C95-4E4D-A37C-BA329B76FFA2}" type="presParOf" srcId="{6EB30500-DEE9-43FF-8A76-A207F70B7498}" destId="{53E14F43-6343-4E56-902C-158EC00FEEF1}" srcOrd="1" destOrd="0" presId="urn:microsoft.com/office/officeart/2005/8/layout/hierarchy1"/>
    <dgm:cxn modelId="{EBD69E18-55C1-4B1E-9035-B21B20CF3491}" type="presParOf" srcId="{5A4D83A6-A58A-487D-B95B-0955B1AB9F51}" destId="{BA36F1AC-A3B7-43D4-BD65-087AC66AA3BF}" srcOrd="4" destOrd="0" presId="urn:microsoft.com/office/officeart/2005/8/layout/hierarchy1"/>
    <dgm:cxn modelId="{7C78B4A9-5C3C-48F8-B74D-D8898F87E2F2}" type="presParOf" srcId="{5A4D83A6-A58A-487D-B95B-0955B1AB9F51}" destId="{367A10A5-A8E7-4AB7-98AB-B40C0E777FFB}" srcOrd="5" destOrd="0" presId="urn:microsoft.com/office/officeart/2005/8/layout/hierarchy1"/>
    <dgm:cxn modelId="{922D1600-B86E-4407-8463-422914969D24}" type="presParOf" srcId="{367A10A5-A8E7-4AB7-98AB-B40C0E777FFB}" destId="{10F34F0B-D1F3-496C-8941-C2CADFF09990}" srcOrd="0" destOrd="0" presId="urn:microsoft.com/office/officeart/2005/8/layout/hierarchy1"/>
    <dgm:cxn modelId="{D09D53EB-D55C-43D3-94AE-F87A69D6C560}" type="presParOf" srcId="{10F34F0B-D1F3-496C-8941-C2CADFF09990}" destId="{D750185B-1404-421C-A191-94F3DF0CC99E}" srcOrd="0" destOrd="0" presId="urn:microsoft.com/office/officeart/2005/8/layout/hierarchy1"/>
    <dgm:cxn modelId="{C2DEA313-CC37-49ED-842F-A14558AB5689}" type="presParOf" srcId="{10F34F0B-D1F3-496C-8941-C2CADFF09990}" destId="{8149E4FB-4B27-48B9-8D85-EFA4BC641298}" srcOrd="1" destOrd="0" presId="urn:microsoft.com/office/officeart/2005/8/layout/hierarchy1"/>
    <dgm:cxn modelId="{B00ED9E7-083B-407A-91A8-06E46CB5BD9E}" type="presParOf" srcId="{367A10A5-A8E7-4AB7-98AB-B40C0E777FFB}" destId="{E08D80F2-F90E-415A-9172-1C7176146AB9}" srcOrd="1" destOrd="0" presId="urn:microsoft.com/office/officeart/2005/8/layout/hierarchy1"/>
    <dgm:cxn modelId="{CB8CE105-FA27-41DC-9A5E-21065A023714}" type="presParOf" srcId="{E08D80F2-F90E-415A-9172-1C7176146AB9}" destId="{750A90E1-4267-4319-845D-E9253D2EAA52}" srcOrd="0" destOrd="0" presId="urn:microsoft.com/office/officeart/2005/8/layout/hierarchy1"/>
    <dgm:cxn modelId="{7C2E64E2-523A-4E96-9952-DA9394E5DFE6}" type="presParOf" srcId="{E08D80F2-F90E-415A-9172-1C7176146AB9}" destId="{ADAEC562-2799-4C61-8296-4622FAB4045D}" srcOrd="1" destOrd="0" presId="urn:microsoft.com/office/officeart/2005/8/layout/hierarchy1"/>
    <dgm:cxn modelId="{8E8D5DF3-8E50-41BA-A201-7AD999CD6E30}" type="presParOf" srcId="{ADAEC562-2799-4C61-8296-4622FAB4045D}" destId="{28D235F2-B895-44C3-B565-E270C19DAAA4}" srcOrd="0" destOrd="0" presId="urn:microsoft.com/office/officeart/2005/8/layout/hierarchy1"/>
    <dgm:cxn modelId="{FBFC8BCF-921B-4CBF-B149-45D99BABA2E6}" type="presParOf" srcId="{28D235F2-B895-44C3-B565-E270C19DAAA4}" destId="{802FACB9-459E-4315-B1CB-99E3235E9678}" srcOrd="0" destOrd="0" presId="urn:microsoft.com/office/officeart/2005/8/layout/hierarchy1"/>
    <dgm:cxn modelId="{008D3254-3709-49DD-BD33-641F250CCB39}" type="presParOf" srcId="{28D235F2-B895-44C3-B565-E270C19DAAA4}" destId="{067CCFB3-C1C1-4243-8DDF-DB3648D60F3B}" srcOrd="1" destOrd="0" presId="urn:microsoft.com/office/officeart/2005/8/layout/hierarchy1"/>
    <dgm:cxn modelId="{DDABB877-8A65-4199-B9B4-4106A0BBF6F3}" type="presParOf" srcId="{ADAEC562-2799-4C61-8296-4622FAB4045D}" destId="{E244F148-0449-4614-BB48-D07375046139}" srcOrd="1" destOrd="0" presId="urn:microsoft.com/office/officeart/2005/8/layout/hierarchy1"/>
    <dgm:cxn modelId="{52F514A4-E1B3-43AF-BAF8-7A841D67052E}" type="presParOf" srcId="{E08D80F2-F90E-415A-9172-1C7176146AB9}" destId="{3DB69E9B-FF41-4E7B-9142-F8BD4C42D583}" srcOrd="2" destOrd="0" presId="urn:microsoft.com/office/officeart/2005/8/layout/hierarchy1"/>
    <dgm:cxn modelId="{A4373CD8-7B31-45E8-A41C-1DBBEBABEBFD}" type="presParOf" srcId="{E08D80F2-F90E-415A-9172-1C7176146AB9}" destId="{2DB325CF-8CE3-4085-9788-F6FEEBD3BFE2}" srcOrd="3" destOrd="0" presId="urn:microsoft.com/office/officeart/2005/8/layout/hierarchy1"/>
    <dgm:cxn modelId="{6698EDC5-D3D4-4501-8D08-20FA9E2A43F7}" type="presParOf" srcId="{2DB325CF-8CE3-4085-9788-F6FEEBD3BFE2}" destId="{985CE61D-8527-46AE-BE06-A28054047695}" srcOrd="0" destOrd="0" presId="urn:microsoft.com/office/officeart/2005/8/layout/hierarchy1"/>
    <dgm:cxn modelId="{4802B934-478C-4273-B910-FC459AC87F5D}" type="presParOf" srcId="{985CE61D-8527-46AE-BE06-A28054047695}" destId="{CFC28F01-076E-4A53-A96D-18C8E6FB5526}" srcOrd="0" destOrd="0" presId="urn:microsoft.com/office/officeart/2005/8/layout/hierarchy1"/>
    <dgm:cxn modelId="{D3A17C41-29E4-4997-AC56-27880D088CE4}" type="presParOf" srcId="{985CE61D-8527-46AE-BE06-A28054047695}" destId="{B2AE0507-41DB-434A-AB3D-1CEA053B487B}" srcOrd="1" destOrd="0" presId="urn:microsoft.com/office/officeart/2005/8/layout/hierarchy1"/>
    <dgm:cxn modelId="{4FA1749B-14CC-4AAC-8976-402D0CF5FE46}" type="presParOf" srcId="{2DB325CF-8CE3-4085-9788-F6FEEBD3BFE2}" destId="{7ECC4872-6ECA-4923-A0C3-0772526A6D1C}" srcOrd="1" destOrd="0" presId="urn:microsoft.com/office/officeart/2005/8/layout/hierarchy1"/>
    <dgm:cxn modelId="{F9F68A3F-70FD-474F-BDB2-A7BAC9EBCE3B}" type="presParOf" srcId="{5A4D83A6-A58A-487D-B95B-0955B1AB9F51}" destId="{D8DC2646-C2EE-4F7D-9B2B-8BFDF65BA294}" srcOrd="6" destOrd="0" presId="urn:microsoft.com/office/officeart/2005/8/layout/hierarchy1"/>
    <dgm:cxn modelId="{5F563868-47A4-4D7B-9233-4A696A760BCC}" type="presParOf" srcId="{5A4D83A6-A58A-487D-B95B-0955B1AB9F51}" destId="{7FED86D4-CF7D-488C-8AEA-8BBADF9B0A04}" srcOrd="7" destOrd="0" presId="urn:microsoft.com/office/officeart/2005/8/layout/hierarchy1"/>
    <dgm:cxn modelId="{4E05D2BE-82BA-415D-A81C-36F7E4F48876}" type="presParOf" srcId="{7FED86D4-CF7D-488C-8AEA-8BBADF9B0A04}" destId="{81EE18D4-2C74-494A-8E35-10AD40992AB2}" srcOrd="0" destOrd="0" presId="urn:microsoft.com/office/officeart/2005/8/layout/hierarchy1"/>
    <dgm:cxn modelId="{F598A158-F895-4999-983E-CEDD9E0A3254}" type="presParOf" srcId="{81EE18D4-2C74-494A-8E35-10AD40992AB2}" destId="{4B7F613A-F083-417E-B1D6-6D757F8F4FC6}" srcOrd="0" destOrd="0" presId="urn:microsoft.com/office/officeart/2005/8/layout/hierarchy1"/>
    <dgm:cxn modelId="{E84FF9C8-183E-42D2-8BC6-3454244BC81A}" type="presParOf" srcId="{81EE18D4-2C74-494A-8E35-10AD40992AB2}" destId="{00D9A8B1-DFF7-4494-AFC7-1557398DF1CE}" srcOrd="1" destOrd="0" presId="urn:microsoft.com/office/officeart/2005/8/layout/hierarchy1"/>
    <dgm:cxn modelId="{51B9C6BC-6D2B-4478-9393-485BA7A05BC0}" type="presParOf" srcId="{7FED86D4-CF7D-488C-8AEA-8BBADF9B0A04}" destId="{6CBD551D-1514-45B9-B2B1-7594FF9E541C}" srcOrd="1" destOrd="0" presId="urn:microsoft.com/office/officeart/2005/8/layout/hierarchy1"/>
    <dgm:cxn modelId="{B5C331F1-E887-407E-A683-9FFE827D1E6C}" type="presParOf" srcId="{5A4D83A6-A58A-487D-B95B-0955B1AB9F51}" destId="{B9B7EEB5-A470-4597-9126-D4E5382E9227}" srcOrd="8" destOrd="0" presId="urn:microsoft.com/office/officeart/2005/8/layout/hierarchy1"/>
    <dgm:cxn modelId="{E857A771-932B-4B6A-BCF4-9760B252E2A1}" type="presParOf" srcId="{5A4D83A6-A58A-487D-B95B-0955B1AB9F51}" destId="{4381B5C7-2F06-4734-BC90-9C7AFB28DA94}" srcOrd="9" destOrd="0" presId="urn:microsoft.com/office/officeart/2005/8/layout/hierarchy1"/>
    <dgm:cxn modelId="{989B086F-C5F3-44FC-A03B-C2B810387958}" type="presParOf" srcId="{4381B5C7-2F06-4734-BC90-9C7AFB28DA94}" destId="{8119D4FC-FDA1-48A8-A247-39BC808319A4}" srcOrd="0" destOrd="0" presId="urn:microsoft.com/office/officeart/2005/8/layout/hierarchy1"/>
    <dgm:cxn modelId="{8F8E10BA-E486-44FF-B4E2-456C4AE59235}" type="presParOf" srcId="{8119D4FC-FDA1-48A8-A247-39BC808319A4}" destId="{E285E84D-6386-422A-AFA4-D08029568070}" srcOrd="0" destOrd="0" presId="urn:microsoft.com/office/officeart/2005/8/layout/hierarchy1"/>
    <dgm:cxn modelId="{846EE852-6EC2-4B33-A4E4-6E688732F7D7}" type="presParOf" srcId="{8119D4FC-FDA1-48A8-A247-39BC808319A4}" destId="{F119005F-6AF1-4CDA-BA5E-F528769D159B}" srcOrd="1" destOrd="0" presId="urn:microsoft.com/office/officeart/2005/8/layout/hierarchy1"/>
    <dgm:cxn modelId="{4EE0CA86-43E2-417E-9B75-B6FC60D5B28B}" type="presParOf" srcId="{4381B5C7-2F06-4734-BC90-9C7AFB28DA94}" destId="{BC9C1B36-A282-4BD2-B1E8-A4BEA4B0BB16}" srcOrd="1" destOrd="0" presId="urn:microsoft.com/office/officeart/2005/8/layout/hierarchy1"/>
    <dgm:cxn modelId="{DF7F0213-4645-413F-975C-E254A1DFA806}" type="presParOf" srcId="{04B830F2-5139-4BFE-B625-50FF99C40CE6}" destId="{B8F65A14-A569-4415-B17B-471B638D97B5}" srcOrd="2" destOrd="0" presId="urn:microsoft.com/office/officeart/2005/8/layout/hierarchy1"/>
    <dgm:cxn modelId="{97169CC0-1ED0-485B-88A1-526680B23A7B}" type="presParOf" srcId="{04B830F2-5139-4BFE-B625-50FF99C40CE6}" destId="{4C811F9E-8A4F-4DE2-8A46-9D1D5E13DB93}" srcOrd="3" destOrd="0" presId="urn:microsoft.com/office/officeart/2005/8/layout/hierarchy1"/>
    <dgm:cxn modelId="{32EE0BC5-18BA-4E37-9B30-3642BE195552}" type="presParOf" srcId="{4C811F9E-8A4F-4DE2-8A46-9D1D5E13DB93}" destId="{F65823EF-8ECD-4019-84B0-025937E6C5A5}" srcOrd="0" destOrd="0" presId="urn:microsoft.com/office/officeart/2005/8/layout/hierarchy1"/>
    <dgm:cxn modelId="{84B33EA3-908E-4CD3-B63C-4557C5E8E316}" type="presParOf" srcId="{F65823EF-8ECD-4019-84B0-025937E6C5A5}" destId="{61845D59-24A6-4BFB-B006-E8F4B9CFAF9F}" srcOrd="0" destOrd="0" presId="urn:microsoft.com/office/officeart/2005/8/layout/hierarchy1"/>
    <dgm:cxn modelId="{DA1F4EC2-1746-4CFF-B503-73242331A4A5}" type="presParOf" srcId="{F65823EF-8ECD-4019-84B0-025937E6C5A5}" destId="{6370162F-7BAC-4368-A6D0-A9C51DFA176F}" srcOrd="1" destOrd="0" presId="urn:microsoft.com/office/officeart/2005/8/layout/hierarchy1"/>
    <dgm:cxn modelId="{2A09FDA2-07A8-49FE-B898-DE1DE640EEF3}" type="presParOf" srcId="{4C811F9E-8A4F-4DE2-8A46-9D1D5E13DB93}" destId="{7C4810B6-F0A5-4772-BC3A-D084E67F3190}" srcOrd="1" destOrd="0" presId="urn:microsoft.com/office/officeart/2005/8/layout/hierarchy1"/>
    <dgm:cxn modelId="{047B292D-848F-453E-969C-526982C760D7}" type="presParOf" srcId="{7C4810B6-F0A5-4772-BC3A-D084E67F3190}" destId="{93FE72BE-E512-45B5-9CB8-B05810119F46}" srcOrd="0" destOrd="0" presId="urn:microsoft.com/office/officeart/2005/8/layout/hierarchy1"/>
    <dgm:cxn modelId="{257AA52A-D36B-4159-886A-38508A375134}" type="presParOf" srcId="{7C4810B6-F0A5-4772-BC3A-D084E67F3190}" destId="{2D129811-BBB6-43E7-AC6A-03A33B9003C5}" srcOrd="1" destOrd="0" presId="urn:microsoft.com/office/officeart/2005/8/layout/hierarchy1"/>
    <dgm:cxn modelId="{731A3EA4-5EE7-4CB8-844C-3CCA711B1DD2}" type="presParOf" srcId="{2D129811-BBB6-43E7-AC6A-03A33B9003C5}" destId="{BA993F2B-C55F-4724-892F-AA4D9B581041}" srcOrd="0" destOrd="0" presId="urn:microsoft.com/office/officeart/2005/8/layout/hierarchy1"/>
    <dgm:cxn modelId="{A6BED198-8507-44D6-B5FD-96146695DCF3}" type="presParOf" srcId="{BA993F2B-C55F-4724-892F-AA4D9B581041}" destId="{8D79C66E-6D58-4375-A561-9F30C1948F05}" srcOrd="0" destOrd="0" presId="urn:microsoft.com/office/officeart/2005/8/layout/hierarchy1"/>
    <dgm:cxn modelId="{E970D57B-6351-4A91-98F7-98AD212F4510}" type="presParOf" srcId="{BA993F2B-C55F-4724-892F-AA4D9B581041}" destId="{BA349D74-1EE5-42C4-82F6-7197C4F7EF07}" srcOrd="1" destOrd="0" presId="urn:microsoft.com/office/officeart/2005/8/layout/hierarchy1"/>
    <dgm:cxn modelId="{F77CD6CA-3551-4F90-AE5B-23FBF2264D9A}" type="presParOf" srcId="{2D129811-BBB6-43E7-AC6A-03A33B9003C5}" destId="{CF0965DE-0DD0-49A6-BC5B-264497815439}" srcOrd="1" destOrd="0" presId="urn:microsoft.com/office/officeart/2005/8/layout/hierarchy1"/>
    <dgm:cxn modelId="{471D7BB3-35C5-4EA5-BCA7-8896E64AA232}" type="presParOf" srcId="{7C4810B6-F0A5-4772-BC3A-D084E67F3190}" destId="{112F803C-C33B-4C06-9D1B-5A7D3F1006F0}" srcOrd="2" destOrd="0" presId="urn:microsoft.com/office/officeart/2005/8/layout/hierarchy1"/>
    <dgm:cxn modelId="{DA577F80-1B6F-4A08-875C-0058F009055C}" type="presParOf" srcId="{7C4810B6-F0A5-4772-BC3A-D084E67F3190}" destId="{3C5CC69A-C50F-4006-9194-07EE1D34AD19}" srcOrd="3" destOrd="0" presId="urn:microsoft.com/office/officeart/2005/8/layout/hierarchy1"/>
    <dgm:cxn modelId="{9EFB2567-CA56-4D08-8794-056109EFDF98}" type="presParOf" srcId="{3C5CC69A-C50F-4006-9194-07EE1D34AD19}" destId="{1715F096-F18C-4043-B4E7-B7834E8A7B18}" srcOrd="0" destOrd="0" presId="urn:microsoft.com/office/officeart/2005/8/layout/hierarchy1"/>
    <dgm:cxn modelId="{C5C3152E-BBBD-4DF8-A157-79DD0ADAAE68}" type="presParOf" srcId="{1715F096-F18C-4043-B4E7-B7834E8A7B18}" destId="{DDD7F8E9-9469-49B5-ABBE-A152B5593CA4}" srcOrd="0" destOrd="0" presId="urn:microsoft.com/office/officeart/2005/8/layout/hierarchy1"/>
    <dgm:cxn modelId="{2C1A6CD3-1ABD-4A57-9DBB-E894754400B7}" type="presParOf" srcId="{1715F096-F18C-4043-B4E7-B7834E8A7B18}" destId="{272C85C5-D28D-4ABE-84E1-3B547C6CBACD}" srcOrd="1" destOrd="0" presId="urn:microsoft.com/office/officeart/2005/8/layout/hierarchy1"/>
    <dgm:cxn modelId="{7EF9D43D-989A-4810-9B64-3D3CCA7C9079}" type="presParOf" srcId="{3C5CC69A-C50F-4006-9194-07EE1D34AD19}" destId="{E77C9DDD-E557-4B49-97BA-54AD4FFAA28C}" srcOrd="1" destOrd="0" presId="urn:microsoft.com/office/officeart/2005/8/layout/hierarchy1"/>
    <dgm:cxn modelId="{6C7A8AE3-3A20-4CAF-A8C3-C6C1738B42D8}" type="presParOf" srcId="{7C4810B6-F0A5-4772-BC3A-D084E67F3190}" destId="{6F2CCE25-B18D-48CA-BF10-AD1529C6772E}" srcOrd="4" destOrd="0" presId="urn:microsoft.com/office/officeart/2005/8/layout/hierarchy1"/>
    <dgm:cxn modelId="{1B0389F8-9540-43C3-A5B1-35FF70B60DDD}" type="presParOf" srcId="{7C4810B6-F0A5-4772-BC3A-D084E67F3190}" destId="{F89B7EF3-CBDE-4A4A-A1DB-C9957839A786}" srcOrd="5" destOrd="0" presId="urn:microsoft.com/office/officeart/2005/8/layout/hierarchy1"/>
    <dgm:cxn modelId="{D2AD3246-1511-4F25-956F-1A88FBBA235A}" type="presParOf" srcId="{F89B7EF3-CBDE-4A4A-A1DB-C9957839A786}" destId="{94AC2BE9-9350-4EBB-A4AA-8ED7AE3F70C8}" srcOrd="0" destOrd="0" presId="urn:microsoft.com/office/officeart/2005/8/layout/hierarchy1"/>
    <dgm:cxn modelId="{840D72CE-5B15-4DB3-9239-C564B5312EE1}" type="presParOf" srcId="{94AC2BE9-9350-4EBB-A4AA-8ED7AE3F70C8}" destId="{9C181498-5CC7-467B-B358-3EB6B52F9632}" srcOrd="0" destOrd="0" presId="urn:microsoft.com/office/officeart/2005/8/layout/hierarchy1"/>
    <dgm:cxn modelId="{29E7CD19-89B9-4D2E-A654-37DAA9A30D5A}" type="presParOf" srcId="{94AC2BE9-9350-4EBB-A4AA-8ED7AE3F70C8}" destId="{E0AC5EFD-925D-4091-BF8F-B8FB017E07D1}" srcOrd="1" destOrd="0" presId="urn:microsoft.com/office/officeart/2005/8/layout/hierarchy1"/>
    <dgm:cxn modelId="{BFC03F01-D74C-476C-8F7A-2DD8CD115B1B}" type="presParOf" srcId="{F89B7EF3-CBDE-4A4A-A1DB-C9957839A786}" destId="{AC046A1C-1D54-4E28-8E14-82135AD629FC}" srcOrd="1" destOrd="0" presId="urn:microsoft.com/office/officeart/2005/8/layout/hierarchy1"/>
    <dgm:cxn modelId="{0A77AF8C-996A-4A96-BF97-7DDFCE2267C6}" type="presParOf" srcId="{AC046A1C-1D54-4E28-8E14-82135AD629FC}" destId="{3F3DCC81-6A68-4599-BB42-965A668EC777}" srcOrd="0" destOrd="0" presId="urn:microsoft.com/office/officeart/2005/8/layout/hierarchy1"/>
    <dgm:cxn modelId="{A9C15860-CE1E-452E-A4B3-3DE8E40B7706}" type="presParOf" srcId="{AC046A1C-1D54-4E28-8E14-82135AD629FC}" destId="{A6C6DE9D-601B-46C2-A246-06D30D338DE4}" srcOrd="1" destOrd="0" presId="urn:microsoft.com/office/officeart/2005/8/layout/hierarchy1"/>
    <dgm:cxn modelId="{4981B527-881C-429E-93FE-E7F9B34FAEC0}" type="presParOf" srcId="{A6C6DE9D-601B-46C2-A246-06D30D338DE4}" destId="{96C4126E-F5E5-4019-A6F7-9DF5DA5D3E32}" srcOrd="0" destOrd="0" presId="urn:microsoft.com/office/officeart/2005/8/layout/hierarchy1"/>
    <dgm:cxn modelId="{210E3C91-88BC-4DB1-8A97-61BCB8BFFEA5}" type="presParOf" srcId="{96C4126E-F5E5-4019-A6F7-9DF5DA5D3E32}" destId="{0ECD3618-7EF8-4967-A337-5D1FA7CA0851}" srcOrd="0" destOrd="0" presId="urn:microsoft.com/office/officeart/2005/8/layout/hierarchy1"/>
    <dgm:cxn modelId="{0AE0D8E7-3918-4AE7-87C3-23A82CF52155}" type="presParOf" srcId="{96C4126E-F5E5-4019-A6F7-9DF5DA5D3E32}" destId="{51F29416-D2B1-4AD7-872A-40B401162D79}" srcOrd="1" destOrd="0" presId="urn:microsoft.com/office/officeart/2005/8/layout/hierarchy1"/>
    <dgm:cxn modelId="{0DCC9FA3-BC80-485B-BED8-FB285CEDCCC9}" type="presParOf" srcId="{A6C6DE9D-601B-46C2-A246-06D30D338DE4}" destId="{C2354BD3-A461-4503-8D4B-F1C60F3EAA73}" srcOrd="1" destOrd="0" presId="urn:microsoft.com/office/officeart/2005/8/layout/hierarchy1"/>
    <dgm:cxn modelId="{274E87E0-E2FB-4E03-A7BD-ECEB3CF2CAFD}" type="presParOf" srcId="{7C4810B6-F0A5-4772-BC3A-D084E67F3190}" destId="{2429659E-60D3-44D4-872E-CD16BBDB9CE1}" srcOrd="6" destOrd="0" presId="urn:microsoft.com/office/officeart/2005/8/layout/hierarchy1"/>
    <dgm:cxn modelId="{C91981AB-0601-490C-9C88-5B533797C517}" type="presParOf" srcId="{7C4810B6-F0A5-4772-BC3A-D084E67F3190}" destId="{BDE3EA86-DEE4-40C7-9C51-E3AE900C09D9}" srcOrd="7" destOrd="0" presId="urn:microsoft.com/office/officeart/2005/8/layout/hierarchy1"/>
    <dgm:cxn modelId="{A3185E59-2C9F-4B23-9B36-54D9D14B5634}" type="presParOf" srcId="{BDE3EA86-DEE4-40C7-9C51-E3AE900C09D9}" destId="{DFC2B732-E7FC-4EC4-85A1-DE30DD909E02}" srcOrd="0" destOrd="0" presId="urn:microsoft.com/office/officeart/2005/8/layout/hierarchy1"/>
    <dgm:cxn modelId="{C036B14B-28F6-42F4-B986-CE47632335EC}" type="presParOf" srcId="{DFC2B732-E7FC-4EC4-85A1-DE30DD909E02}" destId="{6C4FD129-D6FA-4148-B531-9A8055046DFC}" srcOrd="0" destOrd="0" presId="urn:microsoft.com/office/officeart/2005/8/layout/hierarchy1"/>
    <dgm:cxn modelId="{C1C41ACB-4391-4968-99B7-E85F96446AA8}" type="presParOf" srcId="{DFC2B732-E7FC-4EC4-85A1-DE30DD909E02}" destId="{49101266-EAE2-4B3E-AA55-6987D72E5A77}" srcOrd="1" destOrd="0" presId="urn:microsoft.com/office/officeart/2005/8/layout/hierarchy1"/>
    <dgm:cxn modelId="{40162A39-05B3-4C75-8387-D6C910C1B3E2}" type="presParOf" srcId="{BDE3EA86-DEE4-40C7-9C51-E3AE900C09D9}" destId="{1FD5D775-29A5-411E-A2B4-EAADA388C3A5}" srcOrd="1" destOrd="0" presId="urn:microsoft.com/office/officeart/2005/8/layout/hierarchy1"/>
    <dgm:cxn modelId="{45842A30-35D5-4CAE-8183-A1228A5DAA77}" type="presParOf" srcId="{7C4810B6-F0A5-4772-BC3A-D084E67F3190}" destId="{76DEC1C2-2ADE-47E8-A7C7-53CCEC621A58}" srcOrd="8" destOrd="0" presId="urn:microsoft.com/office/officeart/2005/8/layout/hierarchy1"/>
    <dgm:cxn modelId="{09BA5255-1F47-4CFE-BDFC-B6FB9AE1277F}" type="presParOf" srcId="{7C4810B6-F0A5-4772-BC3A-D084E67F3190}" destId="{4D0B11E6-CC0F-410A-9CD2-64821183789C}" srcOrd="9" destOrd="0" presId="urn:microsoft.com/office/officeart/2005/8/layout/hierarchy1"/>
    <dgm:cxn modelId="{6FD4053D-78CF-45F7-A867-E82B4C1E2A38}" type="presParOf" srcId="{4D0B11E6-CC0F-410A-9CD2-64821183789C}" destId="{21741AA3-DA7B-421F-83A9-FA1A36DB64AD}" srcOrd="0" destOrd="0" presId="urn:microsoft.com/office/officeart/2005/8/layout/hierarchy1"/>
    <dgm:cxn modelId="{7F9772F0-B353-4971-9489-9C3EA376771D}" type="presParOf" srcId="{21741AA3-DA7B-421F-83A9-FA1A36DB64AD}" destId="{66274C7F-AD0E-4408-BCE1-E22D49767D96}" srcOrd="0" destOrd="0" presId="urn:microsoft.com/office/officeart/2005/8/layout/hierarchy1"/>
    <dgm:cxn modelId="{0C0523FA-195E-48DB-A456-D8AD088190CD}" type="presParOf" srcId="{21741AA3-DA7B-421F-83A9-FA1A36DB64AD}" destId="{15B0F09E-7BAE-4921-9F5F-F6F44C63A67E}" srcOrd="1" destOrd="0" presId="urn:microsoft.com/office/officeart/2005/8/layout/hierarchy1"/>
    <dgm:cxn modelId="{22D3B521-8B63-4420-BB8F-7A62A2B2C1FF}" type="presParOf" srcId="{4D0B11E6-CC0F-410A-9CD2-64821183789C}" destId="{E5840160-97CD-49BB-A3AD-010FBDB2082D}"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61C56DF-9847-451D-A023-6485508014C3}"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E3B2DF7-5E13-43EB-8FB9-D4D2220677C0}">
      <dgm:prSet custT="1"/>
      <dgm:spPr/>
      <dgm:t>
        <a:bodyPr/>
        <a:lstStyle/>
        <a:p>
          <a:pPr>
            <a:lnSpc>
              <a:spcPct val="100000"/>
            </a:lnSpc>
          </a:pPr>
          <a:r>
            <a:rPr lang="en-US" sz="2000" baseline="0" dirty="0">
              <a:latin typeface="Segoe UI" panose="020B0502040204020203" pitchFamily="34" charset="0"/>
              <a:cs typeface="Segoe UI" panose="020B0502040204020203" pitchFamily="34" charset="0"/>
            </a:rPr>
            <a:t>Civic address and </a:t>
          </a:r>
          <a:r>
            <a:rPr lang="en-US" sz="2000" b="1" baseline="0" dirty="0">
              <a:latin typeface="Segoe UI" panose="020B0502040204020203" pitchFamily="34" charset="0"/>
              <a:cs typeface="Segoe UI" panose="020B0502040204020203" pitchFamily="34" charset="0"/>
            </a:rPr>
            <a:t>geographic coordinates </a:t>
          </a:r>
          <a:r>
            <a:rPr lang="en-US" sz="2000" baseline="0" dirty="0">
              <a:latin typeface="Segoe UI" panose="020B0502040204020203" pitchFamily="34" charset="0"/>
              <a:cs typeface="Segoe UI" panose="020B0502040204020203" pitchFamily="34" charset="0"/>
            </a:rPr>
            <a:t>are used to provide user’s location</a:t>
          </a:r>
          <a:endParaRPr lang="en-US" sz="2000" dirty="0">
            <a:latin typeface="Segoe UI" panose="020B0502040204020203" pitchFamily="34" charset="0"/>
            <a:cs typeface="Segoe UI" panose="020B0502040204020203" pitchFamily="34" charset="0"/>
          </a:endParaRPr>
        </a:p>
      </dgm:t>
    </dgm:pt>
    <dgm:pt modelId="{BCE8FBB1-6085-43B9-A1D6-18818DCFED73}" type="parTrans" cxnId="{D356BC72-B878-466A-A1C0-6748FA28325C}">
      <dgm:prSet/>
      <dgm:spPr/>
      <dgm:t>
        <a:bodyPr/>
        <a:lstStyle/>
        <a:p>
          <a:endParaRPr lang="en-US" sz="1600"/>
        </a:p>
      </dgm:t>
    </dgm:pt>
    <dgm:pt modelId="{23F244B6-94C8-4574-853C-1A5E2F5DEA28}" type="sibTrans" cxnId="{D356BC72-B878-466A-A1C0-6748FA28325C}">
      <dgm:prSet/>
      <dgm:spPr/>
      <dgm:t>
        <a:bodyPr/>
        <a:lstStyle/>
        <a:p>
          <a:endParaRPr lang="en-US" sz="1600"/>
        </a:p>
      </dgm:t>
    </dgm:pt>
    <dgm:pt modelId="{25FA3FEB-ABCE-480B-9A32-5F7CB02390F9}">
      <dgm:prSet custT="1"/>
      <dgm:spPr/>
      <dgm:t>
        <a:bodyPr/>
        <a:lstStyle/>
        <a:p>
          <a:pPr>
            <a:lnSpc>
              <a:spcPct val="100000"/>
            </a:lnSpc>
          </a:pPr>
          <a:r>
            <a:rPr lang="en-US" sz="1600" baseline="0" dirty="0">
              <a:latin typeface="Segoe UI Light" panose="020B0502040204020203" pitchFamily="34" charset="0"/>
              <a:cs typeface="Segoe UI Light" panose="020B0502040204020203" pitchFamily="34" charset="0"/>
            </a:rPr>
            <a:t>When assigning a number with Calling Plans or Operator Connect, an emergency location is required</a:t>
          </a:r>
          <a:endParaRPr lang="en-US" sz="1600" dirty="0">
            <a:latin typeface="Segoe UI Light" panose="020B0502040204020203" pitchFamily="34" charset="0"/>
            <a:cs typeface="Segoe UI Light" panose="020B0502040204020203" pitchFamily="34" charset="0"/>
          </a:endParaRPr>
        </a:p>
      </dgm:t>
    </dgm:pt>
    <dgm:pt modelId="{B6E97939-C896-4923-8A6D-CB6CCDCD276B}" type="parTrans" cxnId="{CACC97D8-1A13-40B9-82F3-8A4840BBD5DC}">
      <dgm:prSet/>
      <dgm:spPr/>
      <dgm:t>
        <a:bodyPr/>
        <a:lstStyle/>
        <a:p>
          <a:endParaRPr lang="en-US" sz="1600"/>
        </a:p>
      </dgm:t>
    </dgm:pt>
    <dgm:pt modelId="{597CA70E-1C46-4E87-8471-45FE31848E40}" type="sibTrans" cxnId="{CACC97D8-1A13-40B9-82F3-8A4840BBD5DC}">
      <dgm:prSet/>
      <dgm:spPr/>
      <dgm:t>
        <a:bodyPr/>
        <a:lstStyle/>
        <a:p>
          <a:endParaRPr lang="en-US" sz="1600"/>
        </a:p>
      </dgm:t>
    </dgm:pt>
    <dgm:pt modelId="{EF036CAE-E970-47A0-A605-42CE6C1A8165}">
      <dgm:prSet custT="1"/>
      <dgm:spPr/>
      <dgm:t>
        <a:bodyPr/>
        <a:lstStyle/>
        <a:p>
          <a:pPr>
            <a:lnSpc>
              <a:spcPct val="100000"/>
            </a:lnSpc>
          </a:pPr>
          <a:r>
            <a:rPr lang="en-US" sz="2000" kern="1200" baseline="0" dirty="0">
              <a:solidFill>
                <a:srgbClr val="2C292A">
                  <a:hueOff val="0"/>
                  <a:satOff val="0"/>
                  <a:lumOff val="0"/>
                  <a:alphaOff val="0"/>
                </a:srgbClr>
              </a:solidFill>
              <a:latin typeface="Segoe UI" panose="020B0502040204020203" pitchFamily="34" charset="0"/>
              <a:ea typeface="+mn-ea"/>
              <a:cs typeface="Segoe UI" panose="020B0502040204020203" pitchFamily="34" charset="0"/>
            </a:rPr>
            <a:t>Default location is assigned to the user</a:t>
          </a:r>
        </a:p>
      </dgm:t>
    </dgm:pt>
    <dgm:pt modelId="{BA21936D-0D7F-4B33-8DAD-E90212A7EF47}" type="parTrans" cxnId="{9818F3C3-E21E-4943-A961-1EDCA22939BC}">
      <dgm:prSet/>
      <dgm:spPr/>
      <dgm:t>
        <a:bodyPr/>
        <a:lstStyle/>
        <a:p>
          <a:endParaRPr lang="en-US" sz="1600"/>
        </a:p>
      </dgm:t>
    </dgm:pt>
    <dgm:pt modelId="{585D9AF3-4ADA-4DEC-9CFA-DE3AE8FE1C5F}" type="sibTrans" cxnId="{9818F3C3-E21E-4943-A961-1EDCA22939BC}">
      <dgm:prSet/>
      <dgm:spPr/>
      <dgm:t>
        <a:bodyPr/>
        <a:lstStyle/>
        <a:p>
          <a:endParaRPr lang="en-US" sz="1600"/>
        </a:p>
      </dgm:t>
    </dgm:pt>
    <dgm:pt modelId="{579A2750-06C1-4490-8F4A-EEB0C3E1F2B8}">
      <dgm:prSet custT="1"/>
      <dgm:spPr/>
      <dgm:t>
        <a:bodyPr/>
        <a:lstStyle/>
        <a:p>
          <a:pPr>
            <a:lnSpc>
              <a:spcPct val="100000"/>
            </a:lnSpc>
          </a:pPr>
          <a:r>
            <a:rPr lang="en-US" sz="2000" kern="1200" baseline="0" dirty="0">
              <a:solidFill>
                <a:srgbClr val="2C292A">
                  <a:hueOff val="0"/>
                  <a:satOff val="0"/>
                  <a:lumOff val="0"/>
                  <a:alphaOff val="0"/>
                </a:srgbClr>
              </a:solidFill>
              <a:latin typeface="Segoe UI" panose="020B0502040204020203" pitchFamily="34" charset="0"/>
              <a:ea typeface="+mn-ea"/>
              <a:cs typeface="Segoe UI" panose="020B0502040204020203" pitchFamily="34" charset="0"/>
            </a:rPr>
            <a:t>Use the LIS network components to dynamically assign a location</a:t>
          </a:r>
        </a:p>
      </dgm:t>
    </dgm:pt>
    <dgm:pt modelId="{528E42FE-1BBF-4163-9F8D-532B4F69AB65}" type="parTrans" cxnId="{2992FADC-EEA6-4AB4-A3EA-9F4D0D9F6CE6}">
      <dgm:prSet/>
      <dgm:spPr/>
      <dgm:t>
        <a:bodyPr/>
        <a:lstStyle/>
        <a:p>
          <a:endParaRPr lang="en-US" sz="1600"/>
        </a:p>
      </dgm:t>
    </dgm:pt>
    <dgm:pt modelId="{01333906-B4F7-4F9C-B8FF-A940DE893A44}" type="sibTrans" cxnId="{2992FADC-EEA6-4AB4-A3EA-9F4D0D9F6CE6}">
      <dgm:prSet/>
      <dgm:spPr/>
      <dgm:t>
        <a:bodyPr/>
        <a:lstStyle/>
        <a:p>
          <a:endParaRPr lang="en-US" sz="1600"/>
        </a:p>
      </dgm:t>
    </dgm:pt>
    <dgm:pt modelId="{96634F3B-4844-429D-8898-5A5FE3E396AB}">
      <dgm:prSet custT="1"/>
      <dgm:spPr/>
      <dgm:t>
        <a:bodyPr/>
        <a:lstStyle/>
        <a:p>
          <a:pPr>
            <a:lnSpc>
              <a:spcPct val="100000"/>
            </a:lnSpc>
          </a:pPr>
          <a:r>
            <a:rPr lang="en-US" sz="2000" kern="1200" dirty="0">
              <a:latin typeface="Segoe UI Light" panose="020B0502040204020203" pitchFamily="34" charset="0"/>
              <a:cs typeface="Segoe UI Light" panose="020B0502040204020203" pitchFamily="34" charset="0"/>
            </a:rPr>
            <a:t>New-</a:t>
          </a:r>
          <a:r>
            <a:rPr lang="en-US" sz="2000" kern="1200" dirty="0" err="1">
              <a:latin typeface="Segoe UI Light" panose="020B0502040204020203" pitchFamily="34" charset="0"/>
              <a:cs typeface="Segoe UI Light" panose="020B0502040204020203" pitchFamily="34" charset="0"/>
            </a:rPr>
            <a:t>CsOnlineLisCivicAddress</a:t>
          </a:r>
          <a:r>
            <a:rPr lang="en-US" sz="2000" kern="1200" dirty="0">
              <a:latin typeface="Segoe UI Light" panose="020B0502040204020203" pitchFamily="34" charset="0"/>
              <a:cs typeface="Segoe UI Light" panose="020B0502040204020203" pitchFamily="34" charset="0"/>
            </a:rPr>
            <a:t> cmdlet Use the –Latitude and –Longitude parameters (optionally also –Elin)</a:t>
          </a:r>
          <a:endParaRPr lang="en-US" sz="2000" kern="1200" baseline="0" dirty="0">
            <a:solidFill>
              <a:srgbClr val="2C292A">
                <a:hueOff val="0"/>
                <a:satOff val="0"/>
                <a:lumOff val="0"/>
                <a:alphaOff val="0"/>
              </a:srgbClr>
            </a:solidFill>
            <a:latin typeface="Segoe UI" panose="020B0502040204020203" pitchFamily="34" charset="0"/>
            <a:ea typeface="+mn-ea"/>
            <a:cs typeface="Segoe UI" panose="020B0502040204020203" pitchFamily="34" charset="0"/>
          </a:endParaRPr>
        </a:p>
      </dgm:t>
    </dgm:pt>
    <dgm:pt modelId="{A9F124C8-8F7C-4217-B40C-0DCA2B5C7F1F}" type="parTrans" cxnId="{4EDB649D-3382-4C50-9899-82E9FEC4F4B5}">
      <dgm:prSet/>
      <dgm:spPr/>
      <dgm:t>
        <a:bodyPr/>
        <a:lstStyle/>
        <a:p>
          <a:endParaRPr lang="en-US"/>
        </a:p>
      </dgm:t>
    </dgm:pt>
    <dgm:pt modelId="{F2C083BA-BCEA-40BA-8941-6C1DF59801CA}" type="sibTrans" cxnId="{4EDB649D-3382-4C50-9899-82E9FEC4F4B5}">
      <dgm:prSet/>
      <dgm:spPr/>
      <dgm:t>
        <a:bodyPr/>
        <a:lstStyle/>
        <a:p>
          <a:endParaRPr lang="en-US"/>
        </a:p>
      </dgm:t>
    </dgm:pt>
    <dgm:pt modelId="{382FE8DF-D0B0-4DD6-98D1-014BA5A33F41}" type="pres">
      <dgm:prSet presAssocID="{A61C56DF-9847-451D-A023-6485508014C3}" presName="root" presStyleCnt="0">
        <dgm:presLayoutVars>
          <dgm:dir/>
          <dgm:resizeHandles val="exact"/>
        </dgm:presLayoutVars>
      </dgm:prSet>
      <dgm:spPr/>
    </dgm:pt>
    <dgm:pt modelId="{A63809CD-A0CC-40ED-B500-B8D190A5BB9D}" type="pres">
      <dgm:prSet presAssocID="{1E3B2DF7-5E13-43EB-8FB9-D4D2220677C0}" presName="compNode" presStyleCnt="0"/>
      <dgm:spPr/>
    </dgm:pt>
    <dgm:pt modelId="{09ADA5A3-39AE-44F2-90A6-26A63F865850}" type="pres">
      <dgm:prSet presAssocID="{1E3B2DF7-5E13-43EB-8FB9-D4D2220677C0}" presName="bgRect" presStyleLbl="bgShp" presStyleIdx="0" presStyleCnt="4"/>
      <dgm:spPr>
        <a:solidFill>
          <a:srgbClr val="D2D2E4"/>
        </a:solidFill>
      </dgm:spPr>
    </dgm:pt>
    <dgm:pt modelId="{D0CEBDE5-1F43-41B2-B0FD-C2673EA379B0}" type="pres">
      <dgm:prSet presAssocID="{1E3B2DF7-5E13-43EB-8FB9-D4D2220677C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rker"/>
        </a:ext>
      </dgm:extLst>
    </dgm:pt>
    <dgm:pt modelId="{2FDA1E1C-263E-4A37-B20A-7CE9DB678D40}" type="pres">
      <dgm:prSet presAssocID="{1E3B2DF7-5E13-43EB-8FB9-D4D2220677C0}" presName="spaceRect" presStyleCnt="0"/>
      <dgm:spPr/>
    </dgm:pt>
    <dgm:pt modelId="{7BC785CC-81C9-4A5C-A114-BCA52C51D516}" type="pres">
      <dgm:prSet presAssocID="{1E3B2DF7-5E13-43EB-8FB9-D4D2220677C0}" presName="parTx" presStyleLbl="revTx" presStyleIdx="0" presStyleCnt="5">
        <dgm:presLayoutVars>
          <dgm:chMax val="0"/>
          <dgm:chPref val="0"/>
        </dgm:presLayoutVars>
      </dgm:prSet>
      <dgm:spPr/>
    </dgm:pt>
    <dgm:pt modelId="{2558D8C9-8ADF-4209-85B2-44B5D682ADFA}" type="pres">
      <dgm:prSet presAssocID="{1E3B2DF7-5E13-43EB-8FB9-D4D2220677C0}" presName="desTx" presStyleLbl="revTx" presStyleIdx="1" presStyleCnt="5">
        <dgm:presLayoutVars/>
      </dgm:prSet>
      <dgm:spPr/>
    </dgm:pt>
    <dgm:pt modelId="{25C89494-89EE-4AEC-AC1A-13420F70E36C}" type="pres">
      <dgm:prSet presAssocID="{23F244B6-94C8-4574-853C-1A5E2F5DEA28}" presName="sibTrans" presStyleCnt="0"/>
      <dgm:spPr/>
    </dgm:pt>
    <dgm:pt modelId="{DE40664D-0FBB-4FF9-8742-FF43D9DF6107}" type="pres">
      <dgm:prSet presAssocID="{EF036CAE-E970-47A0-A605-42CE6C1A8165}" presName="compNode" presStyleCnt="0"/>
      <dgm:spPr/>
    </dgm:pt>
    <dgm:pt modelId="{87E5DD42-AD3F-4C86-B270-146D3A881E38}" type="pres">
      <dgm:prSet presAssocID="{EF036CAE-E970-47A0-A605-42CE6C1A8165}" presName="bgRect" presStyleLbl="bgShp" presStyleIdx="1" presStyleCnt="4" custLinFactNeighborX="-11482" custLinFactNeighborY="-2571"/>
      <dgm:spPr>
        <a:solidFill>
          <a:srgbClr val="D2D2E4"/>
        </a:solidFill>
      </dgm:spPr>
    </dgm:pt>
    <dgm:pt modelId="{EEA6DFC5-0D84-4F73-95EB-3CFCDE7912A9}" type="pres">
      <dgm:prSet presAssocID="{EF036CAE-E970-47A0-A605-42CE6C1A816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
        </a:ext>
      </dgm:extLst>
    </dgm:pt>
    <dgm:pt modelId="{B782F769-9DFE-47CD-946B-6F0688C036A3}" type="pres">
      <dgm:prSet presAssocID="{EF036CAE-E970-47A0-A605-42CE6C1A8165}" presName="spaceRect" presStyleCnt="0"/>
      <dgm:spPr/>
    </dgm:pt>
    <dgm:pt modelId="{B342A8F9-A237-472A-98BA-BCC86EF9DAED}" type="pres">
      <dgm:prSet presAssocID="{EF036CAE-E970-47A0-A605-42CE6C1A8165}" presName="parTx" presStyleLbl="revTx" presStyleIdx="2" presStyleCnt="5">
        <dgm:presLayoutVars>
          <dgm:chMax val="0"/>
          <dgm:chPref val="0"/>
        </dgm:presLayoutVars>
      </dgm:prSet>
      <dgm:spPr/>
    </dgm:pt>
    <dgm:pt modelId="{DC902B95-7EA5-46AE-BC36-763D119F103A}" type="pres">
      <dgm:prSet presAssocID="{585D9AF3-4ADA-4DEC-9CFA-DE3AE8FE1C5F}" presName="sibTrans" presStyleCnt="0"/>
      <dgm:spPr/>
    </dgm:pt>
    <dgm:pt modelId="{A3C6AB07-8419-41F4-A8A6-C0F9F3651C32}" type="pres">
      <dgm:prSet presAssocID="{579A2750-06C1-4490-8F4A-EEB0C3E1F2B8}" presName="compNode" presStyleCnt="0"/>
      <dgm:spPr/>
    </dgm:pt>
    <dgm:pt modelId="{CF605093-CBD8-46FB-BE44-022E66509E5A}" type="pres">
      <dgm:prSet presAssocID="{579A2750-06C1-4490-8F4A-EEB0C3E1F2B8}" presName="bgRect" presStyleLbl="bgShp" presStyleIdx="2" presStyleCnt="4"/>
      <dgm:spPr>
        <a:solidFill>
          <a:srgbClr val="D2D2E4"/>
        </a:solidFill>
      </dgm:spPr>
    </dgm:pt>
    <dgm:pt modelId="{010AB77D-0C0B-4731-B182-A4191E52DFC2}" type="pres">
      <dgm:prSet presAssocID="{579A2750-06C1-4490-8F4A-EEB0C3E1F2B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lowchart"/>
        </a:ext>
      </dgm:extLst>
    </dgm:pt>
    <dgm:pt modelId="{9325CEEA-DABD-4343-B011-36D31E5A750C}" type="pres">
      <dgm:prSet presAssocID="{579A2750-06C1-4490-8F4A-EEB0C3E1F2B8}" presName="spaceRect" presStyleCnt="0"/>
      <dgm:spPr/>
    </dgm:pt>
    <dgm:pt modelId="{9B671A70-C05C-4569-9A7F-7C2FD8A75D94}" type="pres">
      <dgm:prSet presAssocID="{579A2750-06C1-4490-8F4A-EEB0C3E1F2B8}" presName="parTx" presStyleLbl="revTx" presStyleIdx="3" presStyleCnt="5">
        <dgm:presLayoutVars>
          <dgm:chMax val="0"/>
          <dgm:chPref val="0"/>
        </dgm:presLayoutVars>
      </dgm:prSet>
      <dgm:spPr/>
    </dgm:pt>
    <dgm:pt modelId="{445DA11B-9A7B-44D9-89EC-D728033B9C3D}" type="pres">
      <dgm:prSet presAssocID="{01333906-B4F7-4F9C-B8FF-A940DE893A44}" presName="sibTrans" presStyleCnt="0"/>
      <dgm:spPr/>
    </dgm:pt>
    <dgm:pt modelId="{49038D72-44F0-490B-963B-8AAB43B895A4}" type="pres">
      <dgm:prSet presAssocID="{96634F3B-4844-429D-8898-5A5FE3E396AB}" presName="compNode" presStyleCnt="0"/>
      <dgm:spPr/>
    </dgm:pt>
    <dgm:pt modelId="{6C0BB56B-44DE-45A9-A722-915656BB516F}" type="pres">
      <dgm:prSet presAssocID="{96634F3B-4844-429D-8898-5A5FE3E396AB}" presName="bgRect" presStyleLbl="bgShp" presStyleIdx="3" presStyleCnt="4"/>
      <dgm:spPr/>
    </dgm:pt>
    <dgm:pt modelId="{6972F428-C8E3-4862-9993-3E7C586EAD6B}" type="pres">
      <dgm:prSet presAssocID="{96634F3B-4844-429D-8898-5A5FE3E396AB}"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Blockchain with solid fill"/>
        </a:ext>
      </dgm:extLst>
    </dgm:pt>
    <dgm:pt modelId="{572D5A07-616F-4005-9843-254C59F37625}" type="pres">
      <dgm:prSet presAssocID="{96634F3B-4844-429D-8898-5A5FE3E396AB}" presName="spaceRect" presStyleCnt="0"/>
      <dgm:spPr/>
    </dgm:pt>
    <dgm:pt modelId="{0E0746D4-2C9A-4F36-BE81-FF731EA3E020}" type="pres">
      <dgm:prSet presAssocID="{96634F3B-4844-429D-8898-5A5FE3E396AB}" presName="parTx" presStyleLbl="revTx" presStyleIdx="4" presStyleCnt="5">
        <dgm:presLayoutVars>
          <dgm:chMax val="0"/>
          <dgm:chPref val="0"/>
        </dgm:presLayoutVars>
      </dgm:prSet>
      <dgm:spPr/>
    </dgm:pt>
  </dgm:ptLst>
  <dgm:cxnLst>
    <dgm:cxn modelId="{9FEDC017-3D8D-4575-957E-6C9683CB3730}" type="presOf" srcId="{A61C56DF-9847-451D-A023-6485508014C3}" destId="{382FE8DF-D0B0-4DD6-98D1-014BA5A33F41}" srcOrd="0" destOrd="0" presId="urn:microsoft.com/office/officeart/2018/2/layout/IconVerticalSolidList"/>
    <dgm:cxn modelId="{83CE0C26-A66D-4857-8F41-7ECA5E0A5EFE}" type="presOf" srcId="{25FA3FEB-ABCE-480B-9A32-5F7CB02390F9}" destId="{2558D8C9-8ADF-4209-85B2-44B5D682ADFA}" srcOrd="0" destOrd="0" presId="urn:microsoft.com/office/officeart/2018/2/layout/IconVerticalSolidList"/>
    <dgm:cxn modelId="{E2E1F631-AF97-44E2-9CEB-634220CC15DC}" type="presOf" srcId="{EF036CAE-E970-47A0-A605-42CE6C1A8165}" destId="{B342A8F9-A237-472A-98BA-BCC86EF9DAED}" srcOrd="0" destOrd="0" presId="urn:microsoft.com/office/officeart/2018/2/layout/IconVerticalSolidList"/>
    <dgm:cxn modelId="{CF468664-185E-4C48-9ED5-CF2C6AEF7F3F}" type="presOf" srcId="{96634F3B-4844-429D-8898-5A5FE3E396AB}" destId="{0E0746D4-2C9A-4F36-BE81-FF731EA3E020}" srcOrd="0" destOrd="0" presId="urn:microsoft.com/office/officeart/2018/2/layout/IconVerticalSolidList"/>
    <dgm:cxn modelId="{00C6B172-7028-47E1-B594-841D9B100D46}" type="presOf" srcId="{1E3B2DF7-5E13-43EB-8FB9-D4D2220677C0}" destId="{7BC785CC-81C9-4A5C-A114-BCA52C51D516}" srcOrd="0" destOrd="0" presId="urn:microsoft.com/office/officeart/2018/2/layout/IconVerticalSolidList"/>
    <dgm:cxn modelId="{D356BC72-B878-466A-A1C0-6748FA28325C}" srcId="{A61C56DF-9847-451D-A023-6485508014C3}" destId="{1E3B2DF7-5E13-43EB-8FB9-D4D2220677C0}" srcOrd="0" destOrd="0" parTransId="{BCE8FBB1-6085-43B9-A1D6-18818DCFED73}" sibTransId="{23F244B6-94C8-4574-853C-1A5E2F5DEA28}"/>
    <dgm:cxn modelId="{FBE72098-87EC-48FE-8BEF-CF80C9EB45FA}" type="presOf" srcId="{579A2750-06C1-4490-8F4A-EEB0C3E1F2B8}" destId="{9B671A70-C05C-4569-9A7F-7C2FD8A75D94}" srcOrd="0" destOrd="0" presId="urn:microsoft.com/office/officeart/2018/2/layout/IconVerticalSolidList"/>
    <dgm:cxn modelId="{4EDB649D-3382-4C50-9899-82E9FEC4F4B5}" srcId="{A61C56DF-9847-451D-A023-6485508014C3}" destId="{96634F3B-4844-429D-8898-5A5FE3E396AB}" srcOrd="3" destOrd="0" parTransId="{A9F124C8-8F7C-4217-B40C-0DCA2B5C7F1F}" sibTransId="{F2C083BA-BCEA-40BA-8941-6C1DF59801CA}"/>
    <dgm:cxn modelId="{9818F3C3-E21E-4943-A961-1EDCA22939BC}" srcId="{A61C56DF-9847-451D-A023-6485508014C3}" destId="{EF036CAE-E970-47A0-A605-42CE6C1A8165}" srcOrd="1" destOrd="0" parTransId="{BA21936D-0D7F-4B33-8DAD-E90212A7EF47}" sibTransId="{585D9AF3-4ADA-4DEC-9CFA-DE3AE8FE1C5F}"/>
    <dgm:cxn modelId="{CACC97D8-1A13-40B9-82F3-8A4840BBD5DC}" srcId="{1E3B2DF7-5E13-43EB-8FB9-D4D2220677C0}" destId="{25FA3FEB-ABCE-480B-9A32-5F7CB02390F9}" srcOrd="0" destOrd="0" parTransId="{B6E97939-C896-4923-8A6D-CB6CCDCD276B}" sibTransId="{597CA70E-1C46-4E87-8471-45FE31848E40}"/>
    <dgm:cxn modelId="{2992FADC-EEA6-4AB4-A3EA-9F4D0D9F6CE6}" srcId="{A61C56DF-9847-451D-A023-6485508014C3}" destId="{579A2750-06C1-4490-8F4A-EEB0C3E1F2B8}" srcOrd="2" destOrd="0" parTransId="{528E42FE-1BBF-4163-9F8D-532B4F69AB65}" sibTransId="{01333906-B4F7-4F9C-B8FF-A940DE893A44}"/>
    <dgm:cxn modelId="{75887BBF-F53C-4935-AD24-1C356D28C944}" type="presParOf" srcId="{382FE8DF-D0B0-4DD6-98D1-014BA5A33F41}" destId="{A63809CD-A0CC-40ED-B500-B8D190A5BB9D}" srcOrd="0" destOrd="0" presId="urn:microsoft.com/office/officeart/2018/2/layout/IconVerticalSolidList"/>
    <dgm:cxn modelId="{CBC83292-B294-494C-9707-948E5FB20C12}" type="presParOf" srcId="{A63809CD-A0CC-40ED-B500-B8D190A5BB9D}" destId="{09ADA5A3-39AE-44F2-90A6-26A63F865850}" srcOrd="0" destOrd="0" presId="urn:microsoft.com/office/officeart/2018/2/layout/IconVerticalSolidList"/>
    <dgm:cxn modelId="{7744466F-0186-4177-885D-2130DC6CD31E}" type="presParOf" srcId="{A63809CD-A0CC-40ED-B500-B8D190A5BB9D}" destId="{D0CEBDE5-1F43-41B2-B0FD-C2673EA379B0}" srcOrd="1" destOrd="0" presId="urn:microsoft.com/office/officeart/2018/2/layout/IconVerticalSolidList"/>
    <dgm:cxn modelId="{B8D0DB8B-FE73-4DC7-A040-ED21050A58BB}" type="presParOf" srcId="{A63809CD-A0CC-40ED-B500-B8D190A5BB9D}" destId="{2FDA1E1C-263E-4A37-B20A-7CE9DB678D40}" srcOrd="2" destOrd="0" presId="urn:microsoft.com/office/officeart/2018/2/layout/IconVerticalSolidList"/>
    <dgm:cxn modelId="{DCA556DE-69C1-4CA7-8C99-CA190EE24FE2}" type="presParOf" srcId="{A63809CD-A0CC-40ED-B500-B8D190A5BB9D}" destId="{7BC785CC-81C9-4A5C-A114-BCA52C51D516}" srcOrd="3" destOrd="0" presId="urn:microsoft.com/office/officeart/2018/2/layout/IconVerticalSolidList"/>
    <dgm:cxn modelId="{5245B2D4-EEBB-4305-AE19-EF5922C1A6A7}" type="presParOf" srcId="{A63809CD-A0CC-40ED-B500-B8D190A5BB9D}" destId="{2558D8C9-8ADF-4209-85B2-44B5D682ADFA}" srcOrd="4" destOrd="0" presId="urn:microsoft.com/office/officeart/2018/2/layout/IconVerticalSolidList"/>
    <dgm:cxn modelId="{C5C98682-5D4A-4CB5-97BF-11D9743F8D29}" type="presParOf" srcId="{382FE8DF-D0B0-4DD6-98D1-014BA5A33F41}" destId="{25C89494-89EE-4AEC-AC1A-13420F70E36C}" srcOrd="1" destOrd="0" presId="urn:microsoft.com/office/officeart/2018/2/layout/IconVerticalSolidList"/>
    <dgm:cxn modelId="{015FFD03-BA9B-45FF-B612-3D6E3BC5D61E}" type="presParOf" srcId="{382FE8DF-D0B0-4DD6-98D1-014BA5A33F41}" destId="{DE40664D-0FBB-4FF9-8742-FF43D9DF6107}" srcOrd="2" destOrd="0" presId="urn:microsoft.com/office/officeart/2018/2/layout/IconVerticalSolidList"/>
    <dgm:cxn modelId="{88D4757C-4EFD-4621-B94E-CCB27F058D5E}" type="presParOf" srcId="{DE40664D-0FBB-4FF9-8742-FF43D9DF6107}" destId="{87E5DD42-AD3F-4C86-B270-146D3A881E38}" srcOrd="0" destOrd="0" presId="urn:microsoft.com/office/officeart/2018/2/layout/IconVerticalSolidList"/>
    <dgm:cxn modelId="{E3AE88A0-5FDB-4277-9E15-498891613DE8}" type="presParOf" srcId="{DE40664D-0FBB-4FF9-8742-FF43D9DF6107}" destId="{EEA6DFC5-0D84-4F73-95EB-3CFCDE7912A9}" srcOrd="1" destOrd="0" presId="urn:microsoft.com/office/officeart/2018/2/layout/IconVerticalSolidList"/>
    <dgm:cxn modelId="{3113660B-FF13-4153-B614-03F8BC903325}" type="presParOf" srcId="{DE40664D-0FBB-4FF9-8742-FF43D9DF6107}" destId="{B782F769-9DFE-47CD-946B-6F0688C036A3}" srcOrd="2" destOrd="0" presId="urn:microsoft.com/office/officeart/2018/2/layout/IconVerticalSolidList"/>
    <dgm:cxn modelId="{3CC48261-BE8E-4E66-BEA7-0D8A921309AB}" type="presParOf" srcId="{DE40664D-0FBB-4FF9-8742-FF43D9DF6107}" destId="{B342A8F9-A237-472A-98BA-BCC86EF9DAED}" srcOrd="3" destOrd="0" presId="urn:microsoft.com/office/officeart/2018/2/layout/IconVerticalSolidList"/>
    <dgm:cxn modelId="{1E560107-D16E-4AE9-840B-1587E8956824}" type="presParOf" srcId="{382FE8DF-D0B0-4DD6-98D1-014BA5A33F41}" destId="{DC902B95-7EA5-46AE-BC36-763D119F103A}" srcOrd="3" destOrd="0" presId="urn:microsoft.com/office/officeart/2018/2/layout/IconVerticalSolidList"/>
    <dgm:cxn modelId="{DF87B3D0-9A05-4F97-9E8A-A990ED3A1942}" type="presParOf" srcId="{382FE8DF-D0B0-4DD6-98D1-014BA5A33F41}" destId="{A3C6AB07-8419-41F4-A8A6-C0F9F3651C32}" srcOrd="4" destOrd="0" presId="urn:microsoft.com/office/officeart/2018/2/layout/IconVerticalSolidList"/>
    <dgm:cxn modelId="{2F3B0FB0-0239-41DC-9A87-5B99F3156545}" type="presParOf" srcId="{A3C6AB07-8419-41F4-A8A6-C0F9F3651C32}" destId="{CF605093-CBD8-46FB-BE44-022E66509E5A}" srcOrd="0" destOrd="0" presId="urn:microsoft.com/office/officeart/2018/2/layout/IconVerticalSolidList"/>
    <dgm:cxn modelId="{B1B8EF02-F044-43D1-9294-DC10DD4DE9AE}" type="presParOf" srcId="{A3C6AB07-8419-41F4-A8A6-C0F9F3651C32}" destId="{010AB77D-0C0B-4731-B182-A4191E52DFC2}" srcOrd="1" destOrd="0" presId="urn:microsoft.com/office/officeart/2018/2/layout/IconVerticalSolidList"/>
    <dgm:cxn modelId="{A338D7FA-B487-42F3-9306-D4AC27F21ABE}" type="presParOf" srcId="{A3C6AB07-8419-41F4-A8A6-C0F9F3651C32}" destId="{9325CEEA-DABD-4343-B011-36D31E5A750C}" srcOrd="2" destOrd="0" presId="urn:microsoft.com/office/officeart/2018/2/layout/IconVerticalSolidList"/>
    <dgm:cxn modelId="{712F4358-9676-4730-85A4-F87F37E86EE7}" type="presParOf" srcId="{A3C6AB07-8419-41F4-A8A6-C0F9F3651C32}" destId="{9B671A70-C05C-4569-9A7F-7C2FD8A75D94}" srcOrd="3" destOrd="0" presId="urn:microsoft.com/office/officeart/2018/2/layout/IconVerticalSolidList"/>
    <dgm:cxn modelId="{5FB52956-884B-4B15-BE68-2B9C8997BB8C}" type="presParOf" srcId="{382FE8DF-D0B0-4DD6-98D1-014BA5A33F41}" destId="{445DA11B-9A7B-44D9-89EC-D728033B9C3D}" srcOrd="5" destOrd="0" presId="urn:microsoft.com/office/officeart/2018/2/layout/IconVerticalSolidList"/>
    <dgm:cxn modelId="{985D4430-5642-4DE6-BB53-EF80E520DEF3}" type="presParOf" srcId="{382FE8DF-D0B0-4DD6-98D1-014BA5A33F41}" destId="{49038D72-44F0-490B-963B-8AAB43B895A4}" srcOrd="6" destOrd="0" presId="urn:microsoft.com/office/officeart/2018/2/layout/IconVerticalSolidList"/>
    <dgm:cxn modelId="{236D11A1-4FC4-4241-AFB8-D370D5F0DBF7}" type="presParOf" srcId="{49038D72-44F0-490B-963B-8AAB43B895A4}" destId="{6C0BB56B-44DE-45A9-A722-915656BB516F}" srcOrd="0" destOrd="0" presId="urn:microsoft.com/office/officeart/2018/2/layout/IconVerticalSolidList"/>
    <dgm:cxn modelId="{05071F8F-1887-44D6-A2EE-343BF3417A00}" type="presParOf" srcId="{49038D72-44F0-490B-963B-8AAB43B895A4}" destId="{6972F428-C8E3-4862-9993-3E7C586EAD6B}" srcOrd="1" destOrd="0" presId="urn:microsoft.com/office/officeart/2018/2/layout/IconVerticalSolidList"/>
    <dgm:cxn modelId="{3D0E8098-6D4E-4560-BD03-65CB2F43521F}" type="presParOf" srcId="{49038D72-44F0-490B-963B-8AAB43B895A4}" destId="{572D5A07-616F-4005-9843-254C59F37625}" srcOrd="2" destOrd="0" presId="urn:microsoft.com/office/officeart/2018/2/layout/IconVerticalSolidList"/>
    <dgm:cxn modelId="{7CA7DE08-B922-4973-ABD1-25A6A8E022FC}" type="presParOf" srcId="{49038D72-44F0-490B-963B-8AAB43B895A4}" destId="{0E0746D4-2C9A-4F36-BE81-FF731EA3E02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595F8C4-7886-4838-8961-B4F85CFDD542}"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7031194D-F07A-4B63-A8FC-3E12289E7FC1}">
      <dgm:prSet/>
      <dgm:spPr/>
      <dgm:t>
        <a:bodyPr/>
        <a:lstStyle/>
        <a:p>
          <a:pPr>
            <a:lnSpc>
              <a:spcPct val="100000"/>
            </a:lnSpc>
          </a:pPr>
          <a:r>
            <a:rPr lang="en-US" baseline="0" dirty="0">
              <a:latin typeface="Segoe UI" panose="020B0502040204020203" pitchFamily="34" charset="0"/>
              <a:cs typeface="Segoe UI" panose="020B0502040204020203" pitchFamily="34" charset="0"/>
            </a:rPr>
            <a:t>When a Civic Address is created, a corresponding location is automatically created</a:t>
          </a:r>
          <a:endParaRPr lang="en-US" dirty="0">
            <a:latin typeface="Segoe UI" panose="020B0502040204020203" pitchFamily="34" charset="0"/>
            <a:cs typeface="Segoe UI" panose="020B0502040204020203" pitchFamily="34" charset="0"/>
          </a:endParaRPr>
        </a:p>
      </dgm:t>
    </dgm:pt>
    <dgm:pt modelId="{D1D4C871-20A4-473D-91D3-7C3779123E85}" type="parTrans" cxnId="{5C67D849-AC4E-41CA-AD52-803D9673A9F4}">
      <dgm:prSet/>
      <dgm:spPr/>
      <dgm:t>
        <a:bodyPr/>
        <a:lstStyle/>
        <a:p>
          <a:endParaRPr lang="en-US"/>
        </a:p>
      </dgm:t>
    </dgm:pt>
    <dgm:pt modelId="{8C61D71F-4309-46E3-AD86-424C05BB6AF9}" type="sibTrans" cxnId="{5C67D849-AC4E-41CA-AD52-803D9673A9F4}">
      <dgm:prSet/>
      <dgm:spPr/>
      <dgm:t>
        <a:bodyPr/>
        <a:lstStyle/>
        <a:p>
          <a:endParaRPr lang="en-US"/>
        </a:p>
      </dgm:t>
    </dgm:pt>
    <dgm:pt modelId="{31ED50E7-3FB5-428C-A64D-E37F552B71A2}">
      <dgm:prSet custT="1"/>
      <dgm:spPr/>
      <dgm:t>
        <a:bodyPr/>
        <a:lstStyle/>
        <a:p>
          <a:pPr>
            <a:lnSpc>
              <a:spcPct val="100000"/>
            </a:lnSpc>
          </a:pPr>
          <a:r>
            <a:rPr lang="en-US" sz="2200" kern="1200" baseline="0" dirty="0">
              <a:solidFill>
                <a:srgbClr val="16233A">
                  <a:hueOff val="0"/>
                  <a:satOff val="0"/>
                  <a:lumOff val="0"/>
                  <a:alphaOff val="0"/>
                </a:srgbClr>
              </a:solidFill>
              <a:latin typeface="Segoe UI" panose="020B0502040204020203" pitchFamily="34" charset="0"/>
              <a:ea typeface="+mn-ea"/>
              <a:cs typeface="Segoe UI" panose="020B0502040204020203" pitchFamily="34" charset="0"/>
            </a:rPr>
            <a:t>Admin can create additional locations</a:t>
          </a:r>
        </a:p>
      </dgm:t>
    </dgm:pt>
    <dgm:pt modelId="{033BEC7C-E424-4A94-B76F-55314B839252}" type="parTrans" cxnId="{21FD1BD6-243C-42EC-BB8A-BD1FCEEEAB0B}">
      <dgm:prSet/>
      <dgm:spPr/>
      <dgm:t>
        <a:bodyPr/>
        <a:lstStyle/>
        <a:p>
          <a:endParaRPr lang="en-US"/>
        </a:p>
      </dgm:t>
    </dgm:pt>
    <dgm:pt modelId="{DDA42700-16D8-412A-819C-0D273C71BBE1}" type="sibTrans" cxnId="{21FD1BD6-243C-42EC-BB8A-BD1FCEEEAB0B}">
      <dgm:prSet/>
      <dgm:spPr/>
      <dgm:t>
        <a:bodyPr/>
        <a:lstStyle/>
        <a:p>
          <a:endParaRPr lang="en-US"/>
        </a:p>
      </dgm:t>
    </dgm:pt>
    <dgm:pt modelId="{36E24DE2-BB22-4CA1-BFFF-62768BC4F8BA}">
      <dgm:prSet custT="1"/>
      <dgm:spPr/>
      <dgm:t>
        <a:bodyPr/>
        <a:lstStyle/>
        <a:p>
          <a:pPr>
            <a:lnSpc>
              <a:spcPct val="100000"/>
            </a:lnSpc>
          </a:pPr>
          <a:r>
            <a:rPr lang="en-US" sz="1400" baseline="0" dirty="0">
              <a:latin typeface="Segoe UI Light" panose="020B0502040204020203" pitchFamily="34" charset="0"/>
              <a:cs typeface="Segoe UI Light" panose="020B0502040204020203" pitchFamily="34" charset="0"/>
            </a:rPr>
            <a:t>Common example -&gt; create multiple Places to map to floors in a building</a:t>
          </a:r>
          <a:endParaRPr lang="en-US" sz="1400" dirty="0">
            <a:latin typeface="Segoe UI Light" panose="020B0502040204020203" pitchFamily="34" charset="0"/>
            <a:cs typeface="Segoe UI Light" panose="020B0502040204020203" pitchFamily="34" charset="0"/>
          </a:endParaRPr>
        </a:p>
      </dgm:t>
    </dgm:pt>
    <dgm:pt modelId="{B4105922-149F-4012-8687-0192DB4CEBA6}" type="parTrans" cxnId="{748EAD6F-D13E-49C1-8D91-46A7E6C90649}">
      <dgm:prSet/>
      <dgm:spPr/>
      <dgm:t>
        <a:bodyPr/>
        <a:lstStyle/>
        <a:p>
          <a:endParaRPr lang="en-US"/>
        </a:p>
      </dgm:t>
    </dgm:pt>
    <dgm:pt modelId="{A62420BA-9814-4AFF-A4F8-CE61FDAD8958}" type="sibTrans" cxnId="{748EAD6F-D13E-49C1-8D91-46A7E6C90649}">
      <dgm:prSet/>
      <dgm:spPr/>
      <dgm:t>
        <a:bodyPr/>
        <a:lstStyle/>
        <a:p>
          <a:endParaRPr lang="en-US"/>
        </a:p>
      </dgm:t>
    </dgm:pt>
    <dgm:pt modelId="{90D9670E-AA1E-4FF5-A87C-8FB76D6EC57E}">
      <dgm:prSet custT="1"/>
      <dgm:spPr/>
      <dgm:t>
        <a:bodyPr/>
        <a:lstStyle/>
        <a:p>
          <a:pPr>
            <a:lnSpc>
              <a:spcPct val="100000"/>
            </a:lnSpc>
          </a:pPr>
          <a:r>
            <a:rPr lang="en-US" sz="2200" kern="1200" baseline="0" dirty="0">
              <a:solidFill>
                <a:srgbClr val="16233A">
                  <a:hueOff val="0"/>
                  <a:satOff val="0"/>
                  <a:lumOff val="0"/>
                  <a:alphaOff val="0"/>
                </a:srgbClr>
              </a:solidFill>
              <a:latin typeface="Segoe UI" panose="020B0502040204020203" pitchFamily="34" charset="0"/>
              <a:ea typeface="+mn-ea"/>
              <a:cs typeface="Segoe UI" panose="020B0502040204020203" pitchFamily="34" charset="0"/>
            </a:rPr>
            <a:t>Teams Admin Center</a:t>
          </a:r>
        </a:p>
      </dgm:t>
    </dgm:pt>
    <dgm:pt modelId="{6CE148E3-B2C8-4E50-96FD-41E2786331D4}" type="parTrans" cxnId="{53ADAEC4-073B-4414-958A-0536902FB161}">
      <dgm:prSet/>
      <dgm:spPr/>
      <dgm:t>
        <a:bodyPr/>
        <a:lstStyle/>
        <a:p>
          <a:endParaRPr lang="en-US"/>
        </a:p>
      </dgm:t>
    </dgm:pt>
    <dgm:pt modelId="{1685C1E9-24B0-4984-96FB-6D7A3F34CFCF}" type="sibTrans" cxnId="{53ADAEC4-073B-4414-958A-0536902FB161}">
      <dgm:prSet/>
      <dgm:spPr/>
      <dgm:t>
        <a:bodyPr/>
        <a:lstStyle/>
        <a:p>
          <a:endParaRPr lang="en-US"/>
        </a:p>
      </dgm:t>
    </dgm:pt>
    <dgm:pt modelId="{69AFBC11-DCEF-4BCE-8999-AB120B62E4A4}">
      <dgm:prSet custT="1"/>
      <dgm:spPr/>
      <dgm:t>
        <a:bodyPr/>
        <a:lstStyle/>
        <a:p>
          <a:pPr>
            <a:lnSpc>
              <a:spcPct val="100000"/>
            </a:lnSpc>
          </a:pPr>
          <a:r>
            <a:rPr lang="en-US" sz="1400" kern="1200" baseline="0" dirty="0">
              <a:solidFill>
                <a:srgbClr val="16233A">
                  <a:hueOff val="0"/>
                  <a:satOff val="0"/>
                  <a:lumOff val="0"/>
                  <a:alphaOff val="0"/>
                </a:srgbClr>
              </a:solidFill>
              <a:latin typeface="Segoe UI Light" panose="020B0502040204020203" pitchFamily="34" charset="0"/>
              <a:ea typeface="+mn-ea"/>
              <a:cs typeface="Segoe UI Light" panose="020B0502040204020203" pitchFamily="34" charset="0"/>
            </a:rPr>
            <a:t>Locations -&gt; Emergency addresses -&gt; [</a:t>
          </a:r>
          <a:r>
            <a:rPr lang="en-US" sz="1400" kern="1200" baseline="0" dirty="0" err="1">
              <a:solidFill>
                <a:srgbClr val="16233A">
                  <a:hueOff val="0"/>
                  <a:satOff val="0"/>
                  <a:lumOff val="0"/>
                  <a:alphaOff val="0"/>
                </a:srgbClr>
              </a:solidFill>
              <a:latin typeface="Segoe UI Light" panose="020B0502040204020203" pitchFamily="34" charset="0"/>
              <a:ea typeface="+mn-ea"/>
              <a:cs typeface="Segoe UI Light" panose="020B0502040204020203" pitchFamily="34" charset="0"/>
            </a:rPr>
            <a:t>CivicAddress</a:t>
          </a:r>
          <a:r>
            <a:rPr lang="en-US" sz="1400" kern="1200" baseline="0" dirty="0">
              <a:solidFill>
                <a:srgbClr val="16233A">
                  <a:hueOff val="0"/>
                  <a:satOff val="0"/>
                  <a:lumOff val="0"/>
                  <a:alphaOff val="0"/>
                </a:srgbClr>
              </a:solidFill>
              <a:latin typeface="Segoe UI Light" panose="020B0502040204020203" pitchFamily="34" charset="0"/>
              <a:ea typeface="+mn-ea"/>
              <a:cs typeface="Segoe UI Light" panose="020B0502040204020203" pitchFamily="34" charset="0"/>
            </a:rPr>
            <a:t>] -&gt; Places</a:t>
          </a:r>
        </a:p>
        <a:p>
          <a:pPr>
            <a:lnSpc>
              <a:spcPct val="100000"/>
            </a:lnSpc>
          </a:pPr>
          <a:r>
            <a:rPr lang="en-US" sz="1400" kern="1200" baseline="0" dirty="0">
              <a:solidFill>
                <a:srgbClr val="16233A">
                  <a:hueOff val="0"/>
                  <a:satOff val="0"/>
                  <a:lumOff val="0"/>
                  <a:alphaOff val="0"/>
                </a:srgbClr>
              </a:solidFill>
              <a:latin typeface="Segoe UI Light" panose="020B0502040204020203" pitchFamily="34" charset="0"/>
              <a:ea typeface="+mn-ea"/>
              <a:cs typeface="Segoe UI Light" panose="020B0502040204020203" pitchFamily="34" charset="0"/>
            </a:rPr>
            <a:t>Once voice users are assigned to a location, associated location/civic address</a:t>
          </a:r>
        </a:p>
      </dgm:t>
    </dgm:pt>
    <dgm:pt modelId="{01C6AEF1-351D-4AE5-A991-D2B5430040C8}" type="parTrans" cxnId="{85A10C73-B457-4698-B167-363089C55908}">
      <dgm:prSet/>
      <dgm:spPr/>
      <dgm:t>
        <a:bodyPr/>
        <a:lstStyle/>
        <a:p>
          <a:endParaRPr lang="en-US"/>
        </a:p>
      </dgm:t>
    </dgm:pt>
    <dgm:pt modelId="{A8AD4976-DE9A-40E7-91F4-64773A89F785}" type="sibTrans" cxnId="{85A10C73-B457-4698-B167-363089C55908}">
      <dgm:prSet/>
      <dgm:spPr/>
      <dgm:t>
        <a:bodyPr/>
        <a:lstStyle/>
        <a:p>
          <a:endParaRPr lang="en-US"/>
        </a:p>
      </dgm:t>
    </dgm:pt>
    <dgm:pt modelId="{F6C1E13C-80D0-47F2-B5ED-85AEC9B27986}">
      <dgm:prSet custT="1"/>
      <dgm:spPr/>
      <dgm:t>
        <a:bodyPr/>
        <a:lstStyle/>
        <a:p>
          <a:pPr>
            <a:lnSpc>
              <a:spcPct val="100000"/>
            </a:lnSpc>
          </a:pPr>
          <a:r>
            <a:rPr lang="en-US" sz="2200" kern="1200" baseline="0" dirty="0">
              <a:solidFill>
                <a:srgbClr val="16233A">
                  <a:hueOff val="0"/>
                  <a:satOff val="0"/>
                  <a:lumOff val="0"/>
                  <a:alphaOff val="0"/>
                </a:srgbClr>
              </a:solidFill>
              <a:latin typeface="Segoe UI" panose="020B0502040204020203" pitchFamily="34" charset="0"/>
              <a:ea typeface="+mn-ea"/>
              <a:cs typeface="Segoe UI" panose="020B0502040204020203" pitchFamily="34" charset="0"/>
            </a:rPr>
            <a:t>Teams </a:t>
          </a:r>
          <a:r>
            <a:rPr lang="en-US" sz="2200" kern="1200" baseline="0" dirty="0" err="1">
              <a:solidFill>
                <a:srgbClr val="16233A">
                  <a:hueOff val="0"/>
                  <a:satOff val="0"/>
                  <a:lumOff val="0"/>
                  <a:alphaOff val="0"/>
                </a:srgbClr>
              </a:solidFill>
              <a:latin typeface="Segoe UI" panose="020B0502040204020203" pitchFamily="34" charset="0"/>
              <a:ea typeface="+mn-ea"/>
              <a:cs typeface="Segoe UI" panose="020B0502040204020203" pitchFamily="34" charset="0"/>
            </a:rPr>
            <a:t>Powershell</a:t>
          </a:r>
          <a:endParaRPr lang="en-US" sz="2200" kern="1200" baseline="0" dirty="0">
            <a:solidFill>
              <a:srgbClr val="16233A">
                <a:hueOff val="0"/>
                <a:satOff val="0"/>
                <a:lumOff val="0"/>
                <a:alphaOff val="0"/>
              </a:srgbClr>
            </a:solidFill>
            <a:latin typeface="Segoe UI" panose="020B0502040204020203" pitchFamily="34" charset="0"/>
            <a:ea typeface="+mn-ea"/>
            <a:cs typeface="Segoe UI" panose="020B0502040204020203" pitchFamily="34" charset="0"/>
          </a:endParaRPr>
        </a:p>
      </dgm:t>
    </dgm:pt>
    <dgm:pt modelId="{F16F5891-F768-4F5F-BC99-2826CA396DDD}" type="parTrans" cxnId="{973CAAA6-AC51-4A7C-A9BA-08677B1668A4}">
      <dgm:prSet/>
      <dgm:spPr/>
      <dgm:t>
        <a:bodyPr/>
        <a:lstStyle/>
        <a:p>
          <a:endParaRPr lang="en-US"/>
        </a:p>
      </dgm:t>
    </dgm:pt>
    <dgm:pt modelId="{B8ECD323-8405-42E4-9572-BAA21AB3D7A8}" type="sibTrans" cxnId="{973CAAA6-AC51-4A7C-A9BA-08677B1668A4}">
      <dgm:prSet/>
      <dgm:spPr/>
      <dgm:t>
        <a:bodyPr/>
        <a:lstStyle/>
        <a:p>
          <a:endParaRPr lang="en-US"/>
        </a:p>
      </dgm:t>
    </dgm:pt>
    <dgm:pt modelId="{ED167780-5257-4445-9230-6C2C8FF16EDD}">
      <dgm:prSet custT="1"/>
      <dgm:spPr/>
      <dgm:t>
        <a:bodyPr/>
        <a:lstStyle/>
        <a:p>
          <a:pPr>
            <a:lnSpc>
              <a:spcPct val="100000"/>
            </a:lnSpc>
          </a:pPr>
          <a:r>
            <a:rPr lang="en-US" sz="1400" b="1" kern="1200" baseline="0" dirty="0">
              <a:solidFill>
                <a:srgbClr val="16233A">
                  <a:hueOff val="0"/>
                  <a:satOff val="0"/>
                  <a:lumOff val="0"/>
                  <a:alphaOff val="0"/>
                </a:srgbClr>
              </a:solidFill>
              <a:latin typeface="Segoe UI Light" panose="020B0502040204020203" pitchFamily="34" charset="0"/>
              <a:ea typeface="+mn-ea"/>
              <a:cs typeface="Segoe UI Light" panose="020B0502040204020203" pitchFamily="34" charset="0"/>
            </a:rPr>
            <a:t>New-</a:t>
          </a:r>
          <a:r>
            <a:rPr lang="en-US" sz="1400" b="1" kern="1200" baseline="0" dirty="0" err="1">
              <a:solidFill>
                <a:srgbClr val="16233A">
                  <a:hueOff val="0"/>
                  <a:satOff val="0"/>
                  <a:lumOff val="0"/>
                  <a:alphaOff val="0"/>
                </a:srgbClr>
              </a:solidFill>
              <a:latin typeface="Segoe UI Light" panose="020B0502040204020203" pitchFamily="34" charset="0"/>
              <a:ea typeface="+mn-ea"/>
              <a:cs typeface="Segoe UI Light" panose="020B0502040204020203" pitchFamily="34" charset="0"/>
            </a:rPr>
            <a:t>CsOnlineLisLocation</a:t>
          </a:r>
          <a:r>
            <a:rPr lang="en-US" sz="1400" b="1" kern="1200" baseline="0" dirty="0">
              <a:solidFill>
                <a:srgbClr val="16233A">
                  <a:hueOff val="0"/>
                  <a:satOff val="0"/>
                  <a:lumOff val="0"/>
                  <a:alphaOff val="0"/>
                </a:srgbClr>
              </a:solidFill>
              <a:latin typeface="Segoe UI Light" panose="020B0502040204020203" pitchFamily="34" charset="0"/>
              <a:ea typeface="+mn-ea"/>
              <a:cs typeface="Segoe UI Light" panose="020B0502040204020203" pitchFamily="34" charset="0"/>
            </a:rPr>
            <a:t> </a:t>
          </a:r>
          <a:r>
            <a:rPr lang="en-US" sz="1400" kern="1200" baseline="0" dirty="0">
              <a:solidFill>
                <a:srgbClr val="16233A">
                  <a:hueOff val="0"/>
                  <a:satOff val="0"/>
                  <a:lumOff val="0"/>
                  <a:alphaOff val="0"/>
                </a:srgbClr>
              </a:solidFill>
              <a:latin typeface="Segoe UI Light" panose="020B0502040204020203" pitchFamily="34" charset="0"/>
              <a:ea typeface="+mn-ea"/>
              <a:cs typeface="Segoe UI Light" panose="020B0502040204020203" pitchFamily="34" charset="0"/>
            </a:rPr>
            <a:t>cmdlet -&gt; must reference the associated </a:t>
          </a:r>
          <a:r>
            <a:rPr lang="en-US" sz="1400" kern="1200" baseline="0" dirty="0" err="1">
              <a:solidFill>
                <a:srgbClr val="16233A">
                  <a:hueOff val="0"/>
                  <a:satOff val="0"/>
                  <a:lumOff val="0"/>
                  <a:alphaOff val="0"/>
                </a:srgbClr>
              </a:solidFill>
              <a:latin typeface="Segoe UI Light" panose="020B0502040204020203" pitchFamily="34" charset="0"/>
              <a:ea typeface="+mn-ea"/>
              <a:cs typeface="Segoe UI Light" panose="020B0502040204020203" pitchFamily="34" charset="0"/>
            </a:rPr>
            <a:t>CivicAddressID</a:t>
          </a:r>
          <a:endParaRPr lang="en-US" sz="1400" kern="1200" baseline="0" dirty="0">
            <a:solidFill>
              <a:srgbClr val="16233A">
                <a:hueOff val="0"/>
                <a:satOff val="0"/>
                <a:lumOff val="0"/>
                <a:alphaOff val="0"/>
              </a:srgbClr>
            </a:solidFill>
            <a:latin typeface="Segoe UI Light" panose="020B0502040204020203" pitchFamily="34" charset="0"/>
            <a:ea typeface="+mn-ea"/>
            <a:cs typeface="Segoe UI Light" panose="020B0502040204020203" pitchFamily="34" charset="0"/>
          </a:endParaRPr>
        </a:p>
      </dgm:t>
    </dgm:pt>
    <dgm:pt modelId="{FD7900FD-67AE-4E57-8A61-2BAEE8BE7561}" type="parTrans" cxnId="{22484164-A812-4EA5-8088-2B7045DFD374}">
      <dgm:prSet/>
      <dgm:spPr/>
      <dgm:t>
        <a:bodyPr/>
        <a:lstStyle/>
        <a:p>
          <a:endParaRPr lang="en-US"/>
        </a:p>
      </dgm:t>
    </dgm:pt>
    <dgm:pt modelId="{E053E27F-C659-424F-9738-2AD24DD50934}" type="sibTrans" cxnId="{22484164-A812-4EA5-8088-2B7045DFD374}">
      <dgm:prSet/>
      <dgm:spPr/>
      <dgm:t>
        <a:bodyPr/>
        <a:lstStyle/>
        <a:p>
          <a:endParaRPr lang="en-US"/>
        </a:p>
      </dgm:t>
    </dgm:pt>
    <dgm:pt modelId="{1842188D-B221-495D-85F1-1C30B1BB3367}">
      <dgm:prSet custT="1"/>
      <dgm:spPr/>
      <dgm:t>
        <a:bodyPr/>
        <a:lstStyle/>
        <a:p>
          <a:pPr>
            <a:lnSpc>
              <a:spcPct val="100000"/>
            </a:lnSpc>
          </a:pPr>
          <a:r>
            <a:rPr lang="en-US" sz="1400" kern="1200" baseline="0" dirty="0">
              <a:solidFill>
                <a:srgbClr val="16233A">
                  <a:hueOff val="0"/>
                  <a:satOff val="0"/>
                  <a:lumOff val="0"/>
                  <a:alphaOff val="0"/>
                </a:srgbClr>
              </a:solidFill>
              <a:latin typeface="Segoe UI Light" panose="020B0502040204020203" pitchFamily="34" charset="0"/>
              <a:ea typeface="+mn-ea"/>
              <a:cs typeface="Segoe UI Light" panose="020B0502040204020203" pitchFamily="34" charset="0"/>
            </a:rPr>
            <a:t>Use </a:t>
          </a:r>
          <a:r>
            <a:rPr lang="en-US" sz="1400" b="1" kern="1200" baseline="0" dirty="0">
              <a:solidFill>
                <a:srgbClr val="16233A">
                  <a:hueOff val="0"/>
                  <a:satOff val="0"/>
                  <a:lumOff val="0"/>
                  <a:alphaOff val="0"/>
                </a:srgbClr>
              </a:solidFill>
              <a:latin typeface="Segoe UI Light" panose="020B0502040204020203" pitchFamily="34" charset="0"/>
              <a:ea typeface="+mn-ea"/>
              <a:cs typeface="Segoe UI Light" panose="020B0502040204020203" pitchFamily="34" charset="0"/>
            </a:rPr>
            <a:t>Get-</a:t>
          </a:r>
          <a:r>
            <a:rPr lang="en-US" sz="1400" b="1" kern="1200" baseline="0" dirty="0" err="1">
              <a:solidFill>
                <a:srgbClr val="16233A">
                  <a:hueOff val="0"/>
                  <a:satOff val="0"/>
                  <a:lumOff val="0"/>
                  <a:alphaOff val="0"/>
                </a:srgbClr>
              </a:solidFill>
              <a:latin typeface="Segoe UI Light" panose="020B0502040204020203" pitchFamily="34" charset="0"/>
              <a:ea typeface="+mn-ea"/>
              <a:cs typeface="Segoe UI Light" panose="020B0502040204020203" pitchFamily="34" charset="0"/>
            </a:rPr>
            <a:t>CsOnlineLisCivicAddress</a:t>
          </a:r>
          <a:r>
            <a:rPr lang="en-US" sz="1400" kern="1200" baseline="0" dirty="0">
              <a:solidFill>
                <a:srgbClr val="16233A">
                  <a:hueOff val="0"/>
                  <a:satOff val="0"/>
                  <a:lumOff val="0"/>
                  <a:alphaOff val="0"/>
                </a:srgbClr>
              </a:solidFill>
              <a:latin typeface="Segoe UI Light" panose="020B0502040204020203" pitchFamily="34" charset="0"/>
              <a:ea typeface="+mn-ea"/>
              <a:cs typeface="Segoe UI Light" panose="020B0502040204020203" pitchFamily="34" charset="0"/>
            </a:rPr>
            <a:t> cmdlet to find the </a:t>
          </a:r>
          <a:r>
            <a:rPr lang="en-US" sz="1400" kern="1200" baseline="0" dirty="0" err="1">
              <a:solidFill>
                <a:srgbClr val="16233A">
                  <a:hueOff val="0"/>
                  <a:satOff val="0"/>
                  <a:lumOff val="0"/>
                  <a:alphaOff val="0"/>
                </a:srgbClr>
              </a:solidFill>
              <a:latin typeface="Segoe UI Light" panose="020B0502040204020203" pitchFamily="34" charset="0"/>
              <a:ea typeface="+mn-ea"/>
              <a:cs typeface="Segoe UI Light" panose="020B0502040204020203" pitchFamily="34" charset="0"/>
            </a:rPr>
            <a:t>CivicAddressID</a:t>
          </a:r>
          <a:endParaRPr lang="en-US" sz="1400" kern="1200" baseline="0" dirty="0">
            <a:solidFill>
              <a:srgbClr val="16233A">
                <a:hueOff val="0"/>
                <a:satOff val="0"/>
                <a:lumOff val="0"/>
                <a:alphaOff val="0"/>
              </a:srgbClr>
            </a:solidFill>
            <a:latin typeface="Segoe UI Light" panose="020B0502040204020203" pitchFamily="34" charset="0"/>
            <a:ea typeface="+mn-ea"/>
            <a:cs typeface="Segoe UI Light" panose="020B0502040204020203" pitchFamily="34" charset="0"/>
          </a:endParaRPr>
        </a:p>
      </dgm:t>
    </dgm:pt>
    <dgm:pt modelId="{B09E40DC-C3EB-4C1B-9115-53648F3EE4DB}" type="parTrans" cxnId="{D920942B-2A3A-4F84-BBAE-A2429D73C7AC}">
      <dgm:prSet/>
      <dgm:spPr/>
      <dgm:t>
        <a:bodyPr/>
        <a:lstStyle/>
        <a:p>
          <a:endParaRPr lang="en-US"/>
        </a:p>
      </dgm:t>
    </dgm:pt>
    <dgm:pt modelId="{12BBE0A1-5ECA-4CCF-8035-73BA28F10EC9}" type="sibTrans" cxnId="{D920942B-2A3A-4F84-BBAE-A2429D73C7AC}">
      <dgm:prSet/>
      <dgm:spPr/>
      <dgm:t>
        <a:bodyPr/>
        <a:lstStyle/>
        <a:p>
          <a:endParaRPr lang="en-US"/>
        </a:p>
      </dgm:t>
    </dgm:pt>
    <dgm:pt modelId="{80E4E05A-A5C6-445E-910E-0F40FFDBE5B9}" type="pres">
      <dgm:prSet presAssocID="{8595F8C4-7886-4838-8961-B4F85CFDD542}" presName="root" presStyleCnt="0">
        <dgm:presLayoutVars>
          <dgm:dir/>
          <dgm:resizeHandles val="exact"/>
        </dgm:presLayoutVars>
      </dgm:prSet>
      <dgm:spPr/>
    </dgm:pt>
    <dgm:pt modelId="{B5D93DB9-B397-4617-BE81-93418450257C}" type="pres">
      <dgm:prSet presAssocID="{7031194D-F07A-4B63-A8FC-3E12289E7FC1}" presName="compNode" presStyleCnt="0"/>
      <dgm:spPr/>
    </dgm:pt>
    <dgm:pt modelId="{7CB18325-75C4-4535-8118-781B7EFD9824}" type="pres">
      <dgm:prSet presAssocID="{7031194D-F07A-4B63-A8FC-3E12289E7FC1}" presName="bgRect" presStyleLbl="bgShp" presStyleIdx="0" presStyleCnt="4"/>
      <dgm:spPr>
        <a:solidFill>
          <a:srgbClr val="D2D2E4"/>
        </a:solidFill>
        <a:ln>
          <a:noFill/>
        </a:ln>
      </dgm:spPr>
    </dgm:pt>
    <dgm:pt modelId="{C38493A0-3525-4CB4-A71A-B513872BACD5}" type="pres">
      <dgm:prSet presAssocID="{7031194D-F07A-4B63-A8FC-3E12289E7FC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nnected"/>
        </a:ext>
      </dgm:extLst>
    </dgm:pt>
    <dgm:pt modelId="{26B27C6D-A558-4A88-A851-ED061BBE80B3}" type="pres">
      <dgm:prSet presAssocID="{7031194D-F07A-4B63-A8FC-3E12289E7FC1}" presName="spaceRect" presStyleCnt="0"/>
      <dgm:spPr/>
    </dgm:pt>
    <dgm:pt modelId="{64E24221-3B86-47BD-AEC2-44B77D28509C}" type="pres">
      <dgm:prSet presAssocID="{7031194D-F07A-4B63-A8FC-3E12289E7FC1}" presName="parTx" presStyleLbl="revTx" presStyleIdx="0" presStyleCnt="7">
        <dgm:presLayoutVars>
          <dgm:chMax val="0"/>
          <dgm:chPref val="0"/>
        </dgm:presLayoutVars>
      </dgm:prSet>
      <dgm:spPr/>
    </dgm:pt>
    <dgm:pt modelId="{A5A575D2-6A68-425C-B4C6-2B44979653CD}" type="pres">
      <dgm:prSet presAssocID="{8C61D71F-4309-46E3-AD86-424C05BB6AF9}" presName="sibTrans" presStyleCnt="0"/>
      <dgm:spPr/>
    </dgm:pt>
    <dgm:pt modelId="{02FC6668-5411-4553-A53D-4687425BC233}" type="pres">
      <dgm:prSet presAssocID="{31ED50E7-3FB5-428C-A64D-E37F552B71A2}" presName="compNode" presStyleCnt="0"/>
      <dgm:spPr/>
    </dgm:pt>
    <dgm:pt modelId="{EC5545E2-0C89-403C-B97D-6C0A603AF5D4}" type="pres">
      <dgm:prSet presAssocID="{31ED50E7-3FB5-428C-A64D-E37F552B71A2}" presName="bgRect" presStyleLbl="bgShp" presStyleIdx="1" presStyleCnt="4"/>
      <dgm:spPr>
        <a:solidFill>
          <a:srgbClr val="D2D2E4"/>
        </a:solidFill>
      </dgm:spPr>
    </dgm:pt>
    <dgm:pt modelId="{033796B5-859C-4F89-AB5A-6322C7D7BA34}" type="pres">
      <dgm:prSet presAssocID="{31ED50E7-3FB5-428C-A64D-E37F552B71A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ity"/>
        </a:ext>
      </dgm:extLst>
    </dgm:pt>
    <dgm:pt modelId="{B66B23F0-35DD-46CB-A95F-C5C2944B9DB0}" type="pres">
      <dgm:prSet presAssocID="{31ED50E7-3FB5-428C-A64D-E37F552B71A2}" presName="spaceRect" presStyleCnt="0"/>
      <dgm:spPr/>
    </dgm:pt>
    <dgm:pt modelId="{61691AAD-6FC0-434C-A090-62348135913C}" type="pres">
      <dgm:prSet presAssocID="{31ED50E7-3FB5-428C-A64D-E37F552B71A2}" presName="parTx" presStyleLbl="revTx" presStyleIdx="1" presStyleCnt="7">
        <dgm:presLayoutVars>
          <dgm:chMax val="0"/>
          <dgm:chPref val="0"/>
        </dgm:presLayoutVars>
      </dgm:prSet>
      <dgm:spPr/>
    </dgm:pt>
    <dgm:pt modelId="{72EF73FA-E81B-425C-BB55-902D54F5EB16}" type="pres">
      <dgm:prSet presAssocID="{31ED50E7-3FB5-428C-A64D-E37F552B71A2}" presName="desTx" presStyleLbl="revTx" presStyleIdx="2" presStyleCnt="7">
        <dgm:presLayoutVars/>
      </dgm:prSet>
      <dgm:spPr/>
    </dgm:pt>
    <dgm:pt modelId="{31EE535F-2B49-4859-9980-A31A85D7B468}" type="pres">
      <dgm:prSet presAssocID="{DDA42700-16D8-412A-819C-0D273C71BBE1}" presName="sibTrans" presStyleCnt="0"/>
      <dgm:spPr/>
    </dgm:pt>
    <dgm:pt modelId="{3363A8DA-5FAA-416A-AFF2-CF49E9E37DDA}" type="pres">
      <dgm:prSet presAssocID="{90D9670E-AA1E-4FF5-A87C-8FB76D6EC57E}" presName="compNode" presStyleCnt="0"/>
      <dgm:spPr/>
    </dgm:pt>
    <dgm:pt modelId="{009DAE99-474D-4E08-9428-3BDBAECBE2BA}" type="pres">
      <dgm:prSet presAssocID="{90D9670E-AA1E-4FF5-A87C-8FB76D6EC57E}" presName="bgRect" presStyleLbl="bgShp" presStyleIdx="2" presStyleCnt="4"/>
      <dgm:spPr>
        <a:solidFill>
          <a:srgbClr val="D2D2E4"/>
        </a:solidFill>
      </dgm:spPr>
    </dgm:pt>
    <dgm:pt modelId="{B243F544-0FF7-4BAB-AC6A-4E7BFC2E09A6}" type="pres">
      <dgm:prSet presAssocID="{90D9670E-AA1E-4FF5-A87C-8FB76D6EC57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Laptop"/>
        </a:ext>
      </dgm:extLst>
    </dgm:pt>
    <dgm:pt modelId="{04627C3D-9ED6-4E35-9919-9206431F7C90}" type="pres">
      <dgm:prSet presAssocID="{90D9670E-AA1E-4FF5-A87C-8FB76D6EC57E}" presName="spaceRect" presStyleCnt="0"/>
      <dgm:spPr/>
    </dgm:pt>
    <dgm:pt modelId="{87C9D922-8BEB-4321-9918-064C1129A334}" type="pres">
      <dgm:prSet presAssocID="{90D9670E-AA1E-4FF5-A87C-8FB76D6EC57E}" presName="parTx" presStyleLbl="revTx" presStyleIdx="3" presStyleCnt="7">
        <dgm:presLayoutVars>
          <dgm:chMax val="0"/>
          <dgm:chPref val="0"/>
        </dgm:presLayoutVars>
      </dgm:prSet>
      <dgm:spPr/>
    </dgm:pt>
    <dgm:pt modelId="{AC54DFEF-3C25-4FF4-93F4-8338FBE7CDD4}" type="pres">
      <dgm:prSet presAssocID="{90D9670E-AA1E-4FF5-A87C-8FB76D6EC57E}" presName="desTx" presStyleLbl="revTx" presStyleIdx="4" presStyleCnt="7">
        <dgm:presLayoutVars/>
      </dgm:prSet>
      <dgm:spPr/>
    </dgm:pt>
    <dgm:pt modelId="{1CDBEE1F-6822-4D5D-A02D-AD756F38757C}" type="pres">
      <dgm:prSet presAssocID="{1685C1E9-24B0-4984-96FB-6D7A3F34CFCF}" presName="sibTrans" presStyleCnt="0"/>
      <dgm:spPr/>
    </dgm:pt>
    <dgm:pt modelId="{6CCC6EC2-270F-4722-8700-57B4FB7F6FA2}" type="pres">
      <dgm:prSet presAssocID="{F6C1E13C-80D0-47F2-B5ED-85AEC9B27986}" presName="compNode" presStyleCnt="0"/>
      <dgm:spPr/>
    </dgm:pt>
    <dgm:pt modelId="{DAE1C9AA-01D7-45B3-9276-59B64B42CDC1}" type="pres">
      <dgm:prSet presAssocID="{F6C1E13C-80D0-47F2-B5ED-85AEC9B27986}" presName="bgRect" presStyleLbl="bgShp" presStyleIdx="3" presStyleCnt="4"/>
      <dgm:spPr>
        <a:solidFill>
          <a:srgbClr val="D2D2E4"/>
        </a:solidFill>
      </dgm:spPr>
    </dgm:pt>
    <dgm:pt modelId="{540DFE4F-044D-4F84-93BF-1A023A49BBC2}" type="pres">
      <dgm:prSet presAssocID="{F6C1E13C-80D0-47F2-B5ED-85AEC9B27986}"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Mining tools"/>
        </a:ext>
      </dgm:extLst>
    </dgm:pt>
    <dgm:pt modelId="{196E43D3-2CB5-4DDA-A580-D13D6497AE07}" type="pres">
      <dgm:prSet presAssocID="{F6C1E13C-80D0-47F2-B5ED-85AEC9B27986}" presName="spaceRect" presStyleCnt="0"/>
      <dgm:spPr/>
    </dgm:pt>
    <dgm:pt modelId="{683FDC1F-AF02-4D56-9D05-468256B8A2A7}" type="pres">
      <dgm:prSet presAssocID="{F6C1E13C-80D0-47F2-B5ED-85AEC9B27986}" presName="parTx" presStyleLbl="revTx" presStyleIdx="5" presStyleCnt="7">
        <dgm:presLayoutVars>
          <dgm:chMax val="0"/>
          <dgm:chPref val="0"/>
        </dgm:presLayoutVars>
      </dgm:prSet>
      <dgm:spPr/>
    </dgm:pt>
    <dgm:pt modelId="{A1BFD703-5D71-49E2-843D-C7750C3BB8DE}" type="pres">
      <dgm:prSet presAssocID="{F6C1E13C-80D0-47F2-B5ED-85AEC9B27986}" presName="desTx" presStyleLbl="revTx" presStyleIdx="6" presStyleCnt="7">
        <dgm:presLayoutVars/>
      </dgm:prSet>
      <dgm:spPr/>
    </dgm:pt>
  </dgm:ptLst>
  <dgm:cxnLst>
    <dgm:cxn modelId="{D920942B-2A3A-4F84-BBAE-A2429D73C7AC}" srcId="{F6C1E13C-80D0-47F2-B5ED-85AEC9B27986}" destId="{1842188D-B221-495D-85F1-1C30B1BB3367}" srcOrd="1" destOrd="0" parTransId="{B09E40DC-C3EB-4C1B-9115-53648F3EE4DB}" sibTransId="{12BBE0A1-5ECA-4CCF-8035-73BA28F10EC9}"/>
    <dgm:cxn modelId="{DCB4FC2D-EF34-4FE0-91DF-19586CD0C403}" type="presOf" srcId="{69AFBC11-DCEF-4BCE-8999-AB120B62E4A4}" destId="{AC54DFEF-3C25-4FF4-93F4-8338FBE7CDD4}" srcOrd="0" destOrd="0" presId="urn:microsoft.com/office/officeart/2018/2/layout/IconVerticalSolidList"/>
    <dgm:cxn modelId="{1E30F53D-C8CB-4D40-AEC1-EE331D0BE546}" type="presOf" srcId="{36E24DE2-BB22-4CA1-BFFF-62768BC4F8BA}" destId="{72EF73FA-E81B-425C-BB55-902D54F5EB16}" srcOrd="0" destOrd="0" presId="urn:microsoft.com/office/officeart/2018/2/layout/IconVerticalSolidList"/>
    <dgm:cxn modelId="{DA126B3E-5909-47D6-AF05-690BB9D5A01C}" type="presOf" srcId="{90D9670E-AA1E-4FF5-A87C-8FB76D6EC57E}" destId="{87C9D922-8BEB-4321-9918-064C1129A334}" srcOrd="0" destOrd="0" presId="urn:microsoft.com/office/officeart/2018/2/layout/IconVerticalSolidList"/>
    <dgm:cxn modelId="{22484164-A812-4EA5-8088-2B7045DFD374}" srcId="{F6C1E13C-80D0-47F2-B5ED-85AEC9B27986}" destId="{ED167780-5257-4445-9230-6C2C8FF16EDD}" srcOrd="0" destOrd="0" parTransId="{FD7900FD-67AE-4E57-8A61-2BAEE8BE7561}" sibTransId="{E053E27F-C659-424F-9738-2AD24DD50934}"/>
    <dgm:cxn modelId="{5ACD9768-66C8-4751-ABFC-918F1D7778D7}" type="presOf" srcId="{8595F8C4-7886-4838-8961-B4F85CFDD542}" destId="{80E4E05A-A5C6-445E-910E-0F40FFDBE5B9}" srcOrd="0" destOrd="0" presId="urn:microsoft.com/office/officeart/2018/2/layout/IconVerticalSolidList"/>
    <dgm:cxn modelId="{5C67D849-AC4E-41CA-AD52-803D9673A9F4}" srcId="{8595F8C4-7886-4838-8961-B4F85CFDD542}" destId="{7031194D-F07A-4B63-A8FC-3E12289E7FC1}" srcOrd="0" destOrd="0" parTransId="{D1D4C871-20A4-473D-91D3-7C3779123E85}" sibTransId="{8C61D71F-4309-46E3-AD86-424C05BB6AF9}"/>
    <dgm:cxn modelId="{748EAD6F-D13E-49C1-8D91-46A7E6C90649}" srcId="{31ED50E7-3FB5-428C-A64D-E37F552B71A2}" destId="{36E24DE2-BB22-4CA1-BFFF-62768BC4F8BA}" srcOrd="0" destOrd="0" parTransId="{B4105922-149F-4012-8687-0192DB4CEBA6}" sibTransId="{A62420BA-9814-4AFF-A4F8-CE61FDAD8958}"/>
    <dgm:cxn modelId="{BDEFF372-112E-470A-9117-C9612A5A5855}" type="presOf" srcId="{7031194D-F07A-4B63-A8FC-3E12289E7FC1}" destId="{64E24221-3B86-47BD-AEC2-44B77D28509C}" srcOrd="0" destOrd="0" presId="urn:microsoft.com/office/officeart/2018/2/layout/IconVerticalSolidList"/>
    <dgm:cxn modelId="{85A10C73-B457-4698-B167-363089C55908}" srcId="{90D9670E-AA1E-4FF5-A87C-8FB76D6EC57E}" destId="{69AFBC11-DCEF-4BCE-8999-AB120B62E4A4}" srcOrd="0" destOrd="0" parTransId="{01C6AEF1-351D-4AE5-A991-D2B5430040C8}" sibTransId="{A8AD4976-DE9A-40E7-91F4-64773A89F785}"/>
    <dgm:cxn modelId="{B494B478-1BDE-40B3-9EC2-2B964649E401}" type="presOf" srcId="{31ED50E7-3FB5-428C-A64D-E37F552B71A2}" destId="{61691AAD-6FC0-434C-A090-62348135913C}" srcOrd="0" destOrd="0" presId="urn:microsoft.com/office/officeart/2018/2/layout/IconVerticalSolidList"/>
    <dgm:cxn modelId="{255C2F86-94FA-400B-8BB0-81CCDFCC3A6C}" type="presOf" srcId="{F6C1E13C-80D0-47F2-B5ED-85AEC9B27986}" destId="{683FDC1F-AF02-4D56-9D05-468256B8A2A7}" srcOrd="0" destOrd="0" presId="urn:microsoft.com/office/officeart/2018/2/layout/IconVerticalSolidList"/>
    <dgm:cxn modelId="{973CAAA6-AC51-4A7C-A9BA-08677B1668A4}" srcId="{8595F8C4-7886-4838-8961-B4F85CFDD542}" destId="{F6C1E13C-80D0-47F2-B5ED-85AEC9B27986}" srcOrd="3" destOrd="0" parTransId="{F16F5891-F768-4F5F-BC99-2826CA396DDD}" sibTransId="{B8ECD323-8405-42E4-9572-BAA21AB3D7A8}"/>
    <dgm:cxn modelId="{3D9DCEBB-6FED-4731-836B-3B4CC73645D7}" type="presOf" srcId="{ED167780-5257-4445-9230-6C2C8FF16EDD}" destId="{A1BFD703-5D71-49E2-843D-C7750C3BB8DE}" srcOrd="0" destOrd="0" presId="urn:microsoft.com/office/officeart/2018/2/layout/IconVerticalSolidList"/>
    <dgm:cxn modelId="{53ADAEC4-073B-4414-958A-0536902FB161}" srcId="{8595F8C4-7886-4838-8961-B4F85CFDD542}" destId="{90D9670E-AA1E-4FF5-A87C-8FB76D6EC57E}" srcOrd="2" destOrd="0" parTransId="{6CE148E3-B2C8-4E50-96FD-41E2786331D4}" sibTransId="{1685C1E9-24B0-4984-96FB-6D7A3F34CFCF}"/>
    <dgm:cxn modelId="{9CD125C6-02D5-49FE-82B9-223DB7187487}" type="presOf" srcId="{1842188D-B221-495D-85F1-1C30B1BB3367}" destId="{A1BFD703-5D71-49E2-843D-C7750C3BB8DE}" srcOrd="0" destOrd="1" presId="urn:microsoft.com/office/officeart/2018/2/layout/IconVerticalSolidList"/>
    <dgm:cxn modelId="{21FD1BD6-243C-42EC-BB8A-BD1FCEEEAB0B}" srcId="{8595F8C4-7886-4838-8961-B4F85CFDD542}" destId="{31ED50E7-3FB5-428C-A64D-E37F552B71A2}" srcOrd="1" destOrd="0" parTransId="{033BEC7C-E424-4A94-B76F-55314B839252}" sibTransId="{DDA42700-16D8-412A-819C-0D273C71BBE1}"/>
    <dgm:cxn modelId="{45BC2EB7-5E0B-4847-B39D-6CE27A0B5492}" type="presParOf" srcId="{80E4E05A-A5C6-445E-910E-0F40FFDBE5B9}" destId="{B5D93DB9-B397-4617-BE81-93418450257C}" srcOrd="0" destOrd="0" presId="urn:microsoft.com/office/officeart/2018/2/layout/IconVerticalSolidList"/>
    <dgm:cxn modelId="{AD965862-57B3-48CB-93F1-196ABC9B09BF}" type="presParOf" srcId="{B5D93DB9-B397-4617-BE81-93418450257C}" destId="{7CB18325-75C4-4535-8118-781B7EFD9824}" srcOrd="0" destOrd="0" presId="urn:microsoft.com/office/officeart/2018/2/layout/IconVerticalSolidList"/>
    <dgm:cxn modelId="{81FE1F46-BB10-432E-84F6-4703A32480A6}" type="presParOf" srcId="{B5D93DB9-B397-4617-BE81-93418450257C}" destId="{C38493A0-3525-4CB4-A71A-B513872BACD5}" srcOrd="1" destOrd="0" presId="urn:microsoft.com/office/officeart/2018/2/layout/IconVerticalSolidList"/>
    <dgm:cxn modelId="{BF135357-CE8E-4CCD-92A4-EB1097C47A78}" type="presParOf" srcId="{B5D93DB9-B397-4617-BE81-93418450257C}" destId="{26B27C6D-A558-4A88-A851-ED061BBE80B3}" srcOrd="2" destOrd="0" presId="urn:microsoft.com/office/officeart/2018/2/layout/IconVerticalSolidList"/>
    <dgm:cxn modelId="{338AE184-F085-49F0-A0CA-3B805C4289DB}" type="presParOf" srcId="{B5D93DB9-B397-4617-BE81-93418450257C}" destId="{64E24221-3B86-47BD-AEC2-44B77D28509C}" srcOrd="3" destOrd="0" presId="urn:microsoft.com/office/officeart/2018/2/layout/IconVerticalSolidList"/>
    <dgm:cxn modelId="{95493E0F-51D4-456C-A578-1010579B4726}" type="presParOf" srcId="{80E4E05A-A5C6-445E-910E-0F40FFDBE5B9}" destId="{A5A575D2-6A68-425C-B4C6-2B44979653CD}" srcOrd="1" destOrd="0" presId="urn:microsoft.com/office/officeart/2018/2/layout/IconVerticalSolidList"/>
    <dgm:cxn modelId="{8E095A5E-E8F8-4732-B225-FA6FC51C53BD}" type="presParOf" srcId="{80E4E05A-A5C6-445E-910E-0F40FFDBE5B9}" destId="{02FC6668-5411-4553-A53D-4687425BC233}" srcOrd="2" destOrd="0" presId="urn:microsoft.com/office/officeart/2018/2/layout/IconVerticalSolidList"/>
    <dgm:cxn modelId="{1393DA5C-A3D6-452D-9E52-97B75BBA854A}" type="presParOf" srcId="{02FC6668-5411-4553-A53D-4687425BC233}" destId="{EC5545E2-0C89-403C-B97D-6C0A603AF5D4}" srcOrd="0" destOrd="0" presId="urn:microsoft.com/office/officeart/2018/2/layout/IconVerticalSolidList"/>
    <dgm:cxn modelId="{3A8BA100-7209-419E-B932-8C69CD14BEF4}" type="presParOf" srcId="{02FC6668-5411-4553-A53D-4687425BC233}" destId="{033796B5-859C-4F89-AB5A-6322C7D7BA34}" srcOrd="1" destOrd="0" presId="urn:microsoft.com/office/officeart/2018/2/layout/IconVerticalSolidList"/>
    <dgm:cxn modelId="{1A1C25C9-35A0-4B35-9836-7C83DE7C7562}" type="presParOf" srcId="{02FC6668-5411-4553-A53D-4687425BC233}" destId="{B66B23F0-35DD-46CB-A95F-C5C2944B9DB0}" srcOrd="2" destOrd="0" presId="urn:microsoft.com/office/officeart/2018/2/layout/IconVerticalSolidList"/>
    <dgm:cxn modelId="{A67CE122-1085-4488-9C93-886B9205F256}" type="presParOf" srcId="{02FC6668-5411-4553-A53D-4687425BC233}" destId="{61691AAD-6FC0-434C-A090-62348135913C}" srcOrd="3" destOrd="0" presId="urn:microsoft.com/office/officeart/2018/2/layout/IconVerticalSolidList"/>
    <dgm:cxn modelId="{8B08DF10-18AF-4008-9B18-B8EB70672F79}" type="presParOf" srcId="{02FC6668-5411-4553-A53D-4687425BC233}" destId="{72EF73FA-E81B-425C-BB55-902D54F5EB16}" srcOrd="4" destOrd="0" presId="urn:microsoft.com/office/officeart/2018/2/layout/IconVerticalSolidList"/>
    <dgm:cxn modelId="{09C227AE-BB6F-458D-988E-2023BBBCBFC2}" type="presParOf" srcId="{80E4E05A-A5C6-445E-910E-0F40FFDBE5B9}" destId="{31EE535F-2B49-4859-9980-A31A85D7B468}" srcOrd="3" destOrd="0" presId="urn:microsoft.com/office/officeart/2018/2/layout/IconVerticalSolidList"/>
    <dgm:cxn modelId="{AE88F2A7-0CEC-4ADC-9A06-CA4209DDC2DD}" type="presParOf" srcId="{80E4E05A-A5C6-445E-910E-0F40FFDBE5B9}" destId="{3363A8DA-5FAA-416A-AFF2-CF49E9E37DDA}" srcOrd="4" destOrd="0" presId="urn:microsoft.com/office/officeart/2018/2/layout/IconVerticalSolidList"/>
    <dgm:cxn modelId="{3BE8CF91-669A-405B-B296-B5583BA97B51}" type="presParOf" srcId="{3363A8DA-5FAA-416A-AFF2-CF49E9E37DDA}" destId="{009DAE99-474D-4E08-9428-3BDBAECBE2BA}" srcOrd="0" destOrd="0" presId="urn:microsoft.com/office/officeart/2018/2/layout/IconVerticalSolidList"/>
    <dgm:cxn modelId="{A1EA4A18-5E08-447E-80A1-438779703AB8}" type="presParOf" srcId="{3363A8DA-5FAA-416A-AFF2-CF49E9E37DDA}" destId="{B243F544-0FF7-4BAB-AC6A-4E7BFC2E09A6}" srcOrd="1" destOrd="0" presId="urn:microsoft.com/office/officeart/2018/2/layout/IconVerticalSolidList"/>
    <dgm:cxn modelId="{D1E1BF03-F41F-4B4D-B689-7FA3DC419975}" type="presParOf" srcId="{3363A8DA-5FAA-416A-AFF2-CF49E9E37DDA}" destId="{04627C3D-9ED6-4E35-9919-9206431F7C90}" srcOrd="2" destOrd="0" presId="urn:microsoft.com/office/officeart/2018/2/layout/IconVerticalSolidList"/>
    <dgm:cxn modelId="{C0887415-B32F-47DE-A6CB-4ACA2DEB0F3A}" type="presParOf" srcId="{3363A8DA-5FAA-416A-AFF2-CF49E9E37DDA}" destId="{87C9D922-8BEB-4321-9918-064C1129A334}" srcOrd="3" destOrd="0" presId="urn:microsoft.com/office/officeart/2018/2/layout/IconVerticalSolidList"/>
    <dgm:cxn modelId="{06075061-141C-4E21-ABE8-429AA27853C7}" type="presParOf" srcId="{3363A8DA-5FAA-416A-AFF2-CF49E9E37DDA}" destId="{AC54DFEF-3C25-4FF4-93F4-8338FBE7CDD4}" srcOrd="4" destOrd="0" presId="urn:microsoft.com/office/officeart/2018/2/layout/IconVerticalSolidList"/>
    <dgm:cxn modelId="{1A20018A-5977-47DF-91A9-AC2AE3495283}" type="presParOf" srcId="{80E4E05A-A5C6-445E-910E-0F40FFDBE5B9}" destId="{1CDBEE1F-6822-4D5D-A02D-AD756F38757C}" srcOrd="5" destOrd="0" presId="urn:microsoft.com/office/officeart/2018/2/layout/IconVerticalSolidList"/>
    <dgm:cxn modelId="{95945A69-3425-4F03-875D-F8D0A5BF634C}" type="presParOf" srcId="{80E4E05A-A5C6-445E-910E-0F40FFDBE5B9}" destId="{6CCC6EC2-270F-4722-8700-57B4FB7F6FA2}" srcOrd="6" destOrd="0" presId="urn:microsoft.com/office/officeart/2018/2/layout/IconVerticalSolidList"/>
    <dgm:cxn modelId="{A0A32E6D-FACE-4F1E-8026-D889E278A733}" type="presParOf" srcId="{6CCC6EC2-270F-4722-8700-57B4FB7F6FA2}" destId="{DAE1C9AA-01D7-45B3-9276-59B64B42CDC1}" srcOrd="0" destOrd="0" presId="urn:microsoft.com/office/officeart/2018/2/layout/IconVerticalSolidList"/>
    <dgm:cxn modelId="{BC9575A5-12B6-45FF-80A1-5855BAF34580}" type="presParOf" srcId="{6CCC6EC2-270F-4722-8700-57B4FB7F6FA2}" destId="{540DFE4F-044D-4F84-93BF-1A023A49BBC2}" srcOrd="1" destOrd="0" presId="urn:microsoft.com/office/officeart/2018/2/layout/IconVerticalSolidList"/>
    <dgm:cxn modelId="{77013FAF-1F7F-4968-8580-92953B7FA0EC}" type="presParOf" srcId="{6CCC6EC2-270F-4722-8700-57B4FB7F6FA2}" destId="{196E43D3-2CB5-4DDA-A580-D13D6497AE07}" srcOrd="2" destOrd="0" presId="urn:microsoft.com/office/officeart/2018/2/layout/IconVerticalSolidList"/>
    <dgm:cxn modelId="{55CA20BF-AFA3-4B77-94D4-D7A7B5C055E6}" type="presParOf" srcId="{6CCC6EC2-270F-4722-8700-57B4FB7F6FA2}" destId="{683FDC1F-AF02-4D56-9D05-468256B8A2A7}" srcOrd="3" destOrd="0" presId="urn:microsoft.com/office/officeart/2018/2/layout/IconVerticalSolidList"/>
    <dgm:cxn modelId="{69FFC21B-C8CF-4AA6-94AF-5E865AF63EDF}" type="presParOf" srcId="{6CCC6EC2-270F-4722-8700-57B4FB7F6FA2}" destId="{A1BFD703-5D71-49E2-843D-C7750C3BB8DE}"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D825B43-BE3D-476A-88E6-FF2043704510}"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EBF6565-F1EE-4865-8AE1-257DD9CA2847}">
      <dgm:prSet/>
      <dgm:spPr/>
      <dgm:t>
        <a:bodyPr/>
        <a:lstStyle/>
        <a:p>
          <a:pPr>
            <a:lnSpc>
              <a:spcPct val="100000"/>
            </a:lnSpc>
          </a:pPr>
          <a:r>
            <a:rPr lang="en-US"/>
            <a:t>Contoso has corporate offices in New York, NY and Los Angeles, CA</a:t>
          </a:r>
        </a:p>
      </dgm:t>
    </dgm:pt>
    <dgm:pt modelId="{6EA45AC3-B3E2-4487-9E95-696C19F5652D}" type="parTrans" cxnId="{3744B149-5D33-489D-9BC2-3C95F5AAA5E1}">
      <dgm:prSet/>
      <dgm:spPr/>
      <dgm:t>
        <a:bodyPr/>
        <a:lstStyle/>
        <a:p>
          <a:endParaRPr lang="en-US"/>
        </a:p>
      </dgm:t>
    </dgm:pt>
    <dgm:pt modelId="{97180038-37CE-4F17-AC05-63B7D08BA16E}" type="sibTrans" cxnId="{3744B149-5D33-489D-9BC2-3C95F5AAA5E1}">
      <dgm:prSet/>
      <dgm:spPr/>
      <dgm:t>
        <a:bodyPr/>
        <a:lstStyle/>
        <a:p>
          <a:endParaRPr lang="en-US"/>
        </a:p>
      </dgm:t>
    </dgm:pt>
    <dgm:pt modelId="{A659B402-ABE2-419D-830E-74ED90DFAF40}">
      <dgm:prSet/>
      <dgm:spPr/>
      <dgm:t>
        <a:bodyPr/>
        <a:lstStyle/>
        <a:p>
          <a:pPr>
            <a:lnSpc>
              <a:spcPct val="100000"/>
            </a:lnSpc>
          </a:pPr>
          <a:r>
            <a:rPr lang="en-US" dirty="0"/>
            <a:t>Each office has its own respective Security/Service Desk</a:t>
          </a:r>
        </a:p>
      </dgm:t>
    </dgm:pt>
    <dgm:pt modelId="{D5640567-2F50-4CDE-A559-239949624C29}" type="parTrans" cxnId="{329E64D2-C888-4740-A2D8-B9A4B2BDC42E}">
      <dgm:prSet/>
      <dgm:spPr/>
      <dgm:t>
        <a:bodyPr/>
        <a:lstStyle/>
        <a:p>
          <a:endParaRPr lang="en-US"/>
        </a:p>
      </dgm:t>
    </dgm:pt>
    <dgm:pt modelId="{57C497C0-14F2-4729-834B-27DADE92174C}" type="sibTrans" cxnId="{329E64D2-C888-4740-A2D8-B9A4B2BDC42E}">
      <dgm:prSet/>
      <dgm:spPr/>
      <dgm:t>
        <a:bodyPr/>
        <a:lstStyle/>
        <a:p>
          <a:endParaRPr lang="en-US"/>
        </a:p>
      </dgm:t>
    </dgm:pt>
    <dgm:pt modelId="{F7E572FC-9928-4A96-A701-40DFB6782B0E}">
      <dgm:prSet/>
      <dgm:spPr/>
      <dgm:t>
        <a:bodyPr/>
        <a:lstStyle/>
        <a:p>
          <a:pPr>
            <a:lnSpc>
              <a:spcPct val="100000"/>
            </a:lnSpc>
          </a:pPr>
          <a:r>
            <a:rPr lang="en-US"/>
            <a:t>Alice is based in the New York office</a:t>
          </a:r>
        </a:p>
      </dgm:t>
    </dgm:pt>
    <dgm:pt modelId="{66A7A691-6152-461C-9809-2665F459281B}" type="parTrans" cxnId="{5D10D84A-B6D1-4B46-8B65-C7E25E28A25C}">
      <dgm:prSet/>
      <dgm:spPr/>
      <dgm:t>
        <a:bodyPr/>
        <a:lstStyle/>
        <a:p>
          <a:endParaRPr lang="en-US"/>
        </a:p>
      </dgm:t>
    </dgm:pt>
    <dgm:pt modelId="{760AD78B-56F3-4FD7-A03C-E88FFCFF66F0}" type="sibTrans" cxnId="{5D10D84A-B6D1-4B46-8B65-C7E25E28A25C}">
      <dgm:prSet/>
      <dgm:spPr/>
      <dgm:t>
        <a:bodyPr/>
        <a:lstStyle/>
        <a:p>
          <a:endParaRPr lang="en-US"/>
        </a:p>
      </dgm:t>
    </dgm:pt>
    <dgm:pt modelId="{CB6153E8-50CD-4473-A07B-29AE8CCA6A47}">
      <dgm:prSet/>
      <dgm:spPr/>
      <dgm:t>
        <a:bodyPr/>
        <a:lstStyle/>
        <a:p>
          <a:pPr>
            <a:lnSpc>
              <a:spcPct val="100000"/>
            </a:lnSpc>
          </a:pPr>
          <a:r>
            <a:rPr lang="en-US"/>
            <a:t>When in NY, dialing emergency services causes the New York Service Desk to be notified</a:t>
          </a:r>
        </a:p>
      </dgm:t>
    </dgm:pt>
    <dgm:pt modelId="{4F8F5162-4160-46B4-A7EC-601DCB08CC19}" type="parTrans" cxnId="{7FB6EDF4-B8A1-4549-919A-32CDD2C20633}">
      <dgm:prSet/>
      <dgm:spPr/>
      <dgm:t>
        <a:bodyPr/>
        <a:lstStyle/>
        <a:p>
          <a:endParaRPr lang="en-US"/>
        </a:p>
      </dgm:t>
    </dgm:pt>
    <dgm:pt modelId="{8B6CCD82-FB8C-4164-867A-9FC62630152F}" type="sibTrans" cxnId="{7FB6EDF4-B8A1-4549-919A-32CDD2C20633}">
      <dgm:prSet/>
      <dgm:spPr/>
      <dgm:t>
        <a:bodyPr/>
        <a:lstStyle/>
        <a:p>
          <a:endParaRPr lang="en-US"/>
        </a:p>
      </dgm:t>
    </dgm:pt>
    <dgm:pt modelId="{0C74F3BC-75E5-488F-8045-A4C4BBB3E48E}">
      <dgm:prSet/>
      <dgm:spPr/>
      <dgm:t>
        <a:bodyPr/>
        <a:lstStyle/>
        <a:p>
          <a:pPr>
            <a:lnSpc>
              <a:spcPct val="100000"/>
            </a:lnSpc>
          </a:pPr>
          <a:r>
            <a:rPr lang="en-US"/>
            <a:t>Alice travels to the Los Angeles, CA office and needs to dial emergency services</a:t>
          </a:r>
        </a:p>
      </dgm:t>
    </dgm:pt>
    <dgm:pt modelId="{83BE6173-5C93-483E-AD2D-126A59A50331}" type="parTrans" cxnId="{7EBEE398-237E-4317-94C9-6802FC562209}">
      <dgm:prSet/>
      <dgm:spPr/>
      <dgm:t>
        <a:bodyPr/>
        <a:lstStyle/>
        <a:p>
          <a:endParaRPr lang="en-US"/>
        </a:p>
      </dgm:t>
    </dgm:pt>
    <dgm:pt modelId="{D1BB6EA6-B604-4E07-AE3E-3E0E71B1E650}" type="sibTrans" cxnId="{7EBEE398-237E-4317-94C9-6802FC562209}">
      <dgm:prSet/>
      <dgm:spPr/>
      <dgm:t>
        <a:bodyPr/>
        <a:lstStyle/>
        <a:p>
          <a:endParaRPr lang="en-US"/>
        </a:p>
      </dgm:t>
    </dgm:pt>
    <dgm:pt modelId="{385070C2-D455-4BF1-8C76-430D8E2EB8E0}">
      <dgm:prSet/>
      <dgm:spPr/>
      <dgm:t>
        <a:bodyPr/>
        <a:lstStyle/>
        <a:p>
          <a:pPr>
            <a:lnSpc>
              <a:spcPct val="100000"/>
            </a:lnSpc>
          </a:pPr>
          <a:r>
            <a:rPr lang="en-US" dirty="0"/>
            <a:t>The </a:t>
          </a:r>
          <a:r>
            <a:rPr lang="en-US" u="sng" dirty="0"/>
            <a:t>Los Angeles, CA Service Desk </a:t>
          </a:r>
          <a:r>
            <a:rPr lang="en-US" dirty="0"/>
            <a:t>should be notified (since she has now traveled to LA)</a:t>
          </a:r>
        </a:p>
      </dgm:t>
    </dgm:pt>
    <dgm:pt modelId="{B2EE3351-EE53-4F46-92AE-B86C1D669CAA}" type="parTrans" cxnId="{31D90F04-F331-4D6D-B8D8-684D68FEC075}">
      <dgm:prSet/>
      <dgm:spPr/>
      <dgm:t>
        <a:bodyPr/>
        <a:lstStyle/>
        <a:p>
          <a:endParaRPr lang="en-US"/>
        </a:p>
      </dgm:t>
    </dgm:pt>
    <dgm:pt modelId="{AA090CC5-7C62-4FBC-BC2A-F46D3CBB5FAC}" type="sibTrans" cxnId="{31D90F04-F331-4D6D-B8D8-684D68FEC075}">
      <dgm:prSet/>
      <dgm:spPr/>
      <dgm:t>
        <a:bodyPr/>
        <a:lstStyle/>
        <a:p>
          <a:endParaRPr lang="en-US"/>
        </a:p>
      </dgm:t>
    </dgm:pt>
    <dgm:pt modelId="{55522765-5F21-4443-A19D-28CBAA5D9D3F}" type="pres">
      <dgm:prSet presAssocID="{1D825B43-BE3D-476A-88E6-FF2043704510}" presName="root" presStyleCnt="0">
        <dgm:presLayoutVars>
          <dgm:dir/>
          <dgm:resizeHandles val="exact"/>
        </dgm:presLayoutVars>
      </dgm:prSet>
      <dgm:spPr/>
    </dgm:pt>
    <dgm:pt modelId="{06B47DAD-9FBF-4C56-AD89-599800DC6B2F}" type="pres">
      <dgm:prSet presAssocID="{9EBF6565-F1EE-4865-8AE1-257DD9CA2847}" presName="compNode" presStyleCnt="0"/>
      <dgm:spPr/>
    </dgm:pt>
    <dgm:pt modelId="{6F36677C-62DA-41CD-A43B-D48940283629}" type="pres">
      <dgm:prSet presAssocID="{9EBF6565-F1EE-4865-8AE1-257DD9CA2847}" presName="bgRect" presStyleLbl="bgShp" presStyleIdx="0" presStyleCnt="4"/>
      <dgm:spPr/>
    </dgm:pt>
    <dgm:pt modelId="{92802EDB-5DB8-4956-A65A-BACD17315C9F}" type="pres">
      <dgm:prSet presAssocID="{9EBF6565-F1EE-4865-8AE1-257DD9CA284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ity"/>
        </a:ext>
      </dgm:extLst>
    </dgm:pt>
    <dgm:pt modelId="{063C6B99-FEE4-48A9-AD18-26BE64557A84}" type="pres">
      <dgm:prSet presAssocID="{9EBF6565-F1EE-4865-8AE1-257DD9CA2847}" presName="spaceRect" presStyleCnt="0"/>
      <dgm:spPr/>
    </dgm:pt>
    <dgm:pt modelId="{EFBCFD39-B35B-4799-B2FF-20DEEA038A7E}" type="pres">
      <dgm:prSet presAssocID="{9EBF6565-F1EE-4865-8AE1-257DD9CA2847}" presName="parTx" presStyleLbl="revTx" presStyleIdx="0" presStyleCnt="6">
        <dgm:presLayoutVars>
          <dgm:chMax val="0"/>
          <dgm:chPref val="0"/>
        </dgm:presLayoutVars>
      </dgm:prSet>
      <dgm:spPr/>
    </dgm:pt>
    <dgm:pt modelId="{DCA2F0E8-6EAF-4252-921E-C71E8DA14653}" type="pres">
      <dgm:prSet presAssocID="{97180038-37CE-4F17-AC05-63B7D08BA16E}" presName="sibTrans" presStyleCnt="0"/>
      <dgm:spPr/>
    </dgm:pt>
    <dgm:pt modelId="{29E19E5A-0A3E-4FD3-B47E-735FCFD1A1B1}" type="pres">
      <dgm:prSet presAssocID="{A659B402-ABE2-419D-830E-74ED90DFAF40}" presName="compNode" presStyleCnt="0"/>
      <dgm:spPr/>
    </dgm:pt>
    <dgm:pt modelId="{CC0FE7E5-B7C6-40E6-A4A9-AE982B3E5515}" type="pres">
      <dgm:prSet presAssocID="{A659B402-ABE2-419D-830E-74ED90DFAF40}" presName="bgRect" presStyleLbl="bgShp" presStyleIdx="1" presStyleCnt="4"/>
      <dgm:spPr/>
    </dgm:pt>
    <dgm:pt modelId="{8C55D218-B084-482A-A978-7455F4249463}" type="pres">
      <dgm:prSet presAssocID="{A659B402-ABE2-419D-830E-74ED90DFAF4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ffice Worker"/>
        </a:ext>
      </dgm:extLst>
    </dgm:pt>
    <dgm:pt modelId="{FF97AEB5-5EA7-4A46-B49D-0DE089A5D944}" type="pres">
      <dgm:prSet presAssocID="{A659B402-ABE2-419D-830E-74ED90DFAF40}" presName="spaceRect" presStyleCnt="0"/>
      <dgm:spPr/>
    </dgm:pt>
    <dgm:pt modelId="{4799B2B4-F688-41EF-ACC2-D740C5D1E36B}" type="pres">
      <dgm:prSet presAssocID="{A659B402-ABE2-419D-830E-74ED90DFAF40}" presName="parTx" presStyleLbl="revTx" presStyleIdx="1" presStyleCnt="6">
        <dgm:presLayoutVars>
          <dgm:chMax val="0"/>
          <dgm:chPref val="0"/>
        </dgm:presLayoutVars>
      </dgm:prSet>
      <dgm:spPr/>
    </dgm:pt>
    <dgm:pt modelId="{629BBD18-ADB4-4273-926A-DE2331E0DDE9}" type="pres">
      <dgm:prSet presAssocID="{57C497C0-14F2-4729-834B-27DADE92174C}" presName="sibTrans" presStyleCnt="0"/>
      <dgm:spPr/>
    </dgm:pt>
    <dgm:pt modelId="{420ED409-A384-4ACE-AABA-F2F0DE70BD8D}" type="pres">
      <dgm:prSet presAssocID="{F7E572FC-9928-4A96-A701-40DFB6782B0E}" presName="compNode" presStyleCnt="0"/>
      <dgm:spPr/>
    </dgm:pt>
    <dgm:pt modelId="{780272DF-C09B-4BBA-A3EA-4F3470E58B58}" type="pres">
      <dgm:prSet presAssocID="{F7E572FC-9928-4A96-A701-40DFB6782B0E}" presName="bgRect" presStyleLbl="bgShp" presStyleIdx="2" presStyleCnt="4"/>
      <dgm:spPr/>
    </dgm:pt>
    <dgm:pt modelId="{CF7D5E41-F130-42B6-A51E-4E5FF205CAC0}" type="pres">
      <dgm:prSet presAssocID="{F7E572FC-9928-4A96-A701-40DFB6782B0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ilot"/>
        </a:ext>
      </dgm:extLst>
    </dgm:pt>
    <dgm:pt modelId="{FCBA64C8-1537-435E-9220-BCB95BD8601B}" type="pres">
      <dgm:prSet presAssocID="{F7E572FC-9928-4A96-A701-40DFB6782B0E}" presName="spaceRect" presStyleCnt="0"/>
      <dgm:spPr/>
    </dgm:pt>
    <dgm:pt modelId="{F00F1C94-3E7F-4945-9701-CF393AB5FEF9}" type="pres">
      <dgm:prSet presAssocID="{F7E572FC-9928-4A96-A701-40DFB6782B0E}" presName="parTx" presStyleLbl="revTx" presStyleIdx="2" presStyleCnt="6">
        <dgm:presLayoutVars>
          <dgm:chMax val="0"/>
          <dgm:chPref val="0"/>
        </dgm:presLayoutVars>
      </dgm:prSet>
      <dgm:spPr/>
    </dgm:pt>
    <dgm:pt modelId="{46F1B76F-7F94-4A67-A3D2-147A11838D4F}" type="pres">
      <dgm:prSet presAssocID="{F7E572FC-9928-4A96-A701-40DFB6782B0E}" presName="desTx" presStyleLbl="revTx" presStyleIdx="3" presStyleCnt="6">
        <dgm:presLayoutVars/>
      </dgm:prSet>
      <dgm:spPr/>
    </dgm:pt>
    <dgm:pt modelId="{A808A0DD-612F-42FA-A654-A1987E583E93}" type="pres">
      <dgm:prSet presAssocID="{760AD78B-56F3-4FD7-A03C-E88FFCFF66F0}" presName="sibTrans" presStyleCnt="0"/>
      <dgm:spPr/>
    </dgm:pt>
    <dgm:pt modelId="{63EBA62D-CCE6-457E-AF67-C9A9B60B1555}" type="pres">
      <dgm:prSet presAssocID="{0C74F3BC-75E5-488F-8045-A4C4BBB3E48E}" presName="compNode" presStyleCnt="0"/>
      <dgm:spPr/>
    </dgm:pt>
    <dgm:pt modelId="{FDDA3440-D813-4CF4-924B-037D41E52746}" type="pres">
      <dgm:prSet presAssocID="{0C74F3BC-75E5-488F-8045-A4C4BBB3E48E}" presName="bgRect" presStyleLbl="bgShp" presStyleIdx="3" presStyleCnt="4"/>
      <dgm:spPr/>
    </dgm:pt>
    <dgm:pt modelId="{102B47B0-D680-4500-90B6-877C996B4495}" type="pres">
      <dgm:prSet presAssocID="{0C74F3BC-75E5-488F-8045-A4C4BBB3E48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peaker Phone"/>
        </a:ext>
      </dgm:extLst>
    </dgm:pt>
    <dgm:pt modelId="{9F089AA2-BCE0-4833-861F-734890E9A5E3}" type="pres">
      <dgm:prSet presAssocID="{0C74F3BC-75E5-488F-8045-A4C4BBB3E48E}" presName="spaceRect" presStyleCnt="0"/>
      <dgm:spPr/>
    </dgm:pt>
    <dgm:pt modelId="{8B2F8FA7-AF73-4CC9-92AA-B9D9DE030B3B}" type="pres">
      <dgm:prSet presAssocID="{0C74F3BC-75E5-488F-8045-A4C4BBB3E48E}" presName="parTx" presStyleLbl="revTx" presStyleIdx="4" presStyleCnt="6">
        <dgm:presLayoutVars>
          <dgm:chMax val="0"/>
          <dgm:chPref val="0"/>
        </dgm:presLayoutVars>
      </dgm:prSet>
      <dgm:spPr/>
    </dgm:pt>
    <dgm:pt modelId="{E831AD66-F0D0-4E86-BDD4-4C9D3DB08583}" type="pres">
      <dgm:prSet presAssocID="{0C74F3BC-75E5-488F-8045-A4C4BBB3E48E}" presName="desTx" presStyleLbl="revTx" presStyleIdx="5" presStyleCnt="6">
        <dgm:presLayoutVars/>
      </dgm:prSet>
      <dgm:spPr/>
    </dgm:pt>
  </dgm:ptLst>
  <dgm:cxnLst>
    <dgm:cxn modelId="{31D90F04-F331-4D6D-B8D8-684D68FEC075}" srcId="{0C74F3BC-75E5-488F-8045-A4C4BBB3E48E}" destId="{385070C2-D455-4BF1-8C76-430D8E2EB8E0}" srcOrd="0" destOrd="0" parTransId="{B2EE3351-EE53-4F46-92AE-B86C1D669CAA}" sibTransId="{AA090CC5-7C62-4FBC-BC2A-F46D3CBB5FAC}"/>
    <dgm:cxn modelId="{965F8B27-BAD0-4990-96E9-C09D7FE688C9}" type="presOf" srcId="{0C74F3BC-75E5-488F-8045-A4C4BBB3E48E}" destId="{8B2F8FA7-AF73-4CC9-92AA-B9D9DE030B3B}" srcOrd="0" destOrd="0" presId="urn:microsoft.com/office/officeart/2018/2/layout/IconVerticalSolidList"/>
    <dgm:cxn modelId="{59116A2B-D64A-4AD8-A162-D81FEE240CD4}" type="presOf" srcId="{A659B402-ABE2-419D-830E-74ED90DFAF40}" destId="{4799B2B4-F688-41EF-ACC2-D740C5D1E36B}" srcOrd="0" destOrd="0" presId="urn:microsoft.com/office/officeart/2018/2/layout/IconVerticalSolidList"/>
    <dgm:cxn modelId="{1439B547-4ACD-4FFB-BED0-9CDCF8B49681}" type="presOf" srcId="{385070C2-D455-4BF1-8C76-430D8E2EB8E0}" destId="{E831AD66-F0D0-4E86-BDD4-4C9D3DB08583}" srcOrd="0" destOrd="0" presId="urn:microsoft.com/office/officeart/2018/2/layout/IconVerticalSolidList"/>
    <dgm:cxn modelId="{3744B149-5D33-489D-9BC2-3C95F5AAA5E1}" srcId="{1D825B43-BE3D-476A-88E6-FF2043704510}" destId="{9EBF6565-F1EE-4865-8AE1-257DD9CA2847}" srcOrd="0" destOrd="0" parTransId="{6EA45AC3-B3E2-4487-9E95-696C19F5652D}" sibTransId="{97180038-37CE-4F17-AC05-63B7D08BA16E}"/>
    <dgm:cxn modelId="{5D10D84A-B6D1-4B46-8B65-C7E25E28A25C}" srcId="{1D825B43-BE3D-476A-88E6-FF2043704510}" destId="{F7E572FC-9928-4A96-A701-40DFB6782B0E}" srcOrd="2" destOrd="0" parTransId="{66A7A691-6152-461C-9809-2665F459281B}" sibTransId="{760AD78B-56F3-4FD7-A03C-E88FFCFF66F0}"/>
    <dgm:cxn modelId="{B6F8337E-FE90-4B7E-AF5E-6D3D5707C3A1}" type="presOf" srcId="{9EBF6565-F1EE-4865-8AE1-257DD9CA2847}" destId="{EFBCFD39-B35B-4799-B2FF-20DEEA038A7E}" srcOrd="0" destOrd="0" presId="urn:microsoft.com/office/officeart/2018/2/layout/IconVerticalSolidList"/>
    <dgm:cxn modelId="{9BC0548F-ABA7-434E-9A44-EF87DB49BAE5}" type="presOf" srcId="{CB6153E8-50CD-4473-A07B-29AE8CCA6A47}" destId="{46F1B76F-7F94-4A67-A3D2-147A11838D4F}" srcOrd="0" destOrd="0" presId="urn:microsoft.com/office/officeart/2018/2/layout/IconVerticalSolidList"/>
    <dgm:cxn modelId="{3E817394-ADEC-4352-9E61-78EC851D4141}" type="presOf" srcId="{F7E572FC-9928-4A96-A701-40DFB6782B0E}" destId="{F00F1C94-3E7F-4945-9701-CF393AB5FEF9}" srcOrd="0" destOrd="0" presId="urn:microsoft.com/office/officeart/2018/2/layout/IconVerticalSolidList"/>
    <dgm:cxn modelId="{7EBEE398-237E-4317-94C9-6802FC562209}" srcId="{1D825B43-BE3D-476A-88E6-FF2043704510}" destId="{0C74F3BC-75E5-488F-8045-A4C4BBB3E48E}" srcOrd="3" destOrd="0" parTransId="{83BE6173-5C93-483E-AD2D-126A59A50331}" sibTransId="{D1BB6EA6-B604-4E07-AE3E-3E0E71B1E650}"/>
    <dgm:cxn modelId="{69FE3FC3-D694-441B-9D09-D536DB6FECA7}" type="presOf" srcId="{1D825B43-BE3D-476A-88E6-FF2043704510}" destId="{55522765-5F21-4443-A19D-28CBAA5D9D3F}" srcOrd="0" destOrd="0" presId="urn:microsoft.com/office/officeart/2018/2/layout/IconVerticalSolidList"/>
    <dgm:cxn modelId="{329E64D2-C888-4740-A2D8-B9A4B2BDC42E}" srcId="{1D825B43-BE3D-476A-88E6-FF2043704510}" destId="{A659B402-ABE2-419D-830E-74ED90DFAF40}" srcOrd="1" destOrd="0" parTransId="{D5640567-2F50-4CDE-A559-239949624C29}" sibTransId="{57C497C0-14F2-4729-834B-27DADE92174C}"/>
    <dgm:cxn modelId="{7FB6EDF4-B8A1-4549-919A-32CDD2C20633}" srcId="{F7E572FC-9928-4A96-A701-40DFB6782B0E}" destId="{CB6153E8-50CD-4473-A07B-29AE8CCA6A47}" srcOrd="0" destOrd="0" parTransId="{4F8F5162-4160-46B4-A7EC-601DCB08CC19}" sibTransId="{8B6CCD82-FB8C-4164-867A-9FC62630152F}"/>
    <dgm:cxn modelId="{7EAB69C6-AAA6-4A73-B814-EE43B223AF9E}" type="presParOf" srcId="{55522765-5F21-4443-A19D-28CBAA5D9D3F}" destId="{06B47DAD-9FBF-4C56-AD89-599800DC6B2F}" srcOrd="0" destOrd="0" presId="urn:microsoft.com/office/officeart/2018/2/layout/IconVerticalSolidList"/>
    <dgm:cxn modelId="{DED82817-B26A-4AAA-A9B3-55DB15970771}" type="presParOf" srcId="{06B47DAD-9FBF-4C56-AD89-599800DC6B2F}" destId="{6F36677C-62DA-41CD-A43B-D48940283629}" srcOrd="0" destOrd="0" presId="urn:microsoft.com/office/officeart/2018/2/layout/IconVerticalSolidList"/>
    <dgm:cxn modelId="{08F102EF-9666-4EB2-88A3-543FA8D4121C}" type="presParOf" srcId="{06B47DAD-9FBF-4C56-AD89-599800DC6B2F}" destId="{92802EDB-5DB8-4956-A65A-BACD17315C9F}" srcOrd="1" destOrd="0" presId="urn:microsoft.com/office/officeart/2018/2/layout/IconVerticalSolidList"/>
    <dgm:cxn modelId="{42E91A0E-3F39-4781-A86C-04F9452C5233}" type="presParOf" srcId="{06B47DAD-9FBF-4C56-AD89-599800DC6B2F}" destId="{063C6B99-FEE4-48A9-AD18-26BE64557A84}" srcOrd="2" destOrd="0" presId="urn:microsoft.com/office/officeart/2018/2/layout/IconVerticalSolidList"/>
    <dgm:cxn modelId="{CE465286-FD34-460A-82CA-59FEAFF093E4}" type="presParOf" srcId="{06B47DAD-9FBF-4C56-AD89-599800DC6B2F}" destId="{EFBCFD39-B35B-4799-B2FF-20DEEA038A7E}" srcOrd="3" destOrd="0" presId="urn:microsoft.com/office/officeart/2018/2/layout/IconVerticalSolidList"/>
    <dgm:cxn modelId="{DA442518-F56F-4BCD-9A98-88D995A5D61F}" type="presParOf" srcId="{55522765-5F21-4443-A19D-28CBAA5D9D3F}" destId="{DCA2F0E8-6EAF-4252-921E-C71E8DA14653}" srcOrd="1" destOrd="0" presId="urn:microsoft.com/office/officeart/2018/2/layout/IconVerticalSolidList"/>
    <dgm:cxn modelId="{FB41DF7D-980D-49FB-8E36-3194F5944C0E}" type="presParOf" srcId="{55522765-5F21-4443-A19D-28CBAA5D9D3F}" destId="{29E19E5A-0A3E-4FD3-B47E-735FCFD1A1B1}" srcOrd="2" destOrd="0" presId="urn:microsoft.com/office/officeart/2018/2/layout/IconVerticalSolidList"/>
    <dgm:cxn modelId="{51BC7B6E-9149-49CF-8BA5-31703C0EE7BA}" type="presParOf" srcId="{29E19E5A-0A3E-4FD3-B47E-735FCFD1A1B1}" destId="{CC0FE7E5-B7C6-40E6-A4A9-AE982B3E5515}" srcOrd="0" destOrd="0" presId="urn:microsoft.com/office/officeart/2018/2/layout/IconVerticalSolidList"/>
    <dgm:cxn modelId="{E9561685-9952-4C07-9D75-69BD4850537B}" type="presParOf" srcId="{29E19E5A-0A3E-4FD3-B47E-735FCFD1A1B1}" destId="{8C55D218-B084-482A-A978-7455F4249463}" srcOrd="1" destOrd="0" presId="urn:microsoft.com/office/officeart/2018/2/layout/IconVerticalSolidList"/>
    <dgm:cxn modelId="{29949C57-FD66-41C2-AC0F-DD94BBD0BD97}" type="presParOf" srcId="{29E19E5A-0A3E-4FD3-B47E-735FCFD1A1B1}" destId="{FF97AEB5-5EA7-4A46-B49D-0DE089A5D944}" srcOrd="2" destOrd="0" presId="urn:microsoft.com/office/officeart/2018/2/layout/IconVerticalSolidList"/>
    <dgm:cxn modelId="{CC315548-8661-4CFD-9386-F6064104EE00}" type="presParOf" srcId="{29E19E5A-0A3E-4FD3-B47E-735FCFD1A1B1}" destId="{4799B2B4-F688-41EF-ACC2-D740C5D1E36B}" srcOrd="3" destOrd="0" presId="urn:microsoft.com/office/officeart/2018/2/layout/IconVerticalSolidList"/>
    <dgm:cxn modelId="{F48C06E2-8AEB-495F-8B98-9CA93D5C5774}" type="presParOf" srcId="{55522765-5F21-4443-A19D-28CBAA5D9D3F}" destId="{629BBD18-ADB4-4273-926A-DE2331E0DDE9}" srcOrd="3" destOrd="0" presId="urn:microsoft.com/office/officeart/2018/2/layout/IconVerticalSolidList"/>
    <dgm:cxn modelId="{3F4F0B14-4F7C-496D-B35D-2E1CB8EF8943}" type="presParOf" srcId="{55522765-5F21-4443-A19D-28CBAA5D9D3F}" destId="{420ED409-A384-4ACE-AABA-F2F0DE70BD8D}" srcOrd="4" destOrd="0" presId="urn:microsoft.com/office/officeart/2018/2/layout/IconVerticalSolidList"/>
    <dgm:cxn modelId="{DB573053-6ED2-4AFD-98DA-0A83F040DBE8}" type="presParOf" srcId="{420ED409-A384-4ACE-AABA-F2F0DE70BD8D}" destId="{780272DF-C09B-4BBA-A3EA-4F3470E58B58}" srcOrd="0" destOrd="0" presId="urn:microsoft.com/office/officeart/2018/2/layout/IconVerticalSolidList"/>
    <dgm:cxn modelId="{B96EF8E3-7C17-40B6-9B3B-C4E5CAB5BF86}" type="presParOf" srcId="{420ED409-A384-4ACE-AABA-F2F0DE70BD8D}" destId="{CF7D5E41-F130-42B6-A51E-4E5FF205CAC0}" srcOrd="1" destOrd="0" presId="urn:microsoft.com/office/officeart/2018/2/layout/IconVerticalSolidList"/>
    <dgm:cxn modelId="{8DBF5A90-FC20-4B90-A6C9-138EA9235CD5}" type="presParOf" srcId="{420ED409-A384-4ACE-AABA-F2F0DE70BD8D}" destId="{FCBA64C8-1537-435E-9220-BCB95BD8601B}" srcOrd="2" destOrd="0" presId="urn:microsoft.com/office/officeart/2018/2/layout/IconVerticalSolidList"/>
    <dgm:cxn modelId="{72202500-8AAB-412B-9AD1-0A4EE74C3E8B}" type="presParOf" srcId="{420ED409-A384-4ACE-AABA-F2F0DE70BD8D}" destId="{F00F1C94-3E7F-4945-9701-CF393AB5FEF9}" srcOrd="3" destOrd="0" presId="urn:microsoft.com/office/officeart/2018/2/layout/IconVerticalSolidList"/>
    <dgm:cxn modelId="{2B718DE6-71F6-4725-B9EE-3CA8634EC676}" type="presParOf" srcId="{420ED409-A384-4ACE-AABA-F2F0DE70BD8D}" destId="{46F1B76F-7F94-4A67-A3D2-147A11838D4F}" srcOrd="4" destOrd="0" presId="urn:microsoft.com/office/officeart/2018/2/layout/IconVerticalSolidList"/>
    <dgm:cxn modelId="{7E44134D-7431-4115-AA61-23EA08280559}" type="presParOf" srcId="{55522765-5F21-4443-A19D-28CBAA5D9D3F}" destId="{A808A0DD-612F-42FA-A654-A1987E583E93}" srcOrd="5" destOrd="0" presId="urn:microsoft.com/office/officeart/2018/2/layout/IconVerticalSolidList"/>
    <dgm:cxn modelId="{F01C41CC-BE1F-4D6A-AB6F-A12AAD3F0C26}" type="presParOf" srcId="{55522765-5F21-4443-A19D-28CBAA5D9D3F}" destId="{63EBA62D-CCE6-457E-AF67-C9A9B60B1555}" srcOrd="6" destOrd="0" presId="urn:microsoft.com/office/officeart/2018/2/layout/IconVerticalSolidList"/>
    <dgm:cxn modelId="{5AD7B7E4-32FD-4D39-86B6-EE244E335E45}" type="presParOf" srcId="{63EBA62D-CCE6-457E-AF67-C9A9B60B1555}" destId="{FDDA3440-D813-4CF4-924B-037D41E52746}" srcOrd="0" destOrd="0" presId="urn:microsoft.com/office/officeart/2018/2/layout/IconVerticalSolidList"/>
    <dgm:cxn modelId="{31CE4BFF-8939-4B3C-94D5-2F6CBA610199}" type="presParOf" srcId="{63EBA62D-CCE6-457E-AF67-C9A9B60B1555}" destId="{102B47B0-D680-4500-90B6-877C996B4495}" srcOrd="1" destOrd="0" presId="urn:microsoft.com/office/officeart/2018/2/layout/IconVerticalSolidList"/>
    <dgm:cxn modelId="{D2197347-F56C-4024-AC45-9BAE846EFC19}" type="presParOf" srcId="{63EBA62D-CCE6-457E-AF67-C9A9B60B1555}" destId="{9F089AA2-BCE0-4833-861F-734890E9A5E3}" srcOrd="2" destOrd="0" presId="urn:microsoft.com/office/officeart/2018/2/layout/IconVerticalSolidList"/>
    <dgm:cxn modelId="{8D75B2DD-DB31-440D-A411-E24FBC69DB48}" type="presParOf" srcId="{63EBA62D-CCE6-457E-AF67-C9A9B60B1555}" destId="{8B2F8FA7-AF73-4CC9-92AA-B9D9DE030B3B}" srcOrd="3" destOrd="0" presId="urn:microsoft.com/office/officeart/2018/2/layout/IconVerticalSolidList"/>
    <dgm:cxn modelId="{3EAAF501-DD3D-4CC5-BBBE-6AA3FA36C431}" type="presParOf" srcId="{63EBA62D-CCE6-457E-AF67-C9A9B60B1555}" destId="{E831AD66-F0D0-4E86-BDD4-4C9D3DB08583}"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AC7A65C-F687-4862-BA24-C67C75B82B8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AB567342-641B-4EE2-BFAB-30F97DE706A2}">
      <dgm:prSet/>
      <dgm:spPr/>
      <dgm:t>
        <a:bodyPr/>
        <a:lstStyle/>
        <a:p>
          <a:pPr>
            <a:lnSpc>
              <a:spcPct val="100000"/>
            </a:lnSpc>
          </a:pPr>
          <a:r>
            <a:rPr lang="en-US" baseline="0"/>
            <a:t>To support the previous scenario, the tenant admin needs to configure the appropriate network elements and assign a policy to a Site.</a:t>
          </a:r>
          <a:endParaRPr lang="en-US"/>
        </a:p>
      </dgm:t>
    </dgm:pt>
    <dgm:pt modelId="{369D0E47-7C42-443E-B44B-C9E4E3EE3A99}" type="parTrans" cxnId="{A7E832CD-1008-465E-9BC8-FE220EE72509}">
      <dgm:prSet/>
      <dgm:spPr/>
      <dgm:t>
        <a:bodyPr/>
        <a:lstStyle/>
        <a:p>
          <a:endParaRPr lang="en-US"/>
        </a:p>
      </dgm:t>
    </dgm:pt>
    <dgm:pt modelId="{582174E0-CFF1-4B74-9BEB-C762631416C5}" type="sibTrans" cxnId="{A7E832CD-1008-465E-9BC8-FE220EE72509}">
      <dgm:prSet/>
      <dgm:spPr/>
      <dgm:t>
        <a:bodyPr/>
        <a:lstStyle/>
        <a:p>
          <a:endParaRPr lang="en-US"/>
        </a:p>
      </dgm:t>
    </dgm:pt>
    <dgm:pt modelId="{96FDCC9E-84D1-44DC-8CC8-C7472C8E960D}">
      <dgm:prSet/>
      <dgm:spPr/>
      <dgm:t>
        <a:bodyPr/>
        <a:lstStyle/>
        <a:p>
          <a:pPr>
            <a:lnSpc>
              <a:spcPct val="100000"/>
            </a:lnSpc>
          </a:pPr>
          <a:r>
            <a:rPr lang="en-US" baseline="0"/>
            <a:t>Dynamic assignment is based on Tenant Network Configuration</a:t>
          </a:r>
          <a:endParaRPr lang="en-US"/>
        </a:p>
      </dgm:t>
    </dgm:pt>
    <dgm:pt modelId="{B4C1CDD1-CBAA-4E8F-8D6A-656BDFAE8C8E}" type="parTrans" cxnId="{9AFB07BC-EE2E-4545-BDB5-4C0A1591B9A4}">
      <dgm:prSet/>
      <dgm:spPr/>
      <dgm:t>
        <a:bodyPr/>
        <a:lstStyle/>
        <a:p>
          <a:endParaRPr lang="en-US"/>
        </a:p>
      </dgm:t>
    </dgm:pt>
    <dgm:pt modelId="{2BD38AE0-A62C-4414-A67B-19F614940C0C}" type="sibTrans" cxnId="{9AFB07BC-EE2E-4545-BDB5-4C0A1591B9A4}">
      <dgm:prSet/>
      <dgm:spPr/>
      <dgm:t>
        <a:bodyPr/>
        <a:lstStyle/>
        <a:p>
          <a:endParaRPr lang="en-US"/>
        </a:p>
      </dgm:t>
    </dgm:pt>
    <dgm:pt modelId="{47C0FF3C-E82E-4684-A6EF-691C93C3F89D}">
      <dgm:prSet/>
      <dgm:spPr/>
      <dgm:t>
        <a:bodyPr/>
        <a:lstStyle/>
        <a:p>
          <a:pPr>
            <a:lnSpc>
              <a:spcPct val="100000"/>
            </a:lnSpc>
          </a:pPr>
          <a:r>
            <a:rPr lang="en-US" baseline="0"/>
            <a:t>Network Region</a:t>
          </a:r>
          <a:endParaRPr lang="en-US"/>
        </a:p>
      </dgm:t>
    </dgm:pt>
    <dgm:pt modelId="{DD6A33F2-DCF7-4324-8FEF-16D0CB5537B9}" type="parTrans" cxnId="{569614FF-41B7-444A-9F82-8AB7A6EED0DD}">
      <dgm:prSet/>
      <dgm:spPr/>
      <dgm:t>
        <a:bodyPr/>
        <a:lstStyle/>
        <a:p>
          <a:endParaRPr lang="en-US"/>
        </a:p>
      </dgm:t>
    </dgm:pt>
    <dgm:pt modelId="{2E46FB93-8FE6-425F-96BD-F07F197473DA}" type="sibTrans" cxnId="{569614FF-41B7-444A-9F82-8AB7A6EED0DD}">
      <dgm:prSet/>
      <dgm:spPr/>
      <dgm:t>
        <a:bodyPr/>
        <a:lstStyle/>
        <a:p>
          <a:endParaRPr lang="en-US"/>
        </a:p>
      </dgm:t>
    </dgm:pt>
    <dgm:pt modelId="{AAEC2700-0D94-495B-9DB7-B5DC7DD5D2EA}">
      <dgm:prSet/>
      <dgm:spPr/>
      <dgm:t>
        <a:bodyPr/>
        <a:lstStyle/>
        <a:p>
          <a:pPr>
            <a:lnSpc>
              <a:spcPct val="100000"/>
            </a:lnSpc>
          </a:pPr>
          <a:r>
            <a:rPr lang="en-US" baseline="0"/>
            <a:t>Network Site</a:t>
          </a:r>
          <a:endParaRPr lang="en-US"/>
        </a:p>
      </dgm:t>
    </dgm:pt>
    <dgm:pt modelId="{B7FB4CDA-0CBB-4657-9E3E-D7CBC22521C4}" type="parTrans" cxnId="{50652254-F128-493C-AB7A-384FE8F793E7}">
      <dgm:prSet/>
      <dgm:spPr/>
      <dgm:t>
        <a:bodyPr/>
        <a:lstStyle/>
        <a:p>
          <a:endParaRPr lang="en-US"/>
        </a:p>
      </dgm:t>
    </dgm:pt>
    <dgm:pt modelId="{56547199-A2F8-4ABF-9D84-70F92EFF05B9}" type="sibTrans" cxnId="{50652254-F128-493C-AB7A-384FE8F793E7}">
      <dgm:prSet/>
      <dgm:spPr/>
      <dgm:t>
        <a:bodyPr/>
        <a:lstStyle/>
        <a:p>
          <a:endParaRPr lang="en-US"/>
        </a:p>
      </dgm:t>
    </dgm:pt>
    <dgm:pt modelId="{B0D49A8E-19D1-48AC-BD7B-92BF5881A75D}">
      <dgm:prSet/>
      <dgm:spPr/>
      <dgm:t>
        <a:bodyPr/>
        <a:lstStyle/>
        <a:p>
          <a:pPr>
            <a:lnSpc>
              <a:spcPct val="100000"/>
            </a:lnSpc>
          </a:pPr>
          <a:r>
            <a:rPr lang="en-US" baseline="0"/>
            <a:t>Network Subnet</a:t>
          </a:r>
          <a:endParaRPr lang="en-US"/>
        </a:p>
      </dgm:t>
    </dgm:pt>
    <dgm:pt modelId="{33701C1B-E2E9-473A-BBD2-E4C1459748D1}" type="parTrans" cxnId="{37EC605B-B75A-49F9-85E2-D586ED70D2A4}">
      <dgm:prSet/>
      <dgm:spPr/>
      <dgm:t>
        <a:bodyPr/>
        <a:lstStyle/>
        <a:p>
          <a:endParaRPr lang="en-US"/>
        </a:p>
      </dgm:t>
    </dgm:pt>
    <dgm:pt modelId="{1BFFFF76-FC2A-49E6-81FE-613D5042AF33}" type="sibTrans" cxnId="{37EC605B-B75A-49F9-85E2-D586ED70D2A4}">
      <dgm:prSet/>
      <dgm:spPr/>
      <dgm:t>
        <a:bodyPr/>
        <a:lstStyle/>
        <a:p>
          <a:endParaRPr lang="en-US"/>
        </a:p>
      </dgm:t>
    </dgm:pt>
    <dgm:pt modelId="{6AA908EA-5712-49CE-992F-EE48FA2D6370}">
      <dgm:prSet/>
      <dgm:spPr/>
      <dgm:t>
        <a:bodyPr/>
        <a:lstStyle/>
        <a:p>
          <a:pPr>
            <a:lnSpc>
              <a:spcPct val="100000"/>
            </a:lnSpc>
          </a:pPr>
          <a:r>
            <a:rPr lang="en-US" baseline="0"/>
            <a:t>The Tenant Network components </a:t>
          </a:r>
          <a:r>
            <a:rPr lang="en-US" b="1" u="sng" baseline="0"/>
            <a:t>are not used for mapping emergency address</a:t>
          </a:r>
          <a:r>
            <a:rPr lang="en-US" baseline="0"/>
            <a:t> for users; only for dynamic assignment of emergency policies, emergency routing, Location Based Routing [LBR] and DR Media Optimization.</a:t>
          </a:r>
          <a:endParaRPr lang="en-US"/>
        </a:p>
      </dgm:t>
    </dgm:pt>
    <dgm:pt modelId="{8FD53432-213B-4AE6-9F9D-5CCDE72BD48F}" type="parTrans" cxnId="{A3B53A3B-D67E-4DEB-98AD-C902ACD73BAC}">
      <dgm:prSet/>
      <dgm:spPr/>
      <dgm:t>
        <a:bodyPr/>
        <a:lstStyle/>
        <a:p>
          <a:endParaRPr lang="en-US"/>
        </a:p>
      </dgm:t>
    </dgm:pt>
    <dgm:pt modelId="{E9B00B38-32DF-435D-8110-3FDC7EFC86CE}" type="sibTrans" cxnId="{A3B53A3B-D67E-4DEB-98AD-C902ACD73BAC}">
      <dgm:prSet/>
      <dgm:spPr/>
      <dgm:t>
        <a:bodyPr/>
        <a:lstStyle/>
        <a:p>
          <a:endParaRPr lang="en-US"/>
        </a:p>
      </dgm:t>
    </dgm:pt>
    <dgm:pt modelId="{1A13CC30-FF75-4DCD-A8DD-3DB91A8FC890}">
      <dgm:prSet/>
      <dgm:spPr/>
      <dgm:t>
        <a:bodyPr/>
        <a:lstStyle/>
        <a:p>
          <a:pPr>
            <a:lnSpc>
              <a:spcPct val="100000"/>
            </a:lnSpc>
          </a:pPr>
          <a:r>
            <a:rPr lang="en-US" b="1" dirty="0"/>
            <a:t>Site</a:t>
          </a:r>
          <a:r>
            <a:rPr lang="en-US" dirty="0"/>
            <a:t> policies </a:t>
          </a:r>
          <a:r>
            <a:rPr lang="en-US" u="sng" dirty="0"/>
            <a:t>take precedence </a:t>
          </a:r>
          <a:r>
            <a:rPr lang="en-US" dirty="0"/>
            <a:t>over </a:t>
          </a:r>
          <a:r>
            <a:rPr lang="en-US" b="1" dirty="0"/>
            <a:t>user</a:t>
          </a:r>
          <a:r>
            <a:rPr lang="en-US" dirty="0"/>
            <a:t> policies.</a:t>
          </a:r>
        </a:p>
      </dgm:t>
    </dgm:pt>
    <dgm:pt modelId="{CB0AA7AF-58D4-4790-938D-3210E101B552}" type="parTrans" cxnId="{6D6C10AB-772B-419E-B038-7ACCD7C59067}">
      <dgm:prSet/>
      <dgm:spPr/>
      <dgm:t>
        <a:bodyPr/>
        <a:lstStyle/>
        <a:p>
          <a:endParaRPr lang="en-US"/>
        </a:p>
      </dgm:t>
    </dgm:pt>
    <dgm:pt modelId="{B5F1B32C-C939-46E4-A293-20533D471564}" type="sibTrans" cxnId="{6D6C10AB-772B-419E-B038-7ACCD7C59067}">
      <dgm:prSet/>
      <dgm:spPr/>
      <dgm:t>
        <a:bodyPr/>
        <a:lstStyle/>
        <a:p>
          <a:endParaRPr lang="en-US"/>
        </a:p>
      </dgm:t>
    </dgm:pt>
    <dgm:pt modelId="{9BF44CEB-590D-459B-A0E6-F2B5332DD96B}">
      <dgm:prSet/>
      <dgm:spPr/>
      <dgm:t>
        <a:bodyPr/>
        <a:lstStyle/>
        <a:p>
          <a:pPr>
            <a:lnSpc>
              <a:spcPct val="100000"/>
            </a:lnSpc>
          </a:pPr>
          <a:r>
            <a:rPr lang="en-US" dirty="0"/>
            <a:t>No match found would revert to </a:t>
          </a:r>
          <a:r>
            <a:rPr lang="en-US" b="1" dirty="0"/>
            <a:t>Global</a:t>
          </a:r>
          <a:r>
            <a:rPr lang="en-US" dirty="0"/>
            <a:t> (unless there is an explicit assignment to user)</a:t>
          </a:r>
        </a:p>
      </dgm:t>
    </dgm:pt>
    <dgm:pt modelId="{377D03C1-0A4F-4176-92E9-AB3C8AC8B13E}" type="parTrans" cxnId="{9C92D1A5-8488-46AE-BD5D-A3BB381B6412}">
      <dgm:prSet/>
      <dgm:spPr/>
      <dgm:t>
        <a:bodyPr/>
        <a:lstStyle/>
        <a:p>
          <a:endParaRPr lang="en-US"/>
        </a:p>
      </dgm:t>
    </dgm:pt>
    <dgm:pt modelId="{F01B72A8-0F78-403A-BE63-49D1016E05BE}" type="sibTrans" cxnId="{9C92D1A5-8488-46AE-BD5D-A3BB381B6412}">
      <dgm:prSet/>
      <dgm:spPr/>
      <dgm:t>
        <a:bodyPr/>
        <a:lstStyle/>
        <a:p>
          <a:endParaRPr lang="en-US"/>
        </a:p>
      </dgm:t>
    </dgm:pt>
    <dgm:pt modelId="{7E720527-CAE7-442E-978D-A79AD102C295}" type="pres">
      <dgm:prSet presAssocID="{0AC7A65C-F687-4862-BA24-C67C75B82B89}" presName="root" presStyleCnt="0">
        <dgm:presLayoutVars>
          <dgm:dir/>
          <dgm:resizeHandles val="exact"/>
        </dgm:presLayoutVars>
      </dgm:prSet>
      <dgm:spPr/>
    </dgm:pt>
    <dgm:pt modelId="{2A2480F8-047F-4E27-8F1C-4C8DC0E104D9}" type="pres">
      <dgm:prSet presAssocID="{AB567342-641B-4EE2-BFAB-30F97DE706A2}" presName="compNode" presStyleCnt="0"/>
      <dgm:spPr/>
    </dgm:pt>
    <dgm:pt modelId="{3FEF01CC-C294-43B9-8E21-962FDBE06BE8}" type="pres">
      <dgm:prSet presAssocID="{AB567342-641B-4EE2-BFAB-30F97DE706A2}" presName="bgRect" presStyleLbl="bgShp" presStyleIdx="0" presStyleCnt="3"/>
      <dgm:spPr/>
    </dgm:pt>
    <dgm:pt modelId="{B291B681-6613-4697-A75C-F48776E1C061}" type="pres">
      <dgm:prSet presAssocID="{AB567342-641B-4EE2-BFAB-30F97DE706A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arning"/>
        </a:ext>
      </dgm:extLst>
    </dgm:pt>
    <dgm:pt modelId="{6D19C533-68DB-4BCC-9221-551FC7D50AC0}" type="pres">
      <dgm:prSet presAssocID="{AB567342-641B-4EE2-BFAB-30F97DE706A2}" presName="spaceRect" presStyleCnt="0"/>
      <dgm:spPr/>
    </dgm:pt>
    <dgm:pt modelId="{A6BBC8D2-2D43-4EDF-B76C-1228863F038A}" type="pres">
      <dgm:prSet presAssocID="{AB567342-641B-4EE2-BFAB-30F97DE706A2}" presName="parTx" presStyleLbl="revTx" presStyleIdx="0" presStyleCnt="5">
        <dgm:presLayoutVars>
          <dgm:chMax val="0"/>
          <dgm:chPref val="0"/>
        </dgm:presLayoutVars>
      </dgm:prSet>
      <dgm:spPr/>
    </dgm:pt>
    <dgm:pt modelId="{330D3B81-ACAA-4390-B802-87D2DBB864E5}" type="pres">
      <dgm:prSet presAssocID="{AB567342-641B-4EE2-BFAB-30F97DE706A2}" presName="desTx" presStyleLbl="revTx" presStyleIdx="1" presStyleCnt="5">
        <dgm:presLayoutVars/>
      </dgm:prSet>
      <dgm:spPr/>
    </dgm:pt>
    <dgm:pt modelId="{4FE4E9C1-25E0-47D2-9406-3149CF98D4FB}" type="pres">
      <dgm:prSet presAssocID="{582174E0-CFF1-4B74-9BEB-C762631416C5}" presName="sibTrans" presStyleCnt="0"/>
      <dgm:spPr/>
    </dgm:pt>
    <dgm:pt modelId="{2AA77B9C-1747-4290-A3C0-455B502B62F6}" type="pres">
      <dgm:prSet presAssocID="{96FDCC9E-84D1-44DC-8CC8-C7472C8E960D}" presName="compNode" presStyleCnt="0"/>
      <dgm:spPr/>
    </dgm:pt>
    <dgm:pt modelId="{0BE0A321-7C1F-4FB3-BB5F-4E5FDF9D8BF1}" type="pres">
      <dgm:prSet presAssocID="{96FDCC9E-84D1-44DC-8CC8-C7472C8E960D}" presName="bgRect" presStyleLbl="bgShp" presStyleIdx="1" presStyleCnt="3"/>
      <dgm:spPr/>
    </dgm:pt>
    <dgm:pt modelId="{D3F43873-8C80-4C7F-B5B8-17A6B179E3D5}" type="pres">
      <dgm:prSet presAssocID="{96FDCC9E-84D1-44DC-8CC8-C7472C8E960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mputer"/>
        </a:ext>
      </dgm:extLst>
    </dgm:pt>
    <dgm:pt modelId="{760E48E6-A1DA-4BD5-8616-B128C82E7BBA}" type="pres">
      <dgm:prSet presAssocID="{96FDCC9E-84D1-44DC-8CC8-C7472C8E960D}" presName="spaceRect" presStyleCnt="0"/>
      <dgm:spPr/>
    </dgm:pt>
    <dgm:pt modelId="{E3636DCD-EB87-46B4-AC96-5DBD0AE2EA03}" type="pres">
      <dgm:prSet presAssocID="{96FDCC9E-84D1-44DC-8CC8-C7472C8E960D}" presName="parTx" presStyleLbl="revTx" presStyleIdx="2" presStyleCnt="5">
        <dgm:presLayoutVars>
          <dgm:chMax val="0"/>
          <dgm:chPref val="0"/>
        </dgm:presLayoutVars>
      </dgm:prSet>
      <dgm:spPr/>
    </dgm:pt>
    <dgm:pt modelId="{5D79EFF0-35F2-402B-BE08-C40234ABBCAD}" type="pres">
      <dgm:prSet presAssocID="{96FDCC9E-84D1-44DC-8CC8-C7472C8E960D}" presName="desTx" presStyleLbl="revTx" presStyleIdx="3" presStyleCnt="5">
        <dgm:presLayoutVars/>
      </dgm:prSet>
      <dgm:spPr/>
    </dgm:pt>
    <dgm:pt modelId="{9CA62DE2-9550-40CD-853A-3F7F609941EE}" type="pres">
      <dgm:prSet presAssocID="{2BD38AE0-A62C-4414-A67B-19F614940C0C}" presName="sibTrans" presStyleCnt="0"/>
      <dgm:spPr/>
    </dgm:pt>
    <dgm:pt modelId="{D8BAE00A-8ECB-49F1-BF8E-FA3E560633C1}" type="pres">
      <dgm:prSet presAssocID="{6AA908EA-5712-49CE-992F-EE48FA2D6370}" presName="compNode" presStyleCnt="0"/>
      <dgm:spPr/>
    </dgm:pt>
    <dgm:pt modelId="{8F671113-01B4-4323-B9F9-F8377BA32E68}" type="pres">
      <dgm:prSet presAssocID="{6AA908EA-5712-49CE-992F-EE48FA2D6370}" presName="bgRect" presStyleLbl="bgShp" presStyleIdx="2" presStyleCnt="3"/>
      <dgm:spPr/>
    </dgm:pt>
    <dgm:pt modelId="{B492F328-A210-4C6D-A838-7315903035DF}" type="pres">
      <dgm:prSet presAssocID="{6AA908EA-5712-49CE-992F-EE48FA2D637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 Network"/>
        </a:ext>
      </dgm:extLst>
    </dgm:pt>
    <dgm:pt modelId="{9AAC645A-908A-4F96-ABC1-9C658DEC5736}" type="pres">
      <dgm:prSet presAssocID="{6AA908EA-5712-49CE-992F-EE48FA2D6370}" presName="spaceRect" presStyleCnt="0"/>
      <dgm:spPr/>
    </dgm:pt>
    <dgm:pt modelId="{368D9FFE-6DC3-4BD5-9A17-721B3D6F6996}" type="pres">
      <dgm:prSet presAssocID="{6AA908EA-5712-49CE-992F-EE48FA2D6370}" presName="parTx" presStyleLbl="revTx" presStyleIdx="4" presStyleCnt="5">
        <dgm:presLayoutVars>
          <dgm:chMax val="0"/>
          <dgm:chPref val="0"/>
        </dgm:presLayoutVars>
      </dgm:prSet>
      <dgm:spPr/>
    </dgm:pt>
  </dgm:ptLst>
  <dgm:cxnLst>
    <dgm:cxn modelId="{9A7C4D12-8EA5-4B74-BAFC-B0566401F31F}" type="presOf" srcId="{47C0FF3C-E82E-4684-A6EF-691C93C3F89D}" destId="{5D79EFF0-35F2-402B-BE08-C40234ABBCAD}" srcOrd="0" destOrd="0" presId="urn:microsoft.com/office/officeart/2018/2/layout/IconVerticalSolidList"/>
    <dgm:cxn modelId="{A3B53A3B-D67E-4DEB-98AD-C902ACD73BAC}" srcId="{0AC7A65C-F687-4862-BA24-C67C75B82B89}" destId="{6AA908EA-5712-49CE-992F-EE48FA2D6370}" srcOrd="2" destOrd="0" parTransId="{8FD53432-213B-4AE6-9F9D-5CCDE72BD48F}" sibTransId="{E9B00B38-32DF-435D-8110-3FDC7EFC86CE}"/>
    <dgm:cxn modelId="{1941263C-D708-46F8-9136-0EB74FECCC64}" type="presOf" srcId="{0AC7A65C-F687-4862-BA24-C67C75B82B89}" destId="{7E720527-CAE7-442E-978D-A79AD102C295}" srcOrd="0" destOrd="0" presId="urn:microsoft.com/office/officeart/2018/2/layout/IconVerticalSolidList"/>
    <dgm:cxn modelId="{37EC605B-B75A-49F9-85E2-D586ED70D2A4}" srcId="{96FDCC9E-84D1-44DC-8CC8-C7472C8E960D}" destId="{B0D49A8E-19D1-48AC-BD7B-92BF5881A75D}" srcOrd="2" destOrd="0" parTransId="{33701C1B-E2E9-473A-BBD2-E4C1459748D1}" sibTransId="{1BFFFF76-FC2A-49E6-81FE-613D5042AF33}"/>
    <dgm:cxn modelId="{BAEF3C72-9394-4CC2-B860-47A7AE6D1106}" type="presOf" srcId="{B0D49A8E-19D1-48AC-BD7B-92BF5881A75D}" destId="{5D79EFF0-35F2-402B-BE08-C40234ABBCAD}" srcOrd="0" destOrd="2" presId="urn:microsoft.com/office/officeart/2018/2/layout/IconVerticalSolidList"/>
    <dgm:cxn modelId="{50652254-F128-493C-AB7A-384FE8F793E7}" srcId="{96FDCC9E-84D1-44DC-8CC8-C7472C8E960D}" destId="{AAEC2700-0D94-495B-9DB7-B5DC7DD5D2EA}" srcOrd="1" destOrd="0" parTransId="{B7FB4CDA-0CBB-4657-9E3E-D7CBC22521C4}" sibTransId="{56547199-A2F8-4ABF-9D84-70F92EFF05B9}"/>
    <dgm:cxn modelId="{77DD1C57-35DA-4D6C-9048-B478B5CB6B46}" type="presOf" srcId="{AAEC2700-0D94-495B-9DB7-B5DC7DD5D2EA}" destId="{5D79EFF0-35F2-402B-BE08-C40234ABBCAD}" srcOrd="0" destOrd="1" presId="urn:microsoft.com/office/officeart/2018/2/layout/IconVerticalSolidList"/>
    <dgm:cxn modelId="{9C92D1A5-8488-46AE-BD5D-A3BB381B6412}" srcId="{AB567342-641B-4EE2-BFAB-30F97DE706A2}" destId="{9BF44CEB-590D-459B-A0E6-F2B5332DD96B}" srcOrd="1" destOrd="0" parTransId="{377D03C1-0A4F-4176-92E9-AB3C8AC8B13E}" sibTransId="{F01B72A8-0F78-403A-BE63-49D1016E05BE}"/>
    <dgm:cxn modelId="{6D6C10AB-772B-419E-B038-7ACCD7C59067}" srcId="{AB567342-641B-4EE2-BFAB-30F97DE706A2}" destId="{1A13CC30-FF75-4DCD-A8DD-3DB91A8FC890}" srcOrd="0" destOrd="0" parTransId="{CB0AA7AF-58D4-4790-938D-3210E101B552}" sibTransId="{B5F1B32C-C939-46E4-A293-20533D471564}"/>
    <dgm:cxn modelId="{9AFB07BC-EE2E-4545-BDB5-4C0A1591B9A4}" srcId="{0AC7A65C-F687-4862-BA24-C67C75B82B89}" destId="{96FDCC9E-84D1-44DC-8CC8-C7472C8E960D}" srcOrd="1" destOrd="0" parTransId="{B4C1CDD1-CBAA-4E8F-8D6A-656BDFAE8C8E}" sibTransId="{2BD38AE0-A62C-4414-A67B-19F614940C0C}"/>
    <dgm:cxn modelId="{A7E832CD-1008-465E-9BC8-FE220EE72509}" srcId="{0AC7A65C-F687-4862-BA24-C67C75B82B89}" destId="{AB567342-641B-4EE2-BFAB-30F97DE706A2}" srcOrd="0" destOrd="0" parTransId="{369D0E47-7C42-443E-B44B-C9E4E3EE3A99}" sibTransId="{582174E0-CFF1-4B74-9BEB-C762631416C5}"/>
    <dgm:cxn modelId="{ECDBDCE2-F6CE-484A-A2E5-975A3DE0305E}" type="presOf" srcId="{1A13CC30-FF75-4DCD-A8DD-3DB91A8FC890}" destId="{330D3B81-ACAA-4390-B802-87D2DBB864E5}" srcOrd="0" destOrd="0" presId="urn:microsoft.com/office/officeart/2018/2/layout/IconVerticalSolidList"/>
    <dgm:cxn modelId="{31DF64E5-8848-4FDE-9AC5-30D65529077A}" type="presOf" srcId="{AB567342-641B-4EE2-BFAB-30F97DE706A2}" destId="{A6BBC8D2-2D43-4EDF-B76C-1228863F038A}" srcOrd="0" destOrd="0" presId="urn:microsoft.com/office/officeart/2018/2/layout/IconVerticalSolidList"/>
    <dgm:cxn modelId="{3161C4E7-4A3F-46F4-9AA4-1789FD45E509}" type="presOf" srcId="{96FDCC9E-84D1-44DC-8CC8-C7472C8E960D}" destId="{E3636DCD-EB87-46B4-AC96-5DBD0AE2EA03}" srcOrd="0" destOrd="0" presId="urn:microsoft.com/office/officeart/2018/2/layout/IconVerticalSolidList"/>
    <dgm:cxn modelId="{08C2ABF7-6522-4E41-910E-A50A700C1D63}" type="presOf" srcId="{6AA908EA-5712-49CE-992F-EE48FA2D6370}" destId="{368D9FFE-6DC3-4BD5-9A17-721B3D6F6996}" srcOrd="0" destOrd="0" presId="urn:microsoft.com/office/officeart/2018/2/layout/IconVerticalSolidList"/>
    <dgm:cxn modelId="{569614FF-41B7-444A-9F82-8AB7A6EED0DD}" srcId="{96FDCC9E-84D1-44DC-8CC8-C7472C8E960D}" destId="{47C0FF3C-E82E-4684-A6EF-691C93C3F89D}" srcOrd="0" destOrd="0" parTransId="{DD6A33F2-DCF7-4324-8FEF-16D0CB5537B9}" sibTransId="{2E46FB93-8FE6-425F-96BD-F07F197473DA}"/>
    <dgm:cxn modelId="{33F481FF-E3C7-495B-9435-FD836CD16C04}" type="presOf" srcId="{9BF44CEB-590D-459B-A0E6-F2B5332DD96B}" destId="{330D3B81-ACAA-4390-B802-87D2DBB864E5}" srcOrd="0" destOrd="1" presId="urn:microsoft.com/office/officeart/2018/2/layout/IconVerticalSolidList"/>
    <dgm:cxn modelId="{27928C72-8613-407C-8E90-29855C21A450}" type="presParOf" srcId="{7E720527-CAE7-442E-978D-A79AD102C295}" destId="{2A2480F8-047F-4E27-8F1C-4C8DC0E104D9}" srcOrd="0" destOrd="0" presId="urn:microsoft.com/office/officeart/2018/2/layout/IconVerticalSolidList"/>
    <dgm:cxn modelId="{11EB00BE-ED2A-4329-99FC-70E226A6BE94}" type="presParOf" srcId="{2A2480F8-047F-4E27-8F1C-4C8DC0E104D9}" destId="{3FEF01CC-C294-43B9-8E21-962FDBE06BE8}" srcOrd="0" destOrd="0" presId="urn:microsoft.com/office/officeart/2018/2/layout/IconVerticalSolidList"/>
    <dgm:cxn modelId="{4BBA8A85-A3AB-468F-BDE5-FD5513862F5E}" type="presParOf" srcId="{2A2480F8-047F-4E27-8F1C-4C8DC0E104D9}" destId="{B291B681-6613-4697-A75C-F48776E1C061}" srcOrd="1" destOrd="0" presId="urn:microsoft.com/office/officeart/2018/2/layout/IconVerticalSolidList"/>
    <dgm:cxn modelId="{51EA5835-197E-4D17-BAE2-9A378BDFBA3F}" type="presParOf" srcId="{2A2480F8-047F-4E27-8F1C-4C8DC0E104D9}" destId="{6D19C533-68DB-4BCC-9221-551FC7D50AC0}" srcOrd="2" destOrd="0" presId="urn:microsoft.com/office/officeart/2018/2/layout/IconVerticalSolidList"/>
    <dgm:cxn modelId="{EA2D730B-A889-4A2E-9B7A-ABE6DBC162E8}" type="presParOf" srcId="{2A2480F8-047F-4E27-8F1C-4C8DC0E104D9}" destId="{A6BBC8D2-2D43-4EDF-B76C-1228863F038A}" srcOrd="3" destOrd="0" presId="urn:microsoft.com/office/officeart/2018/2/layout/IconVerticalSolidList"/>
    <dgm:cxn modelId="{5448F30E-F367-43C7-9D6E-017739212D0D}" type="presParOf" srcId="{2A2480F8-047F-4E27-8F1C-4C8DC0E104D9}" destId="{330D3B81-ACAA-4390-B802-87D2DBB864E5}" srcOrd="4" destOrd="0" presId="urn:microsoft.com/office/officeart/2018/2/layout/IconVerticalSolidList"/>
    <dgm:cxn modelId="{4A63C8BA-BA6E-4B32-B343-6217CBE0AD86}" type="presParOf" srcId="{7E720527-CAE7-442E-978D-A79AD102C295}" destId="{4FE4E9C1-25E0-47D2-9406-3149CF98D4FB}" srcOrd="1" destOrd="0" presId="urn:microsoft.com/office/officeart/2018/2/layout/IconVerticalSolidList"/>
    <dgm:cxn modelId="{CF048EB6-623F-4BB4-9FB4-1CE0C1899818}" type="presParOf" srcId="{7E720527-CAE7-442E-978D-A79AD102C295}" destId="{2AA77B9C-1747-4290-A3C0-455B502B62F6}" srcOrd="2" destOrd="0" presId="urn:microsoft.com/office/officeart/2018/2/layout/IconVerticalSolidList"/>
    <dgm:cxn modelId="{B00A76A0-AE08-4507-AB77-2B7C73182844}" type="presParOf" srcId="{2AA77B9C-1747-4290-A3C0-455B502B62F6}" destId="{0BE0A321-7C1F-4FB3-BB5F-4E5FDF9D8BF1}" srcOrd="0" destOrd="0" presId="urn:microsoft.com/office/officeart/2018/2/layout/IconVerticalSolidList"/>
    <dgm:cxn modelId="{4271C443-D6C7-466F-BDF5-18674DDE4F5D}" type="presParOf" srcId="{2AA77B9C-1747-4290-A3C0-455B502B62F6}" destId="{D3F43873-8C80-4C7F-B5B8-17A6B179E3D5}" srcOrd="1" destOrd="0" presId="urn:microsoft.com/office/officeart/2018/2/layout/IconVerticalSolidList"/>
    <dgm:cxn modelId="{5DD080D1-4BD3-4CA8-A43C-18D887ECB46B}" type="presParOf" srcId="{2AA77B9C-1747-4290-A3C0-455B502B62F6}" destId="{760E48E6-A1DA-4BD5-8616-B128C82E7BBA}" srcOrd="2" destOrd="0" presId="urn:microsoft.com/office/officeart/2018/2/layout/IconVerticalSolidList"/>
    <dgm:cxn modelId="{4C5D28F7-5C1A-4D5E-BF5A-72B12455D078}" type="presParOf" srcId="{2AA77B9C-1747-4290-A3C0-455B502B62F6}" destId="{E3636DCD-EB87-46B4-AC96-5DBD0AE2EA03}" srcOrd="3" destOrd="0" presId="urn:microsoft.com/office/officeart/2018/2/layout/IconVerticalSolidList"/>
    <dgm:cxn modelId="{1DBF23D3-E567-45B8-BA83-9430F3E9D55C}" type="presParOf" srcId="{2AA77B9C-1747-4290-A3C0-455B502B62F6}" destId="{5D79EFF0-35F2-402B-BE08-C40234ABBCAD}" srcOrd="4" destOrd="0" presId="urn:microsoft.com/office/officeart/2018/2/layout/IconVerticalSolidList"/>
    <dgm:cxn modelId="{4CD6E029-B4A9-4110-BDA6-A35F1AB8B585}" type="presParOf" srcId="{7E720527-CAE7-442E-978D-A79AD102C295}" destId="{9CA62DE2-9550-40CD-853A-3F7F609941EE}" srcOrd="3" destOrd="0" presId="urn:microsoft.com/office/officeart/2018/2/layout/IconVerticalSolidList"/>
    <dgm:cxn modelId="{5A43AD58-C072-413C-91E0-84D9A8BF8084}" type="presParOf" srcId="{7E720527-CAE7-442E-978D-A79AD102C295}" destId="{D8BAE00A-8ECB-49F1-BF8E-FA3E560633C1}" srcOrd="4" destOrd="0" presId="urn:microsoft.com/office/officeart/2018/2/layout/IconVerticalSolidList"/>
    <dgm:cxn modelId="{06EAD132-FBC4-436D-83A1-256B6E4F46BE}" type="presParOf" srcId="{D8BAE00A-8ECB-49F1-BF8E-FA3E560633C1}" destId="{8F671113-01B4-4323-B9F9-F8377BA32E68}" srcOrd="0" destOrd="0" presId="urn:microsoft.com/office/officeart/2018/2/layout/IconVerticalSolidList"/>
    <dgm:cxn modelId="{2DA21A54-8413-4336-AC07-A8244F8F7832}" type="presParOf" srcId="{D8BAE00A-8ECB-49F1-BF8E-FA3E560633C1}" destId="{B492F328-A210-4C6D-A838-7315903035DF}" srcOrd="1" destOrd="0" presId="urn:microsoft.com/office/officeart/2018/2/layout/IconVerticalSolidList"/>
    <dgm:cxn modelId="{789C6C29-7C04-4F0C-B321-2EEC9D394F74}" type="presParOf" srcId="{D8BAE00A-8ECB-49F1-BF8E-FA3E560633C1}" destId="{9AAC645A-908A-4F96-ABC1-9C658DEC5736}" srcOrd="2" destOrd="0" presId="urn:microsoft.com/office/officeart/2018/2/layout/IconVerticalSolidList"/>
    <dgm:cxn modelId="{3E2B4A9D-171A-4D5B-9A1D-A21C40E0E0ED}" type="presParOf" srcId="{D8BAE00A-8ECB-49F1-BF8E-FA3E560633C1}" destId="{368D9FFE-6DC3-4BD5-9A17-721B3D6F699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69C5C1-C977-4C4A-8EAA-E0D07A07F609}">
      <dsp:nvSpPr>
        <dsp:cNvPr id="0" name=""/>
        <dsp:cNvSpPr/>
      </dsp:nvSpPr>
      <dsp:spPr>
        <a:xfrm>
          <a:off x="768000" y="820962"/>
          <a:ext cx="2196000" cy="21960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38CEBB-183E-4682-B1A9-2880CABC6FEA}">
      <dsp:nvSpPr>
        <dsp:cNvPr id="0" name=""/>
        <dsp:cNvSpPr/>
      </dsp:nvSpPr>
      <dsp:spPr>
        <a:xfrm>
          <a:off x="1236000" y="1288962"/>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CFD1416-A23B-4FAE-9201-A9C30A2807DC}">
      <dsp:nvSpPr>
        <dsp:cNvPr id="0" name=""/>
        <dsp:cNvSpPr/>
      </dsp:nvSpPr>
      <dsp:spPr>
        <a:xfrm>
          <a:off x="66000" y="3700962"/>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baseline="0" dirty="0">
              <a:latin typeface="Segoe UI" panose="020B0502040204020203" pitchFamily="34" charset="0"/>
              <a:cs typeface="Segoe UI" panose="020B0502040204020203" pitchFamily="34" charset="0"/>
            </a:rPr>
            <a:t>Using Location Information Service (LIS)</a:t>
          </a:r>
          <a:endParaRPr lang="en-US" sz="2000" kern="1200" dirty="0">
            <a:latin typeface="Segoe UI" panose="020B0502040204020203" pitchFamily="34" charset="0"/>
            <a:cs typeface="Segoe UI" panose="020B0502040204020203" pitchFamily="34" charset="0"/>
          </a:endParaRPr>
        </a:p>
      </dsp:txBody>
      <dsp:txXfrm>
        <a:off x="66000" y="3700962"/>
        <a:ext cx="3600000" cy="720000"/>
      </dsp:txXfrm>
    </dsp:sp>
    <dsp:sp modelId="{90BC6599-E54A-4588-8F93-D7374CBAC081}">
      <dsp:nvSpPr>
        <dsp:cNvPr id="0" name=""/>
        <dsp:cNvSpPr/>
      </dsp:nvSpPr>
      <dsp:spPr>
        <a:xfrm>
          <a:off x="4998000" y="820962"/>
          <a:ext cx="2196000" cy="21960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03BD13-73C8-44DD-984C-7C2242992E50}">
      <dsp:nvSpPr>
        <dsp:cNvPr id="0" name=""/>
        <dsp:cNvSpPr/>
      </dsp:nvSpPr>
      <dsp:spPr>
        <a:xfrm>
          <a:off x="5466000" y="1288962"/>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FAC1F1F-3831-4B45-AE37-FCB91E79D67A}">
      <dsp:nvSpPr>
        <dsp:cNvPr id="0" name=""/>
        <dsp:cNvSpPr/>
      </dsp:nvSpPr>
      <dsp:spPr>
        <a:xfrm>
          <a:off x="4296000" y="3700962"/>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cap="all" baseline="0" dirty="0">
              <a:solidFill>
                <a:srgbClr val="16233A">
                  <a:hueOff val="0"/>
                  <a:satOff val="0"/>
                  <a:lumOff val="0"/>
                  <a:alphaOff val="0"/>
                </a:srgbClr>
              </a:solidFill>
              <a:latin typeface="Segoe UI" panose="020B0502040204020203" pitchFamily="34" charset="0"/>
              <a:ea typeface="+mn-ea"/>
              <a:cs typeface="Segoe UI" panose="020B0502040204020203" pitchFamily="34" charset="0"/>
            </a:rPr>
            <a:t>Identify and populate the user location in the client</a:t>
          </a:r>
        </a:p>
      </dsp:txBody>
      <dsp:txXfrm>
        <a:off x="4296000" y="3700962"/>
        <a:ext cx="3600000" cy="720000"/>
      </dsp:txXfrm>
    </dsp:sp>
    <dsp:sp modelId="{A2F66D20-87BC-44F7-BCD4-A06D22EB35AC}">
      <dsp:nvSpPr>
        <dsp:cNvPr id="0" name=""/>
        <dsp:cNvSpPr/>
      </dsp:nvSpPr>
      <dsp:spPr>
        <a:xfrm>
          <a:off x="9228000" y="820962"/>
          <a:ext cx="2196000" cy="21960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F3BA8D-822D-49A3-BECC-0C14DD29767C}">
      <dsp:nvSpPr>
        <dsp:cNvPr id="0" name=""/>
        <dsp:cNvSpPr/>
      </dsp:nvSpPr>
      <dsp:spPr>
        <a:xfrm>
          <a:off x="9696000" y="1288962"/>
          <a:ext cx="1260000" cy="126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5C4575D-4968-4473-8DF8-C7E28DB57C46}">
      <dsp:nvSpPr>
        <dsp:cNvPr id="0" name=""/>
        <dsp:cNvSpPr/>
      </dsp:nvSpPr>
      <dsp:spPr>
        <a:xfrm>
          <a:off x="8526000" y="3700962"/>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cap="all" baseline="0" dirty="0">
              <a:solidFill>
                <a:srgbClr val="16233A">
                  <a:hueOff val="0"/>
                  <a:satOff val="0"/>
                  <a:lumOff val="0"/>
                  <a:alphaOff val="0"/>
                </a:srgbClr>
              </a:solidFill>
              <a:latin typeface="Segoe UI" panose="020B0502040204020203" pitchFamily="34" charset="0"/>
              <a:ea typeface="+mn-ea"/>
              <a:cs typeface="Segoe UI" panose="020B0502040204020203" pitchFamily="34" charset="0"/>
            </a:rPr>
            <a:t>Affects the routing of emergency calls</a:t>
          </a:r>
        </a:p>
      </dsp:txBody>
      <dsp:txXfrm>
        <a:off x="8526000" y="3700962"/>
        <a:ext cx="36000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B8617A-A930-49B8-8823-25369E30C5F8}">
      <dsp:nvSpPr>
        <dsp:cNvPr id="0" name=""/>
        <dsp:cNvSpPr/>
      </dsp:nvSpPr>
      <dsp:spPr>
        <a:xfrm>
          <a:off x="52402" y="1622"/>
          <a:ext cx="2438294" cy="1511011"/>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a:t>Trusted IP’s </a:t>
          </a:r>
        </a:p>
        <a:p>
          <a:pPr marL="0" lvl="0" indent="0" algn="ctr" defTabSz="622300">
            <a:lnSpc>
              <a:spcPct val="90000"/>
            </a:lnSpc>
            <a:spcBef>
              <a:spcPct val="0"/>
            </a:spcBef>
            <a:spcAft>
              <a:spcPct val="35000"/>
            </a:spcAft>
            <a:buNone/>
          </a:pPr>
          <a:r>
            <a:rPr lang="en-US" sz="1400" kern="1200"/>
            <a:t>Identify Corporate Network Connected Clients</a:t>
          </a:r>
        </a:p>
      </dsp:txBody>
      <dsp:txXfrm>
        <a:off x="96658" y="45878"/>
        <a:ext cx="2349782" cy="1422499"/>
      </dsp:txXfrm>
    </dsp:sp>
    <dsp:sp modelId="{A8131146-588F-46B1-B81D-62A1004C9C77}">
      <dsp:nvSpPr>
        <dsp:cNvPr id="0" name=""/>
        <dsp:cNvSpPr/>
      </dsp:nvSpPr>
      <dsp:spPr>
        <a:xfrm>
          <a:off x="2982133" y="1622"/>
          <a:ext cx="2340577" cy="1554513"/>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a:t>Location Information Service (LIS)</a:t>
          </a:r>
        </a:p>
        <a:p>
          <a:pPr marL="0" lvl="0" indent="0" algn="ctr" defTabSz="622300">
            <a:lnSpc>
              <a:spcPct val="90000"/>
            </a:lnSpc>
            <a:spcBef>
              <a:spcPct val="0"/>
            </a:spcBef>
            <a:spcAft>
              <a:spcPct val="35000"/>
            </a:spcAft>
            <a:buNone/>
          </a:pPr>
          <a:r>
            <a:rPr lang="en-US" sz="1400" kern="1200"/>
            <a:t>Dynamically Determine Emergency Address</a:t>
          </a:r>
        </a:p>
      </dsp:txBody>
      <dsp:txXfrm>
        <a:off x="3027663" y="47152"/>
        <a:ext cx="2249517" cy="1463453"/>
      </dsp:txXfrm>
    </dsp:sp>
    <dsp:sp modelId="{6CF92DD0-331F-4157-BCBA-2677347E34A6}">
      <dsp:nvSpPr>
        <dsp:cNvPr id="0" name=""/>
        <dsp:cNvSpPr/>
      </dsp:nvSpPr>
      <dsp:spPr>
        <a:xfrm>
          <a:off x="3216191" y="1556136"/>
          <a:ext cx="234057" cy="737155"/>
        </a:xfrm>
        <a:custGeom>
          <a:avLst/>
          <a:gdLst/>
          <a:ahLst/>
          <a:cxnLst/>
          <a:rect l="0" t="0" r="0" b="0"/>
          <a:pathLst>
            <a:path>
              <a:moveTo>
                <a:pt x="0" y="0"/>
              </a:moveTo>
              <a:lnTo>
                <a:pt x="0" y="737155"/>
              </a:lnTo>
              <a:lnTo>
                <a:pt x="234057" y="737155"/>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2922459-8D84-47EB-B7E3-F72134760AF7}">
      <dsp:nvSpPr>
        <dsp:cNvPr id="0" name=""/>
        <dsp:cNvSpPr/>
      </dsp:nvSpPr>
      <dsp:spPr>
        <a:xfrm>
          <a:off x="3450248" y="1801854"/>
          <a:ext cx="1572598" cy="982874"/>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a:t>Emergency Addresses and Places</a:t>
          </a:r>
        </a:p>
      </dsp:txBody>
      <dsp:txXfrm>
        <a:off x="3479035" y="1830641"/>
        <a:ext cx="1515024" cy="925300"/>
      </dsp:txXfrm>
    </dsp:sp>
    <dsp:sp modelId="{AEDB0335-9E9F-4D7A-8CC7-92063087EE22}">
      <dsp:nvSpPr>
        <dsp:cNvPr id="0" name=""/>
        <dsp:cNvSpPr/>
      </dsp:nvSpPr>
      <dsp:spPr>
        <a:xfrm>
          <a:off x="3216191" y="1556136"/>
          <a:ext cx="234057" cy="2579238"/>
        </a:xfrm>
        <a:custGeom>
          <a:avLst/>
          <a:gdLst/>
          <a:ahLst/>
          <a:cxnLst/>
          <a:rect l="0" t="0" r="0" b="0"/>
          <a:pathLst>
            <a:path>
              <a:moveTo>
                <a:pt x="0" y="0"/>
              </a:moveTo>
              <a:lnTo>
                <a:pt x="0" y="2579238"/>
              </a:lnTo>
              <a:lnTo>
                <a:pt x="234057" y="2579238"/>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3CC2812-64DB-4F67-8FD6-1EE62652CEAA}">
      <dsp:nvSpPr>
        <dsp:cNvPr id="0" name=""/>
        <dsp:cNvSpPr/>
      </dsp:nvSpPr>
      <dsp:spPr>
        <a:xfrm>
          <a:off x="3450248" y="3030447"/>
          <a:ext cx="1719038" cy="2209854"/>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t" anchorCtr="0">
          <a:noAutofit/>
        </a:bodyPr>
        <a:lstStyle/>
        <a:p>
          <a:pPr marL="0" lvl="0" indent="0" algn="l" defTabSz="622300">
            <a:lnSpc>
              <a:spcPct val="90000"/>
            </a:lnSpc>
            <a:spcBef>
              <a:spcPct val="0"/>
            </a:spcBef>
            <a:spcAft>
              <a:spcPct val="35000"/>
            </a:spcAft>
            <a:buNone/>
          </a:pPr>
          <a:r>
            <a:rPr lang="en-US" sz="1400" kern="1200"/>
            <a:t>LIS Network Identifiers</a:t>
          </a:r>
        </a:p>
        <a:p>
          <a:pPr marL="114300" lvl="1" indent="-114300" algn="l" defTabSz="622300">
            <a:lnSpc>
              <a:spcPct val="90000"/>
            </a:lnSpc>
            <a:spcBef>
              <a:spcPct val="0"/>
            </a:spcBef>
            <a:spcAft>
              <a:spcPct val="15000"/>
            </a:spcAft>
            <a:buChar char="•"/>
          </a:pPr>
          <a:r>
            <a:rPr lang="en-US" sz="1400" kern="1200"/>
            <a:t>Subnet</a:t>
          </a:r>
        </a:p>
        <a:p>
          <a:pPr marL="114300" lvl="1" indent="-114300" algn="l" defTabSz="622300">
            <a:lnSpc>
              <a:spcPct val="90000"/>
            </a:lnSpc>
            <a:spcBef>
              <a:spcPct val="0"/>
            </a:spcBef>
            <a:spcAft>
              <a:spcPct val="15000"/>
            </a:spcAft>
            <a:buChar char="•"/>
          </a:pPr>
          <a:r>
            <a:rPr lang="en-US" sz="1400" kern="1200"/>
            <a:t>Port</a:t>
          </a:r>
        </a:p>
        <a:p>
          <a:pPr marL="114300" lvl="1" indent="-114300" algn="l" defTabSz="622300">
            <a:lnSpc>
              <a:spcPct val="90000"/>
            </a:lnSpc>
            <a:spcBef>
              <a:spcPct val="0"/>
            </a:spcBef>
            <a:spcAft>
              <a:spcPct val="15000"/>
            </a:spcAft>
            <a:buChar char="•"/>
          </a:pPr>
          <a:r>
            <a:rPr lang="en-US" sz="1400" kern="1200"/>
            <a:t>Switch</a:t>
          </a:r>
        </a:p>
        <a:p>
          <a:pPr marL="114300" lvl="1" indent="-114300" algn="l" defTabSz="622300">
            <a:lnSpc>
              <a:spcPct val="90000"/>
            </a:lnSpc>
            <a:spcBef>
              <a:spcPct val="0"/>
            </a:spcBef>
            <a:spcAft>
              <a:spcPct val="15000"/>
            </a:spcAft>
            <a:buChar char="•"/>
          </a:pPr>
          <a:r>
            <a:rPr lang="en-US" sz="1400" kern="1200"/>
            <a:t>Wireless Access Point</a:t>
          </a:r>
        </a:p>
      </dsp:txBody>
      <dsp:txXfrm>
        <a:off x="3500597" y="3080796"/>
        <a:ext cx="1618340" cy="2109156"/>
      </dsp:txXfrm>
    </dsp:sp>
    <dsp:sp modelId="{7A9305CC-4386-437C-8BB8-5628469452BF}">
      <dsp:nvSpPr>
        <dsp:cNvPr id="0" name=""/>
        <dsp:cNvSpPr/>
      </dsp:nvSpPr>
      <dsp:spPr>
        <a:xfrm>
          <a:off x="5814147" y="1622"/>
          <a:ext cx="2368805" cy="1527818"/>
        </a:xfrm>
        <a:prstGeom prst="roundRect">
          <a:avLst>
            <a:gd name="adj" fmla="val 10000"/>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a:t>Teams Emergency Policies</a:t>
          </a:r>
        </a:p>
        <a:p>
          <a:pPr marL="0" lvl="0" indent="0" algn="ctr" defTabSz="622300">
            <a:lnSpc>
              <a:spcPct val="90000"/>
            </a:lnSpc>
            <a:spcBef>
              <a:spcPct val="0"/>
            </a:spcBef>
            <a:spcAft>
              <a:spcPct val="35000"/>
            </a:spcAft>
            <a:buNone/>
          </a:pPr>
          <a:r>
            <a:rPr lang="en-US" sz="1400" kern="1200"/>
            <a:t>User or Site Assignment</a:t>
          </a:r>
        </a:p>
      </dsp:txBody>
      <dsp:txXfrm>
        <a:off x="5858895" y="46370"/>
        <a:ext cx="2279309" cy="1438322"/>
      </dsp:txXfrm>
    </dsp:sp>
    <dsp:sp modelId="{958959D7-E2AB-4405-9D7E-AFED9CC834C4}">
      <dsp:nvSpPr>
        <dsp:cNvPr id="0" name=""/>
        <dsp:cNvSpPr/>
      </dsp:nvSpPr>
      <dsp:spPr>
        <a:xfrm>
          <a:off x="6051028" y="1529441"/>
          <a:ext cx="236880" cy="880773"/>
        </a:xfrm>
        <a:custGeom>
          <a:avLst/>
          <a:gdLst/>
          <a:ahLst/>
          <a:cxnLst/>
          <a:rect l="0" t="0" r="0" b="0"/>
          <a:pathLst>
            <a:path>
              <a:moveTo>
                <a:pt x="0" y="0"/>
              </a:moveTo>
              <a:lnTo>
                <a:pt x="0" y="880773"/>
              </a:lnTo>
              <a:lnTo>
                <a:pt x="236880" y="880773"/>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7724E7F-F9C4-4ACF-A21D-BFF486CD62CB}">
      <dsp:nvSpPr>
        <dsp:cNvPr id="0" name=""/>
        <dsp:cNvSpPr/>
      </dsp:nvSpPr>
      <dsp:spPr>
        <a:xfrm>
          <a:off x="6287908" y="1775160"/>
          <a:ext cx="2747612" cy="1270109"/>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a:t>Emergency Calling Policy</a:t>
          </a:r>
        </a:p>
        <a:p>
          <a:pPr marL="0" lvl="0" indent="0" algn="ctr" defTabSz="622300">
            <a:lnSpc>
              <a:spcPct val="90000"/>
            </a:lnSpc>
            <a:spcBef>
              <a:spcPct val="0"/>
            </a:spcBef>
            <a:spcAft>
              <a:spcPct val="35000"/>
            </a:spcAft>
            <a:buNone/>
          </a:pPr>
          <a:r>
            <a:rPr lang="en-US" sz="1400" kern="1200"/>
            <a:t>(Security Desk Notification)</a:t>
          </a:r>
        </a:p>
      </dsp:txBody>
      <dsp:txXfrm>
        <a:off x="6325108" y="1812360"/>
        <a:ext cx="2673212" cy="1195709"/>
      </dsp:txXfrm>
    </dsp:sp>
    <dsp:sp modelId="{7B2F8B26-A639-468F-9CFF-071AE8A346E4}">
      <dsp:nvSpPr>
        <dsp:cNvPr id="0" name=""/>
        <dsp:cNvSpPr/>
      </dsp:nvSpPr>
      <dsp:spPr>
        <a:xfrm>
          <a:off x="6051028" y="1529441"/>
          <a:ext cx="207378" cy="2740371"/>
        </a:xfrm>
        <a:custGeom>
          <a:avLst/>
          <a:gdLst/>
          <a:ahLst/>
          <a:cxnLst/>
          <a:rect l="0" t="0" r="0" b="0"/>
          <a:pathLst>
            <a:path>
              <a:moveTo>
                <a:pt x="0" y="0"/>
              </a:moveTo>
              <a:lnTo>
                <a:pt x="0" y="2740371"/>
              </a:lnTo>
              <a:lnTo>
                <a:pt x="207378" y="2740371"/>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6DC042-79E4-4D00-BB1A-58A780DF4751}">
      <dsp:nvSpPr>
        <dsp:cNvPr id="0" name=""/>
        <dsp:cNvSpPr/>
      </dsp:nvSpPr>
      <dsp:spPr>
        <a:xfrm>
          <a:off x="6258406" y="3297701"/>
          <a:ext cx="2734544" cy="1944223"/>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t>Emergency Call Routing Policy</a:t>
          </a:r>
          <a:br>
            <a:rPr lang="en-US" sz="1400" kern="1200" dirty="0"/>
          </a:br>
          <a:r>
            <a:rPr lang="en-US" sz="1400" kern="1200" dirty="0">
              <a:latin typeface="Segoe UI" panose="020B0502040204020203" pitchFamily="34" charset="0"/>
              <a:ea typeface="+mn-ea"/>
              <a:cs typeface="Segoe UI" panose="020B0502040204020203" pitchFamily="34" charset="0"/>
            </a:rPr>
            <a:t>Routing of Calls for Direct Routing</a:t>
          </a:r>
          <a:endParaRPr lang="en-US" sz="1400" kern="1200" dirty="0"/>
        </a:p>
      </dsp:txBody>
      <dsp:txXfrm>
        <a:off x="6315350" y="3354645"/>
        <a:ext cx="2620656" cy="1830335"/>
      </dsp:txXfrm>
    </dsp:sp>
    <dsp:sp modelId="{9F937C96-C404-49C4-A30B-0CAB49EB6FC8}">
      <dsp:nvSpPr>
        <dsp:cNvPr id="0" name=""/>
        <dsp:cNvSpPr/>
      </dsp:nvSpPr>
      <dsp:spPr>
        <a:xfrm>
          <a:off x="9008736" y="1622"/>
          <a:ext cx="2591111" cy="1527818"/>
        </a:xfrm>
        <a:prstGeom prst="roundRect">
          <a:avLst>
            <a:gd name="adj" fmla="val 10000"/>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a:t>Network Configuration: Dynamically Assign Emergency Policies</a:t>
          </a:r>
        </a:p>
      </dsp:txBody>
      <dsp:txXfrm>
        <a:off x="9053484" y="46370"/>
        <a:ext cx="2501615" cy="1438322"/>
      </dsp:txXfrm>
    </dsp:sp>
    <dsp:sp modelId="{4C9D3B34-0B00-4568-BECD-A4643A0B2B83}">
      <dsp:nvSpPr>
        <dsp:cNvPr id="0" name=""/>
        <dsp:cNvSpPr/>
      </dsp:nvSpPr>
      <dsp:spPr>
        <a:xfrm>
          <a:off x="9267847" y="1529441"/>
          <a:ext cx="259111" cy="737155"/>
        </a:xfrm>
        <a:custGeom>
          <a:avLst/>
          <a:gdLst/>
          <a:ahLst/>
          <a:cxnLst/>
          <a:rect l="0" t="0" r="0" b="0"/>
          <a:pathLst>
            <a:path>
              <a:moveTo>
                <a:pt x="0" y="0"/>
              </a:moveTo>
              <a:lnTo>
                <a:pt x="0" y="737155"/>
              </a:lnTo>
              <a:lnTo>
                <a:pt x="259111" y="737155"/>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336026F-2377-4F45-AC33-A9E8B11064EE}">
      <dsp:nvSpPr>
        <dsp:cNvPr id="0" name=""/>
        <dsp:cNvSpPr/>
      </dsp:nvSpPr>
      <dsp:spPr>
        <a:xfrm>
          <a:off x="9526958" y="1775160"/>
          <a:ext cx="1572598" cy="982874"/>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a:t>Region</a:t>
          </a:r>
        </a:p>
      </dsp:txBody>
      <dsp:txXfrm>
        <a:off x="9555745" y="1803947"/>
        <a:ext cx="1515024" cy="925300"/>
      </dsp:txXfrm>
    </dsp:sp>
    <dsp:sp modelId="{003F8419-9CAE-4C64-BC93-1CDB45503212}">
      <dsp:nvSpPr>
        <dsp:cNvPr id="0" name=""/>
        <dsp:cNvSpPr/>
      </dsp:nvSpPr>
      <dsp:spPr>
        <a:xfrm>
          <a:off x="9267847" y="1529441"/>
          <a:ext cx="259111" cy="1965748"/>
        </a:xfrm>
        <a:custGeom>
          <a:avLst/>
          <a:gdLst/>
          <a:ahLst/>
          <a:cxnLst/>
          <a:rect l="0" t="0" r="0" b="0"/>
          <a:pathLst>
            <a:path>
              <a:moveTo>
                <a:pt x="0" y="0"/>
              </a:moveTo>
              <a:lnTo>
                <a:pt x="0" y="1965748"/>
              </a:lnTo>
              <a:lnTo>
                <a:pt x="259111" y="1965748"/>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121A48-E2CF-49BF-8771-BA358BF4668D}">
      <dsp:nvSpPr>
        <dsp:cNvPr id="0" name=""/>
        <dsp:cNvSpPr/>
      </dsp:nvSpPr>
      <dsp:spPr>
        <a:xfrm>
          <a:off x="9526958" y="3003752"/>
          <a:ext cx="1572598" cy="982874"/>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a:t>Site</a:t>
          </a:r>
        </a:p>
      </dsp:txBody>
      <dsp:txXfrm>
        <a:off x="9555745" y="3032539"/>
        <a:ext cx="1515024" cy="925300"/>
      </dsp:txXfrm>
    </dsp:sp>
    <dsp:sp modelId="{6E809BC6-8562-4E07-AC36-0DC036C5B5D2}">
      <dsp:nvSpPr>
        <dsp:cNvPr id="0" name=""/>
        <dsp:cNvSpPr/>
      </dsp:nvSpPr>
      <dsp:spPr>
        <a:xfrm>
          <a:off x="9267847" y="1529441"/>
          <a:ext cx="259111" cy="3194340"/>
        </a:xfrm>
        <a:custGeom>
          <a:avLst/>
          <a:gdLst/>
          <a:ahLst/>
          <a:cxnLst/>
          <a:rect l="0" t="0" r="0" b="0"/>
          <a:pathLst>
            <a:path>
              <a:moveTo>
                <a:pt x="0" y="0"/>
              </a:moveTo>
              <a:lnTo>
                <a:pt x="0" y="3194340"/>
              </a:lnTo>
              <a:lnTo>
                <a:pt x="259111" y="3194340"/>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DAC7B75-0B2E-4C48-B8AE-2D86EB2A28B2}">
      <dsp:nvSpPr>
        <dsp:cNvPr id="0" name=""/>
        <dsp:cNvSpPr/>
      </dsp:nvSpPr>
      <dsp:spPr>
        <a:xfrm>
          <a:off x="9526958" y="4232345"/>
          <a:ext cx="1572598" cy="982874"/>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a:t>Subnet</a:t>
          </a:r>
        </a:p>
      </dsp:txBody>
      <dsp:txXfrm>
        <a:off x="9555745" y="4261132"/>
        <a:ext cx="1515024" cy="9253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49CF68-549B-4426-AA96-19F8D1E19ABC}">
      <dsp:nvSpPr>
        <dsp:cNvPr id="0" name=""/>
        <dsp:cNvSpPr/>
      </dsp:nvSpPr>
      <dsp:spPr>
        <a:xfrm>
          <a:off x="0" y="3496"/>
          <a:ext cx="11652249" cy="71626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E8A8E6-44B3-4009-87DE-084FA171AC7E}">
      <dsp:nvSpPr>
        <dsp:cNvPr id="0" name=""/>
        <dsp:cNvSpPr/>
      </dsp:nvSpPr>
      <dsp:spPr>
        <a:xfrm>
          <a:off x="216670" y="164656"/>
          <a:ext cx="393945" cy="39394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7BC9D68-91CE-420F-BED5-168CE7222839}">
      <dsp:nvSpPr>
        <dsp:cNvPr id="0" name=""/>
        <dsp:cNvSpPr/>
      </dsp:nvSpPr>
      <dsp:spPr>
        <a:xfrm>
          <a:off x="827286" y="3496"/>
          <a:ext cx="5243512" cy="716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805" tIns="75805" rIns="75805" bIns="75805" numCol="1" spcCol="1270" anchor="ctr" anchorCtr="0">
          <a:noAutofit/>
        </a:bodyPr>
        <a:lstStyle/>
        <a:p>
          <a:pPr marL="0" lvl="0" indent="0" algn="l" defTabSz="533400">
            <a:lnSpc>
              <a:spcPct val="100000"/>
            </a:lnSpc>
            <a:spcBef>
              <a:spcPct val="0"/>
            </a:spcBef>
            <a:spcAft>
              <a:spcPct val="35000"/>
            </a:spcAft>
            <a:buNone/>
          </a:pPr>
          <a:r>
            <a:rPr lang="en-US" sz="1200" b="1" kern="1200" baseline="0" dirty="0">
              <a:latin typeface="Segoe UI" panose="020B0502040204020203" pitchFamily="34" charset="0"/>
              <a:cs typeface="Segoe UI" panose="020B0502040204020203" pitchFamily="34" charset="0"/>
            </a:rPr>
            <a:t>Internet external IP address (IPv4/IPv6) of the enterprise network</a:t>
          </a:r>
          <a:endParaRPr lang="en-US" sz="1200" b="1" kern="1200" dirty="0">
            <a:latin typeface="Segoe UI" panose="020B0502040204020203" pitchFamily="34" charset="0"/>
            <a:cs typeface="Segoe UI" panose="020B0502040204020203" pitchFamily="34" charset="0"/>
          </a:endParaRPr>
        </a:p>
      </dsp:txBody>
      <dsp:txXfrm>
        <a:off x="827286" y="3496"/>
        <a:ext cx="5243512" cy="716265"/>
      </dsp:txXfrm>
    </dsp:sp>
    <dsp:sp modelId="{972E3E89-CE25-40E0-8015-ED0A8BD46014}">
      <dsp:nvSpPr>
        <dsp:cNvPr id="0" name=""/>
        <dsp:cNvSpPr/>
      </dsp:nvSpPr>
      <dsp:spPr>
        <a:xfrm>
          <a:off x="6070799" y="3496"/>
          <a:ext cx="5580642" cy="716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805" tIns="75805" rIns="75805" bIns="75805" numCol="1" spcCol="1270" anchor="ctr" anchorCtr="0">
          <a:noAutofit/>
        </a:bodyPr>
        <a:lstStyle/>
        <a:p>
          <a:pPr marL="0" lvl="0" indent="0" algn="l" defTabSz="622300">
            <a:lnSpc>
              <a:spcPct val="100000"/>
            </a:lnSpc>
            <a:spcBef>
              <a:spcPct val="0"/>
            </a:spcBef>
            <a:spcAft>
              <a:spcPct val="35000"/>
            </a:spcAft>
            <a:buNone/>
          </a:pPr>
          <a:r>
            <a:rPr lang="en-US" sz="1400" kern="1200" dirty="0">
              <a:latin typeface="Segoe UI Light" panose="020B0502040204020203" pitchFamily="34" charset="0"/>
              <a:cs typeface="Segoe UI Light" panose="020B0502040204020203" pitchFamily="34" charset="0"/>
            </a:rPr>
            <a:t>Typically (but not always), IPv6 is preferred over IPv4 – </a:t>
          </a:r>
          <a:r>
            <a:rPr lang="en-US" sz="1400" b="1" u="sng" kern="1200" dirty="0">
              <a:solidFill>
                <a:srgbClr val="FF0000"/>
              </a:solidFill>
              <a:latin typeface="Segoe UI Light" panose="020B0502040204020203" pitchFamily="34" charset="0"/>
              <a:cs typeface="Segoe UI Light" panose="020B0502040204020203" pitchFamily="34" charset="0"/>
            </a:rPr>
            <a:t>be sure to enter both</a:t>
          </a:r>
          <a:br>
            <a:rPr lang="en-US" sz="1400" b="1" u="sng" kern="1200" dirty="0">
              <a:solidFill>
                <a:srgbClr val="FF0000"/>
              </a:solidFill>
              <a:latin typeface="Segoe UI Light" panose="020B0502040204020203" pitchFamily="34" charset="0"/>
              <a:cs typeface="Segoe UI Light" panose="020B0502040204020203" pitchFamily="34" charset="0"/>
            </a:rPr>
          </a:br>
          <a:r>
            <a:rPr lang="en-US" sz="1400" b="0" i="1" kern="1200" dirty="0">
              <a:latin typeface="Segoe UI Light" panose="020B0502040204020203" pitchFamily="34" charset="0"/>
              <a:cs typeface="Segoe UI Light" panose="020B0502040204020203" pitchFamily="34" charset="0"/>
            </a:rPr>
            <a:t>New-</a:t>
          </a:r>
          <a:r>
            <a:rPr lang="en-US" sz="1400" b="0" i="1" kern="1200" dirty="0" err="1">
              <a:latin typeface="Segoe UI Light" panose="020B0502040204020203" pitchFamily="34" charset="0"/>
              <a:cs typeface="Segoe UI Light" panose="020B0502040204020203" pitchFamily="34" charset="0"/>
            </a:rPr>
            <a:t>CsTenantTrustedIPAddress</a:t>
          </a:r>
          <a:r>
            <a:rPr lang="en-US" sz="1400" b="0" kern="1200" dirty="0">
              <a:latin typeface="Segoe UI Light" panose="020B0502040204020203" pitchFamily="34" charset="0"/>
              <a:cs typeface="Segoe UI Light" panose="020B0502040204020203" pitchFamily="34" charset="0"/>
            </a:rPr>
            <a:t> cmdlet</a:t>
          </a:r>
        </a:p>
      </dsp:txBody>
      <dsp:txXfrm>
        <a:off x="6070799" y="3496"/>
        <a:ext cx="5580642" cy="716265"/>
      </dsp:txXfrm>
    </dsp:sp>
    <dsp:sp modelId="{CC3E1B3B-81B8-4DBA-A644-CB5C15D26766}">
      <dsp:nvSpPr>
        <dsp:cNvPr id="0" name=""/>
        <dsp:cNvSpPr/>
      </dsp:nvSpPr>
      <dsp:spPr>
        <a:xfrm>
          <a:off x="0" y="898828"/>
          <a:ext cx="11652249" cy="71626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EBECAB-A50A-4630-939D-D13987370E96}">
      <dsp:nvSpPr>
        <dsp:cNvPr id="0" name=""/>
        <dsp:cNvSpPr/>
      </dsp:nvSpPr>
      <dsp:spPr>
        <a:xfrm>
          <a:off x="216670" y="1059987"/>
          <a:ext cx="393945" cy="39394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F151979-4253-458C-9D27-3193C92A64E4}">
      <dsp:nvSpPr>
        <dsp:cNvPr id="0" name=""/>
        <dsp:cNvSpPr/>
      </dsp:nvSpPr>
      <dsp:spPr>
        <a:xfrm>
          <a:off x="827286" y="898828"/>
          <a:ext cx="10824154" cy="716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805" tIns="75805" rIns="75805" bIns="75805" numCol="1" spcCol="1270" anchor="ctr" anchorCtr="0">
          <a:noAutofit/>
        </a:bodyPr>
        <a:lstStyle/>
        <a:p>
          <a:pPr marL="0" lvl="0" indent="0" algn="l" defTabSz="533400">
            <a:lnSpc>
              <a:spcPct val="100000"/>
            </a:lnSpc>
            <a:spcBef>
              <a:spcPct val="0"/>
            </a:spcBef>
            <a:spcAft>
              <a:spcPct val="35000"/>
            </a:spcAft>
            <a:buNone/>
          </a:pPr>
          <a:r>
            <a:rPr lang="en-US" sz="1200" b="1" kern="1200" baseline="0" dirty="0">
              <a:solidFill>
                <a:srgbClr val="16233A">
                  <a:hueOff val="0"/>
                  <a:satOff val="0"/>
                  <a:lumOff val="0"/>
                  <a:alphaOff val="0"/>
                </a:srgbClr>
              </a:solidFill>
              <a:latin typeface="Segoe UI" panose="020B0502040204020203" pitchFamily="34" charset="0"/>
              <a:ea typeface="+mn-ea"/>
              <a:cs typeface="Segoe UI" panose="020B0502040204020203" pitchFamily="34" charset="0"/>
            </a:rPr>
            <a:t>Used to determine if the Teams client is inside the corporate network</a:t>
          </a:r>
        </a:p>
      </dsp:txBody>
      <dsp:txXfrm>
        <a:off x="827286" y="898828"/>
        <a:ext cx="10824154" cy="716265"/>
      </dsp:txXfrm>
    </dsp:sp>
    <dsp:sp modelId="{F675F1D3-38F1-46F4-89A9-DB1655DCC3C6}">
      <dsp:nvSpPr>
        <dsp:cNvPr id="0" name=""/>
        <dsp:cNvSpPr/>
      </dsp:nvSpPr>
      <dsp:spPr>
        <a:xfrm>
          <a:off x="0" y="1794160"/>
          <a:ext cx="11652249" cy="71626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5741D1-10E3-47A5-849D-A72080ACACB5}">
      <dsp:nvSpPr>
        <dsp:cNvPr id="0" name=""/>
        <dsp:cNvSpPr/>
      </dsp:nvSpPr>
      <dsp:spPr>
        <a:xfrm>
          <a:off x="216670" y="1955319"/>
          <a:ext cx="393945" cy="39394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A466E89-5C03-4151-A81E-1157C30209C0}">
      <dsp:nvSpPr>
        <dsp:cNvPr id="0" name=""/>
        <dsp:cNvSpPr/>
      </dsp:nvSpPr>
      <dsp:spPr>
        <a:xfrm>
          <a:off x="827286" y="1794160"/>
          <a:ext cx="10824154" cy="716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805" tIns="75805" rIns="75805" bIns="75805" numCol="1" spcCol="1270" anchor="ctr" anchorCtr="0">
          <a:noAutofit/>
        </a:bodyPr>
        <a:lstStyle/>
        <a:p>
          <a:pPr marL="0" lvl="0" indent="0" algn="l" defTabSz="533400">
            <a:lnSpc>
              <a:spcPct val="100000"/>
            </a:lnSpc>
            <a:spcBef>
              <a:spcPct val="0"/>
            </a:spcBef>
            <a:spcAft>
              <a:spcPct val="35000"/>
            </a:spcAft>
            <a:buNone/>
          </a:pPr>
          <a:r>
            <a:rPr lang="en-US" sz="1200" b="1" kern="1200" baseline="0" dirty="0">
              <a:solidFill>
                <a:srgbClr val="16233A">
                  <a:hueOff val="0"/>
                  <a:satOff val="0"/>
                  <a:lumOff val="0"/>
                  <a:alphaOff val="0"/>
                </a:srgbClr>
              </a:solidFill>
              <a:latin typeface="Segoe UI" panose="020B0502040204020203" pitchFamily="34" charset="0"/>
              <a:ea typeface="+mn-ea"/>
              <a:cs typeface="Segoe UI" panose="020B0502040204020203" pitchFamily="34" charset="0"/>
            </a:rPr>
            <a:t>Checked before looking for specific match with the LIS elements (Civic Address, Location, Subnet) or Network Configuration Service (Region, Sites, Subnets). Match is made regardless when matching Switch/Port, WAP presented. </a:t>
          </a:r>
        </a:p>
      </dsp:txBody>
      <dsp:txXfrm>
        <a:off x="827286" y="1794160"/>
        <a:ext cx="10824154" cy="716265"/>
      </dsp:txXfrm>
    </dsp:sp>
    <dsp:sp modelId="{2F8C7C4E-58CF-40D3-A858-108F2BAFC811}">
      <dsp:nvSpPr>
        <dsp:cNvPr id="0" name=""/>
        <dsp:cNvSpPr/>
      </dsp:nvSpPr>
      <dsp:spPr>
        <a:xfrm>
          <a:off x="0" y="2689491"/>
          <a:ext cx="11652249" cy="71626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AFF2DA-7B56-4BDC-873E-0388739CB384}">
      <dsp:nvSpPr>
        <dsp:cNvPr id="0" name=""/>
        <dsp:cNvSpPr/>
      </dsp:nvSpPr>
      <dsp:spPr>
        <a:xfrm>
          <a:off x="216670" y="2850651"/>
          <a:ext cx="393945" cy="39394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B62ECBC-35D5-43F8-8184-B38A78E53765}">
      <dsp:nvSpPr>
        <dsp:cNvPr id="0" name=""/>
        <dsp:cNvSpPr/>
      </dsp:nvSpPr>
      <dsp:spPr>
        <a:xfrm>
          <a:off x="827286" y="2689491"/>
          <a:ext cx="5243512" cy="716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805" tIns="75805" rIns="75805" bIns="75805" numCol="1" spcCol="1270" anchor="ctr" anchorCtr="0">
          <a:noAutofit/>
        </a:bodyPr>
        <a:lstStyle/>
        <a:p>
          <a:pPr marL="0" lvl="0" indent="0" algn="l" defTabSz="533400">
            <a:lnSpc>
              <a:spcPct val="100000"/>
            </a:lnSpc>
            <a:spcBef>
              <a:spcPct val="0"/>
            </a:spcBef>
            <a:spcAft>
              <a:spcPct val="35000"/>
            </a:spcAft>
            <a:buNone/>
          </a:pPr>
          <a:r>
            <a:rPr lang="en-US" sz="1200" b="1" kern="1200" baseline="0" dirty="0">
              <a:solidFill>
                <a:srgbClr val="16233A">
                  <a:hueOff val="0"/>
                  <a:satOff val="0"/>
                  <a:lumOff val="0"/>
                  <a:alphaOff val="0"/>
                </a:srgbClr>
              </a:solidFill>
              <a:latin typeface="Segoe UI" panose="020B0502040204020203" pitchFamily="34" charset="0"/>
              <a:ea typeface="+mn-ea"/>
              <a:cs typeface="Segoe UI" panose="020B0502040204020203" pitchFamily="34" charset="0"/>
            </a:rPr>
            <a:t>Must match the clients advertised (Public) IP address</a:t>
          </a:r>
        </a:p>
      </dsp:txBody>
      <dsp:txXfrm>
        <a:off x="827286" y="2689491"/>
        <a:ext cx="5243512" cy="716265"/>
      </dsp:txXfrm>
    </dsp:sp>
    <dsp:sp modelId="{1DC164F0-84A5-4A92-96F3-BB9E4C6FCFA8}">
      <dsp:nvSpPr>
        <dsp:cNvPr id="0" name=""/>
        <dsp:cNvSpPr/>
      </dsp:nvSpPr>
      <dsp:spPr>
        <a:xfrm>
          <a:off x="6070799" y="2689491"/>
          <a:ext cx="5580642" cy="716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805" tIns="75805" rIns="75805" bIns="75805" numCol="1" spcCol="1270" anchor="ctr" anchorCtr="0">
          <a:noAutofit/>
        </a:bodyPr>
        <a:lstStyle/>
        <a:p>
          <a:pPr marL="0" lvl="0" indent="0" algn="l" defTabSz="622300">
            <a:lnSpc>
              <a:spcPct val="100000"/>
            </a:lnSpc>
            <a:spcBef>
              <a:spcPct val="0"/>
            </a:spcBef>
            <a:spcAft>
              <a:spcPct val="35000"/>
            </a:spcAft>
            <a:buNone/>
          </a:pPr>
          <a:r>
            <a:rPr lang="en-US" sz="1400" kern="1200" dirty="0">
              <a:solidFill>
                <a:srgbClr val="16233A">
                  <a:hueOff val="0"/>
                  <a:satOff val="0"/>
                  <a:lumOff val="0"/>
                  <a:alphaOff val="0"/>
                </a:srgbClr>
              </a:solidFill>
              <a:latin typeface="Segoe UI Light" panose="020B0502040204020203" pitchFamily="34" charset="0"/>
              <a:ea typeface="+mn-ea"/>
              <a:cs typeface="Segoe UI Light" panose="020B0502040204020203" pitchFamily="34" charset="0"/>
            </a:rPr>
            <a:t>All public IP addresses that will be presented by clients when connected to the corporate network, e.g. their public NAT IP, must be defined in the Tenant Trusted IP Address List</a:t>
          </a:r>
        </a:p>
      </dsp:txBody>
      <dsp:txXfrm>
        <a:off x="6070799" y="2689491"/>
        <a:ext cx="5580642" cy="716265"/>
      </dsp:txXfrm>
    </dsp:sp>
    <dsp:sp modelId="{243EFDA0-EFAE-4E8A-A5FE-17C4FE189565}">
      <dsp:nvSpPr>
        <dsp:cNvPr id="0" name=""/>
        <dsp:cNvSpPr/>
      </dsp:nvSpPr>
      <dsp:spPr>
        <a:xfrm>
          <a:off x="0" y="3584823"/>
          <a:ext cx="11652249" cy="716265"/>
        </a:xfrm>
        <a:prstGeom prst="roundRect">
          <a:avLst>
            <a:gd name="adj" fmla="val 10000"/>
          </a:avLst>
        </a:prstGeom>
        <a:solidFill>
          <a:schemeClr val="accent1">
            <a:tint val="40000"/>
            <a:hueOff val="0"/>
            <a:satOff val="0"/>
            <a:lumOff val="0"/>
            <a:alphaOff val="0"/>
          </a:schemeClr>
        </a:solidFill>
        <a:ln>
          <a:solidFill>
            <a:schemeClr val="lt1">
              <a:hueOff val="0"/>
              <a:satOff val="0"/>
              <a:lumOff val="0"/>
            </a:schemeClr>
          </a:solidFill>
        </a:ln>
        <a:effectLst/>
      </dsp:spPr>
      <dsp:style>
        <a:lnRef idx="0">
          <a:scrgbClr r="0" g="0" b="0"/>
        </a:lnRef>
        <a:fillRef idx="1">
          <a:scrgbClr r="0" g="0" b="0"/>
        </a:fillRef>
        <a:effectRef idx="0">
          <a:scrgbClr r="0" g="0" b="0"/>
        </a:effectRef>
        <a:fontRef idx="minor"/>
      </dsp:style>
    </dsp:sp>
    <dsp:sp modelId="{E375034C-7BCE-4B74-8651-BD2C115CE932}">
      <dsp:nvSpPr>
        <dsp:cNvPr id="0" name=""/>
        <dsp:cNvSpPr/>
      </dsp:nvSpPr>
      <dsp:spPr>
        <a:xfrm>
          <a:off x="216670" y="3745983"/>
          <a:ext cx="393945" cy="393945"/>
        </a:xfrm>
        <a:prstGeom prst="rect">
          <a:avLst/>
        </a:prstGeom>
        <a:blipFill rotWithShape="1">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7521D07-6A6F-412E-A9AB-625D88A9EA77}">
      <dsp:nvSpPr>
        <dsp:cNvPr id="0" name=""/>
        <dsp:cNvSpPr/>
      </dsp:nvSpPr>
      <dsp:spPr>
        <a:xfrm>
          <a:off x="827286" y="3584823"/>
          <a:ext cx="5243512" cy="716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805" tIns="75805" rIns="75805" bIns="75805" numCol="1" spcCol="1270" anchor="ctr" anchorCtr="0">
          <a:noAutofit/>
        </a:bodyPr>
        <a:lstStyle/>
        <a:p>
          <a:pPr marL="0" lvl="0" indent="0" algn="l" defTabSz="533400">
            <a:lnSpc>
              <a:spcPct val="100000"/>
            </a:lnSpc>
            <a:spcBef>
              <a:spcPct val="0"/>
            </a:spcBef>
            <a:spcAft>
              <a:spcPct val="35000"/>
            </a:spcAft>
            <a:buNone/>
          </a:pPr>
          <a:r>
            <a:rPr lang="en-US" sz="1200" b="1" kern="1200" dirty="0">
              <a:solidFill>
                <a:srgbClr val="16233A">
                  <a:hueOff val="0"/>
                  <a:satOff val="0"/>
                  <a:lumOff val="0"/>
                  <a:alphaOff val="0"/>
                </a:srgbClr>
              </a:solidFill>
              <a:latin typeface="Segoe UI" panose="020B0502040204020203" pitchFamily="34" charset="0"/>
              <a:ea typeface="+mn-ea"/>
              <a:cs typeface="Segoe UI" panose="020B0502040204020203" pitchFamily="34" charset="0"/>
            </a:rPr>
            <a:t>Create in Teams </a:t>
          </a:r>
          <a:r>
            <a:rPr lang="en-US" sz="1200" b="1" kern="1200" dirty="0" err="1">
              <a:solidFill>
                <a:srgbClr val="16233A">
                  <a:hueOff val="0"/>
                  <a:satOff val="0"/>
                  <a:lumOff val="0"/>
                  <a:alphaOff val="0"/>
                </a:srgbClr>
              </a:solidFill>
              <a:latin typeface="Segoe UI" panose="020B0502040204020203" pitchFamily="34" charset="0"/>
              <a:ea typeface="+mn-ea"/>
              <a:cs typeface="Segoe UI" panose="020B0502040204020203" pitchFamily="34" charset="0"/>
            </a:rPr>
            <a:t>Powershell</a:t>
          </a:r>
          <a:r>
            <a:rPr lang="en-US" sz="1200" b="1" kern="1200" dirty="0">
              <a:solidFill>
                <a:srgbClr val="16233A">
                  <a:hueOff val="0"/>
                  <a:satOff val="0"/>
                  <a:lumOff val="0"/>
                  <a:alphaOff val="0"/>
                </a:srgbClr>
              </a:solidFill>
              <a:latin typeface="Segoe UI" panose="020B0502040204020203" pitchFamily="34" charset="0"/>
              <a:ea typeface="+mn-ea"/>
              <a:cs typeface="Segoe UI" panose="020B0502040204020203" pitchFamily="34" charset="0"/>
            </a:rPr>
            <a:t> or Teams Admin Center</a:t>
          </a:r>
        </a:p>
      </dsp:txBody>
      <dsp:txXfrm>
        <a:off x="827286" y="3584823"/>
        <a:ext cx="5243512" cy="716265"/>
      </dsp:txXfrm>
    </dsp:sp>
    <dsp:sp modelId="{25E66C63-DE4C-4A31-AC41-6084A7EDD205}">
      <dsp:nvSpPr>
        <dsp:cNvPr id="0" name=""/>
        <dsp:cNvSpPr/>
      </dsp:nvSpPr>
      <dsp:spPr>
        <a:xfrm>
          <a:off x="6070799" y="3584823"/>
          <a:ext cx="5580642" cy="716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805" tIns="75805" rIns="75805" bIns="75805" numCol="1" spcCol="1270" anchor="ctr" anchorCtr="0">
          <a:noAutofit/>
        </a:bodyPr>
        <a:lstStyle/>
        <a:p>
          <a:pPr marL="0" lvl="0" indent="0" algn="l" defTabSz="622300">
            <a:lnSpc>
              <a:spcPct val="100000"/>
            </a:lnSpc>
            <a:spcBef>
              <a:spcPct val="0"/>
            </a:spcBef>
            <a:spcAft>
              <a:spcPct val="35000"/>
            </a:spcAft>
            <a:buNone/>
          </a:pPr>
          <a:r>
            <a:rPr lang="en-US" sz="1400" kern="1200" dirty="0">
              <a:latin typeface="Segoe UI Light" panose="020B0502040204020203" pitchFamily="34" charset="0"/>
              <a:cs typeface="Segoe UI Light" panose="020B0502040204020203" pitchFamily="34" charset="0"/>
            </a:rPr>
            <a:t>These are also used with Location Based Routing (LBR) configurations</a:t>
          </a:r>
          <a:endParaRPr lang="en-US" sz="1400" kern="1200" dirty="0">
            <a:solidFill>
              <a:srgbClr val="16233A">
                <a:hueOff val="0"/>
                <a:satOff val="0"/>
                <a:lumOff val="0"/>
                <a:alphaOff val="0"/>
              </a:srgbClr>
            </a:solidFill>
            <a:latin typeface="Segoe UI Light" panose="020B0502040204020203" pitchFamily="34" charset="0"/>
            <a:ea typeface="+mn-ea"/>
            <a:cs typeface="Segoe UI Light" panose="020B0502040204020203" pitchFamily="34" charset="0"/>
          </a:endParaRPr>
        </a:p>
      </dsp:txBody>
      <dsp:txXfrm>
        <a:off x="6070799" y="3584823"/>
        <a:ext cx="5580642" cy="716265"/>
      </dsp:txXfrm>
    </dsp:sp>
    <dsp:sp modelId="{999133D2-9857-443B-A9FE-FEFD7674F37F}">
      <dsp:nvSpPr>
        <dsp:cNvPr id="0" name=""/>
        <dsp:cNvSpPr/>
      </dsp:nvSpPr>
      <dsp:spPr>
        <a:xfrm>
          <a:off x="0" y="4480155"/>
          <a:ext cx="11652249" cy="71626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3DADFC-1206-444F-8026-703BDC40E79A}">
      <dsp:nvSpPr>
        <dsp:cNvPr id="0" name=""/>
        <dsp:cNvSpPr/>
      </dsp:nvSpPr>
      <dsp:spPr>
        <a:xfrm>
          <a:off x="216670" y="4641315"/>
          <a:ext cx="393945" cy="393945"/>
        </a:xfrm>
        <a:prstGeom prst="rect">
          <a:avLst/>
        </a:prstGeom>
        <a:blipFill rotWithShape="1">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926AB6C-4BD0-409E-A898-FDF98DA7B3A4}">
      <dsp:nvSpPr>
        <dsp:cNvPr id="0" name=""/>
        <dsp:cNvSpPr/>
      </dsp:nvSpPr>
      <dsp:spPr>
        <a:xfrm>
          <a:off x="827286" y="4480155"/>
          <a:ext cx="5243512" cy="716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805" tIns="75805" rIns="75805" bIns="75805" numCol="1" spcCol="1270" anchor="ctr" anchorCtr="0">
          <a:noAutofit/>
        </a:bodyPr>
        <a:lstStyle/>
        <a:p>
          <a:pPr marL="0" lvl="0" indent="0" algn="l" defTabSz="533400">
            <a:lnSpc>
              <a:spcPct val="100000"/>
            </a:lnSpc>
            <a:spcBef>
              <a:spcPct val="0"/>
            </a:spcBef>
            <a:spcAft>
              <a:spcPct val="35000"/>
            </a:spcAft>
            <a:buNone/>
          </a:pPr>
          <a:r>
            <a:rPr lang="en-US" sz="1200" b="1" kern="1200" dirty="0">
              <a:solidFill>
                <a:srgbClr val="16233A">
                  <a:hueOff val="0"/>
                  <a:satOff val="0"/>
                  <a:lumOff val="0"/>
                  <a:alphaOff val="0"/>
                </a:srgbClr>
              </a:solidFill>
              <a:latin typeface="Segoe UI" panose="020B0502040204020203" pitchFamily="34" charset="0"/>
              <a:ea typeface="+mn-ea"/>
              <a:cs typeface="Segoe UI" panose="020B0502040204020203" pitchFamily="34" charset="0"/>
            </a:rPr>
            <a:t>New-</a:t>
          </a:r>
          <a:r>
            <a:rPr lang="en-US" sz="1200" b="1" kern="1200" dirty="0" err="1">
              <a:solidFill>
                <a:srgbClr val="16233A">
                  <a:hueOff val="0"/>
                  <a:satOff val="0"/>
                  <a:lumOff val="0"/>
                  <a:alphaOff val="0"/>
                </a:srgbClr>
              </a:solidFill>
              <a:latin typeface="Segoe UI" panose="020B0502040204020203" pitchFamily="34" charset="0"/>
              <a:ea typeface="+mn-ea"/>
              <a:cs typeface="Segoe UI" panose="020B0502040204020203" pitchFamily="34" charset="0"/>
            </a:rPr>
            <a:t>CsTenantTrustedIPAddress</a:t>
          </a:r>
          <a:endParaRPr lang="en-US" sz="1200" b="1" kern="1200" dirty="0">
            <a:solidFill>
              <a:srgbClr val="16233A">
                <a:hueOff val="0"/>
                <a:satOff val="0"/>
                <a:lumOff val="0"/>
                <a:alphaOff val="0"/>
              </a:srgbClr>
            </a:solidFill>
            <a:latin typeface="Segoe UI Light" panose="020B0502040204020203" pitchFamily="34" charset="0"/>
            <a:ea typeface="+mn-ea"/>
            <a:cs typeface="Segoe UI Light" panose="020B0502040204020203" pitchFamily="34" charset="0"/>
          </a:endParaRPr>
        </a:p>
      </dsp:txBody>
      <dsp:txXfrm>
        <a:off x="827286" y="4480155"/>
        <a:ext cx="5243512" cy="716265"/>
      </dsp:txXfrm>
    </dsp:sp>
    <dsp:sp modelId="{E2CC4D00-328E-4951-AD10-507C0658B93D}">
      <dsp:nvSpPr>
        <dsp:cNvPr id="0" name=""/>
        <dsp:cNvSpPr/>
      </dsp:nvSpPr>
      <dsp:spPr>
        <a:xfrm>
          <a:off x="6070799" y="4480155"/>
          <a:ext cx="5580642" cy="716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805" tIns="75805" rIns="75805" bIns="75805" numCol="1" spcCol="1270" anchor="ctr" anchorCtr="0">
          <a:noAutofit/>
        </a:bodyPr>
        <a:lstStyle/>
        <a:p>
          <a:pPr marL="0" lvl="0" indent="0" algn="l" defTabSz="622300">
            <a:lnSpc>
              <a:spcPct val="100000"/>
            </a:lnSpc>
            <a:spcBef>
              <a:spcPct val="0"/>
            </a:spcBef>
            <a:spcAft>
              <a:spcPct val="35000"/>
            </a:spcAft>
            <a:buNone/>
          </a:pPr>
          <a:r>
            <a:rPr lang="en-US" sz="1400" kern="1200" dirty="0">
              <a:solidFill>
                <a:srgbClr val="16233A">
                  <a:hueOff val="0"/>
                  <a:satOff val="0"/>
                  <a:lumOff val="0"/>
                  <a:alphaOff val="0"/>
                </a:srgbClr>
              </a:solidFill>
              <a:latin typeface="Segoe UI Light" panose="020B0502040204020203" pitchFamily="34" charset="0"/>
              <a:ea typeface="+mn-ea"/>
              <a:cs typeface="Segoe UI Light" panose="020B0502040204020203" pitchFamily="34" charset="0"/>
            </a:rPr>
            <a:t>IPv4: use –</a:t>
          </a:r>
          <a:r>
            <a:rPr lang="en-US" sz="1400" kern="1200" dirty="0" err="1">
              <a:solidFill>
                <a:srgbClr val="16233A">
                  <a:hueOff val="0"/>
                  <a:satOff val="0"/>
                  <a:lumOff val="0"/>
                  <a:alphaOff val="0"/>
                </a:srgbClr>
              </a:solidFill>
              <a:latin typeface="Segoe UI Light" panose="020B0502040204020203" pitchFamily="34" charset="0"/>
              <a:ea typeface="+mn-ea"/>
              <a:cs typeface="Segoe UI Light" panose="020B0502040204020203" pitchFamily="34" charset="0"/>
            </a:rPr>
            <a:t>MaskBits</a:t>
          </a:r>
          <a:r>
            <a:rPr lang="en-US" sz="1400" kern="1200" dirty="0">
              <a:solidFill>
                <a:srgbClr val="16233A">
                  <a:hueOff val="0"/>
                  <a:satOff val="0"/>
                  <a:lumOff val="0"/>
                  <a:alphaOff val="0"/>
                </a:srgbClr>
              </a:solidFill>
              <a:latin typeface="Segoe UI Light" panose="020B0502040204020203" pitchFamily="34" charset="0"/>
              <a:ea typeface="+mn-ea"/>
              <a:cs typeface="Segoe UI Light" panose="020B0502040204020203" pitchFamily="34" charset="0"/>
            </a:rPr>
            <a:t> 32 for single address (default)</a:t>
          </a:r>
        </a:p>
        <a:p>
          <a:pPr marL="0" lvl="0" indent="0" algn="l" defTabSz="622300">
            <a:lnSpc>
              <a:spcPct val="100000"/>
            </a:lnSpc>
            <a:spcBef>
              <a:spcPct val="0"/>
            </a:spcBef>
            <a:spcAft>
              <a:spcPct val="35000"/>
            </a:spcAft>
            <a:buNone/>
          </a:pPr>
          <a:r>
            <a:rPr lang="en-US" sz="1400" kern="1200" dirty="0">
              <a:solidFill>
                <a:srgbClr val="16233A">
                  <a:hueOff val="0"/>
                  <a:satOff val="0"/>
                  <a:lumOff val="0"/>
                  <a:alphaOff val="0"/>
                </a:srgbClr>
              </a:solidFill>
              <a:latin typeface="Segoe UI Light" panose="020B0502040204020203" pitchFamily="34" charset="0"/>
              <a:ea typeface="+mn-ea"/>
              <a:cs typeface="Segoe UI Light" panose="020B0502040204020203" pitchFamily="34" charset="0"/>
            </a:rPr>
            <a:t>IPv6: use –</a:t>
          </a:r>
          <a:r>
            <a:rPr lang="en-US" sz="1400" kern="1200" dirty="0" err="1">
              <a:solidFill>
                <a:srgbClr val="16233A">
                  <a:hueOff val="0"/>
                  <a:satOff val="0"/>
                  <a:lumOff val="0"/>
                  <a:alphaOff val="0"/>
                </a:srgbClr>
              </a:solidFill>
              <a:latin typeface="Segoe UI Light" panose="020B0502040204020203" pitchFamily="34" charset="0"/>
              <a:ea typeface="+mn-ea"/>
              <a:cs typeface="Segoe UI Light" panose="020B0502040204020203" pitchFamily="34" charset="0"/>
            </a:rPr>
            <a:t>MaskBits</a:t>
          </a:r>
          <a:r>
            <a:rPr lang="en-US" sz="1400" kern="1200" dirty="0">
              <a:solidFill>
                <a:srgbClr val="16233A">
                  <a:hueOff val="0"/>
                  <a:satOff val="0"/>
                  <a:lumOff val="0"/>
                  <a:alphaOff val="0"/>
                </a:srgbClr>
              </a:solidFill>
              <a:latin typeface="Segoe UI Light" panose="020B0502040204020203" pitchFamily="34" charset="0"/>
              <a:ea typeface="+mn-ea"/>
              <a:cs typeface="Segoe UI Light" panose="020B0502040204020203" pitchFamily="34" charset="0"/>
            </a:rPr>
            <a:t> 128 for single address (default)</a:t>
          </a:r>
        </a:p>
      </dsp:txBody>
      <dsp:txXfrm>
        <a:off x="6070799" y="4480155"/>
        <a:ext cx="5580642" cy="716265"/>
      </dsp:txXfrm>
    </dsp:sp>
    <dsp:sp modelId="{1AEF82F6-9D52-4AA0-9275-E2815400CF76}">
      <dsp:nvSpPr>
        <dsp:cNvPr id="0" name=""/>
        <dsp:cNvSpPr/>
      </dsp:nvSpPr>
      <dsp:spPr>
        <a:xfrm>
          <a:off x="0" y="5376009"/>
          <a:ext cx="11652249" cy="71626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D76D4F-8D81-4CA8-B205-F49402DFDAC3}">
      <dsp:nvSpPr>
        <dsp:cNvPr id="0" name=""/>
        <dsp:cNvSpPr/>
      </dsp:nvSpPr>
      <dsp:spPr>
        <a:xfrm>
          <a:off x="216670" y="5536646"/>
          <a:ext cx="393945" cy="393945"/>
        </a:xfrm>
        <a:prstGeom prst="rect">
          <a:avLst/>
        </a:prstGeom>
        <a:blipFill rotWithShape="1">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0F0EF4A-0600-4B2C-8885-6C9A0BA9D692}">
      <dsp:nvSpPr>
        <dsp:cNvPr id="0" name=""/>
        <dsp:cNvSpPr/>
      </dsp:nvSpPr>
      <dsp:spPr>
        <a:xfrm>
          <a:off x="827286" y="5375487"/>
          <a:ext cx="5243512" cy="716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805" tIns="75805" rIns="75805" bIns="75805" numCol="1" spcCol="1270" anchor="ctr" anchorCtr="0">
          <a:noAutofit/>
        </a:bodyPr>
        <a:lstStyle/>
        <a:p>
          <a:pPr marL="0" lvl="0" indent="0" algn="l" defTabSz="533400">
            <a:lnSpc>
              <a:spcPct val="100000"/>
            </a:lnSpc>
            <a:spcBef>
              <a:spcPct val="0"/>
            </a:spcBef>
            <a:spcAft>
              <a:spcPct val="35000"/>
            </a:spcAft>
            <a:buNone/>
          </a:pPr>
          <a:r>
            <a:rPr lang="en-US" sz="1200" b="1" kern="1200" dirty="0">
              <a:solidFill>
                <a:srgbClr val="16233A">
                  <a:hueOff val="0"/>
                  <a:satOff val="0"/>
                  <a:lumOff val="0"/>
                  <a:alphaOff val="0"/>
                </a:srgbClr>
              </a:solidFill>
              <a:latin typeface="Segoe UI" panose="020B0502040204020203" pitchFamily="34" charset="0"/>
              <a:ea typeface="+mn-ea"/>
              <a:cs typeface="Segoe UI" panose="020B0502040204020203" pitchFamily="34" charset="0"/>
            </a:rPr>
            <a:t>Network Configuration Service (NCS) has a 2-hour cache</a:t>
          </a:r>
          <a:endParaRPr lang="en-US" sz="1200" b="1" kern="1200" dirty="0">
            <a:solidFill>
              <a:srgbClr val="16233A">
                <a:hueOff val="0"/>
                <a:satOff val="0"/>
                <a:lumOff val="0"/>
                <a:alphaOff val="0"/>
              </a:srgbClr>
            </a:solidFill>
            <a:latin typeface="Segoe UI Light" panose="020B0502040204020203" pitchFamily="34" charset="0"/>
            <a:ea typeface="+mn-ea"/>
            <a:cs typeface="Segoe UI Light" panose="020B0502040204020203" pitchFamily="34" charset="0"/>
          </a:endParaRPr>
        </a:p>
      </dsp:txBody>
      <dsp:txXfrm>
        <a:off x="827286" y="5375487"/>
        <a:ext cx="5243512" cy="716265"/>
      </dsp:txXfrm>
    </dsp:sp>
    <dsp:sp modelId="{28E4FC3D-1F32-4BFE-A965-E69EAEA2C84B}">
      <dsp:nvSpPr>
        <dsp:cNvPr id="0" name=""/>
        <dsp:cNvSpPr/>
      </dsp:nvSpPr>
      <dsp:spPr>
        <a:xfrm>
          <a:off x="6070799" y="5375487"/>
          <a:ext cx="5580642" cy="716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805" tIns="75805" rIns="75805" bIns="75805" numCol="1" spcCol="1270" anchor="ctr" anchorCtr="0">
          <a:noAutofit/>
        </a:bodyPr>
        <a:lstStyle/>
        <a:p>
          <a:pPr marL="0" lvl="0" indent="0" algn="l" defTabSz="622300">
            <a:lnSpc>
              <a:spcPct val="100000"/>
            </a:lnSpc>
            <a:spcBef>
              <a:spcPct val="0"/>
            </a:spcBef>
            <a:spcAft>
              <a:spcPct val="35000"/>
            </a:spcAft>
            <a:buNone/>
          </a:pPr>
          <a:r>
            <a:rPr lang="en-US" sz="1400" kern="1200" dirty="0">
              <a:solidFill>
                <a:srgbClr val="16233A">
                  <a:hueOff val="0"/>
                  <a:satOff val="0"/>
                  <a:lumOff val="0"/>
                  <a:alphaOff val="0"/>
                </a:srgbClr>
              </a:solidFill>
              <a:latin typeface="Segoe UI Light" panose="020B0502040204020203" pitchFamily="34" charset="0"/>
              <a:ea typeface="+mn-ea"/>
              <a:cs typeface="Segoe UI Light" panose="020B0502040204020203" pitchFamily="34" charset="0"/>
            </a:rPr>
            <a:t>Newly created Tenant Network configuration settings (such as Trusted IPs) won’t be available for ~2 hours after creation</a:t>
          </a:r>
        </a:p>
      </dsp:txBody>
      <dsp:txXfrm>
        <a:off x="6070799" y="5375487"/>
        <a:ext cx="5580642" cy="71626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DEC1C2-2ADE-47E8-A7C7-53CCEC621A58}">
      <dsp:nvSpPr>
        <dsp:cNvPr id="0" name=""/>
        <dsp:cNvSpPr/>
      </dsp:nvSpPr>
      <dsp:spPr>
        <a:xfrm>
          <a:off x="7167337" y="1202122"/>
          <a:ext cx="1881415" cy="223845"/>
        </a:xfrm>
        <a:custGeom>
          <a:avLst/>
          <a:gdLst/>
          <a:ahLst/>
          <a:cxnLst/>
          <a:rect l="0" t="0" r="0" b="0"/>
          <a:pathLst>
            <a:path>
              <a:moveTo>
                <a:pt x="0" y="0"/>
              </a:moveTo>
              <a:lnTo>
                <a:pt x="0" y="152544"/>
              </a:lnTo>
              <a:lnTo>
                <a:pt x="1881415" y="152544"/>
              </a:lnTo>
              <a:lnTo>
                <a:pt x="1881415" y="223845"/>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429659E-60D3-44D4-872E-CD16BBDB9CE1}">
      <dsp:nvSpPr>
        <dsp:cNvPr id="0" name=""/>
        <dsp:cNvSpPr/>
      </dsp:nvSpPr>
      <dsp:spPr>
        <a:xfrm>
          <a:off x="7167337" y="1202122"/>
          <a:ext cx="940707" cy="223845"/>
        </a:xfrm>
        <a:custGeom>
          <a:avLst/>
          <a:gdLst/>
          <a:ahLst/>
          <a:cxnLst/>
          <a:rect l="0" t="0" r="0" b="0"/>
          <a:pathLst>
            <a:path>
              <a:moveTo>
                <a:pt x="0" y="0"/>
              </a:moveTo>
              <a:lnTo>
                <a:pt x="0" y="152544"/>
              </a:lnTo>
              <a:lnTo>
                <a:pt x="940707" y="152544"/>
              </a:lnTo>
              <a:lnTo>
                <a:pt x="940707" y="223845"/>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F3DCC81-6A68-4599-BB42-965A668EC777}">
      <dsp:nvSpPr>
        <dsp:cNvPr id="0" name=""/>
        <dsp:cNvSpPr/>
      </dsp:nvSpPr>
      <dsp:spPr>
        <a:xfrm>
          <a:off x="7121617" y="1914708"/>
          <a:ext cx="91440" cy="223845"/>
        </a:xfrm>
        <a:custGeom>
          <a:avLst/>
          <a:gdLst/>
          <a:ahLst/>
          <a:cxnLst/>
          <a:rect l="0" t="0" r="0" b="0"/>
          <a:pathLst>
            <a:path>
              <a:moveTo>
                <a:pt x="45720" y="0"/>
              </a:moveTo>
              <a:lnTo>
                <a:pt x="45720" y="223845"/>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F2CCE25-B18D-48CA-BF10-AD1529C6772E}">
      <dsp:nvSpPr>
        <dsp:cNvPr id="0" name=""/>
        <dsp:cNvSpPr/>
      </dsp:nvSpPr>
      <dsp:spPr>
        <a:xfrm>
          <a:off x="7121617" y="1202122"/>
          <a:ext cx="91440" cy="223845"/>
        </a:xfrm>
        <a:custGeom>
          <a:avLst/>
          <a:gdLst/>
          <a:ahLst/>
          <a:cxnLst/>
          <a:rect l="0" t="0" r="0" b="0"/>
          <a:pathLst>
            <a:path>
              <a:moveTo>
                <a:pt x="45720" y="0"/>
              </a:moveTo>
              <a:lnTo>
                <a:pt x="45720" y="223845"/>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12F803C-C33B-4C06-9D1B-5A7D3F1006F0}">
      <dsp:nvSpPr>
        <dsp:cNvPr id="0" name=""/>
        <dsp:cNvSpPr/>
      </dsp:nvSpPr>
      <dsp:spPr>
        <a:xfrm>
          <a:off x="6226629" y="1202122"/>
          <a:ext cx="940707" cy="223845"/>
        </a:xfrm>
        <a:custGeom>
          <a:avLst/>
          <a:gdLst/>
          <a:ahLst/>
          <a:cxnLst/>
          <a:rect l="0" t="0" r="0" b="0"/>
          <a:pathLst>
            <a:path>
              <a:moveTo>
                <a:pt x="940707" y="0"/>
              </a:moveTo>
              <a:lnTo>
                <a:pt x="940707" y="152544"/>
              </a:lnTo>
              <a:lnTo>
                <a:pt x="0" y="152544"/>
              </a:lnTo>
              <a:lnTo>
                <a:pt x="0" y="223845"/>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3FE72BE-E512-45B5-9CB8-B05810119F46}">
      <dsp:nvSpPr>
        <dsp:cNvPr id="0" name=""/>
        <dsp:cNvSpPr/>
      </dsp:nvSpPr>
      <dsp:spPr>
        <a:xfrm>
          <a:off x="5285921" y="1202122"/>
          <a:ext cx="1881415" cy="223845"/>
        </a:xfrm>
        <a:custGeom>
          <a:avLst/>
          <a:gdLst/>
          <a:ahLst/>
          <a:cxnLst/>
          <a:rect l="0" t="0" r="0" b="0"/>
          <a:pathLst>
            <a:path>
              <a:moveTo>
                <a:pt x="1881415" y="0"/>
              </a:moveTo>
              <a:lnTo>
                <a:pt x="1881415" y="152544"/>
              </a:lnTo>
              <a:lnTo>
                <a:pt x="0" y="152544"/>
              </a:lnTo>
              <a:lnTo>
                <a:pt x="0" y="223845"/>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F65A14-A569-4415-B17B-471B638D97B5}">
      <dsp:nvSpPr>
        <dsp:cNvPr id="0" name=""/>
        <dsp:cNvSpPr/>
      </dsp:nvSpPr>
      <dsp:spPr>
        <a:xfrm>
          <a:off x="4815568" y="489535"/>
          <a:ext cx="2351769" cy="223845"/>
        </a:xfrm>
        <a:custGeom>
          <a:avLst/>
          <a:gdLst/>
          <a:ahLst/>
          <a:cxnLst/>
          <a:rect l="0" t="0" r="0" b="0"/>
          <a:pathLst>
            <a:path>
              <a:moveTo>
                <a:pt x="0" y="0"/>
              </a:moveTo>
              <a:lnTo>
                <a:pt x="0" y="152544"/>
              </a:lnTo>
              <a:lnTo>
                <a:pt x="2351769" y="152544"/>
              </a:lnTo>
              <a:lnTo>
                <a:pt x="2351769" y="223845"/>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B7EEB5-A470-4597-9126-D4E5382E9227}">
      <dsp:nvSpPr>
        <dsp:cNvPr id="0" name=""/>
        <dsp:cNvSpPr/>
      </dsp:nvSpPr>
      <dsp:spPr>
        <a:xfrm>
          <a:off x="2463798" y="1202122"/>
          <a:ext cx="1881415" cy="223845"/>
        </a:xfrm>
        <a:custGeom>
          <a:avLst/>
          <a:gdLst/>
          <a:ahLst/>
          <a:cxnLst/>
          <a:rect l="0" t="0" r="0" b="0"/>
          <a:pathLst>
            <a:path>
              <a:moveTo>
                <a:pt x="0" y="0"/>
              </a:moveTo>
              <a:lnTo>
                <a:pt x="0" y="152544"/>
              </a:lnTo>
              <a:lnTo>
                <a:pt x="1881415" y="152544"/>
              </a:lnTo>
              <a:lnTo>
                <a:pt x="1881415" y="223845"/>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8DC2646-C2EE-4F7D-9B2B-8BFDF65BA294}">
      <dsp:nvSpPr>
        <dsp:cNvPr id="0" name=""/>
        <dsp:cNvSpPr/>
      </dsp:nvSpPr>
      <dsp:spPr>
        <a:xfrm>
          <a:off x="2463798" y="1202122"/>
          <a:ext cx="940707" cy="223845"/>
        </a:xfrm>
        <a:custGeom>
          <a:avLst/>
          <a:gdLst/>
          <a:ahLst/>
          <a:cxnLst/>
          <a:rect l="0" t="0" r="0" b="0"/>
          <a:pathLst>
            <a:path>
              <a:moveTo>
                <a:pt x="0" y="0"/>
              </a:moveTo>
              <a:lnTo>
                <a:pt x="0" y="152544"/>
              </a:lnTo>
              <a:lnTo>
                <a:pt x="940707" y="152544"/>
              </a:lnTo>
              <a:lnTo>
                <a:pt x="940707" y="223845"/>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DB69E9B-FF41-4E7B-9142-F8BD4C42D583}">
      <dsp:nvSpPr>
        <dsp:cNvPr id="0" name=""/>
        <dsp:cNvSpPr/>
      </dsp:nvSpPr>
      <dsp:spPr>
        <a:xfrm>
          <a:off x="2463798" y="1914708"/>
          <a:ext cx="470353" cy="223845"/>
        </a:xfrm>
        <a:custGeom>
          <a:avLst/>
          <a:gdLst/>
          <a:ahLst/>
          <a:cxnLst/>
          <a:rect l="0" t="0" r="0" b="0"/>
          <a:pathLst>
            <a:path>
              <a:moveTo>
                <a:pt x="0" y="0"/>
              </a:moveTo>
              <a:lnTo>
                <a:pt x="0" y="152544"/>
              </a:lnTo>
              <a:lnTo>
                <a:pt x="470353" y="152544"/>
              </a:lnTo>
              <a:lnTo>
                <a:pt x="470353" y="223845"/>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50A90E1-4267-4319-845D-E9253D2EAA52}">
      <dsp:nvSpPr>
        <dsp:cNvPr id="0" name=""/>
        <dsp:cNvSpPr/>
      </dsp:nvSpPr>
      <dsp:spPr>
        <a:xfrm>
          <a:off x="1993444" y="1914708"/>
          <a:ext cx="470353" cy="223845"/>
        </a:xfrm>
        <a:custGeom>
          <a:avLst/>
          <a:gdLst/>
          <a:ahLst/>
          <a:cxnLst/>
          <a:rect l="0" t="0" r="0" b="0"/>
          <a:pathLst>
            <a:path>
              <a:moveTo>
                <a:pt x="470353" y="0"/>
              </a:moveTo>
              <a:lnTo>
                <a:pt x="470353" y="152544"/>
              </a:lnTo>
              <a:lnTo>
                <a:pt x="0" y="152544"/>
              </a:lnTo>
              <a:lnTo>
                <a:pt x="0" y="223845"/>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36F1AC-A3B7-43D4-BD65-087AC66AA3BF}">
      <dsp:nvSpPr>
        <dsp:cNvPr id="0" name=""/>
        <dsp:cNvSpPr/>
      </dsp:nvSpPr>
      <dsp:spPr>
        <a:xfrm>
          <a:off x="2418078" y="1202122"/>
          <a:ext cx="91440" cy="223845"/>
        </a:xfrm>
        <a:custGeom>
          <a:avLst/>
          <a:gdLst/>
          <a:ahLst/>
          <a:cxnLst/>
          <a:rect l="0" t="0" r="0" b="0"/>
          <a:pathLst>
            <a:path>
              <a:moveTo>
                <a:pt x="45720" y="0"/>
              </a:moveTo>
              <a:lnTo>
                <a:pt x="45720" y="223845"/>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B10C3D3-C635-4911-B303-902677A06DBE}">
      <dsp:nvSpPr>
        <dsp:cNvPr id="0" name=""/>
        <dsp:cNvSpPr/>
      </dsp:nvSpPr>
      <dsp:spPr>
        <a:xfrm>
          <a:off x="1523090" y="1202122"/>
          <a:ext cx="940707" cy="223845"/>
        </a:xfrm>
        <a:custGeom>
          <a:avLst/>
          <a:gdLst/>
          <a:ahLst/>
          <a:cxnLst/>
          <a:rect l="0" t="0" r="0" b="0"/>
          <a:pathLst>
            <a:path>
              <a:moveTo>
                <a:pt x="940707" y="0"/>
              </a:moveTo>
              <a:lnTo>
                <a:pt x="940707" y="152544"/>
              </a:lnTo>
              <a:lnTo>
                <a:pt x="0" y="152544"/>
              </a:lnTo>
              <a:lnTo>
                <a:pt x="0" y="223845"/>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584DACA-F7DA-4E6E-87E9-6B1838426536}">
      <dsp:nvSpPr>
        <dsp:cNvPr id="0" name=""/>
        <dsp:cNvSpPr/>
      </dsp:nvSpPr>
      <dsp:spPr>
        <a:xfrm>
          <a:off x="582382" y="1202122"/>
          <a:ext cx="1881415" cy="223845"/>
        </a:xfrm>
        <a:custGeom>
          <a:avLst/>
          <a:gdLst/>
          <a:ahLst/>
          <a:cxnLst/>
          <a:rect l="0" t="0" r="0" b="0"/>
          <a:pathLst>
            <a:path>
              <a:moveTo>
                <a:pt x="1881415" y="0"/>
              </a:moveTo>
              <a:lnTo>
                <a:pt x="1881415" y="152544"/>
              </a:lnTo>
              <a:lnTo>
                <a:pt x="0" y="152544"/>
              </a:lnTo>
              <a:lnTo>
                <a:pt x="0" y="223845"/>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5A9BF5-4372-4D28-A9A0-A920CD34EBDE}">
      <dsp:nvSpPr>
        <dsp:cNvPr id="0" name=""/>
        <dsp:cNvSpPr/>
      </dsp:nvSpPr>
      <dsp:spPr>
        <a:xfrm>
          <a:off x="2463798" y="489535"/>
          <a:ext cx="2351769" cy="223845"/>
        </a:xfrm>
        <a:custGeom>
          <a:avLst/>
          <a:gdLst/>
          <a:ahLst/>
          <a:cxnLst/>
          <a:rect l="0" t="0" r="0" b="0"/>
          <a:pathLst>
            <a:path>
              <a:moveTo>
                <a:pt x="2351769" y="0"/>
              </a:moveTo>
              <a:lnTo>
                <a:pt x="2351769" y="152544"/>
              </a:lnTo>
              <a:lnTo>
                <a:pt x="0" y="152544"/>
              </a:lnTo>
              <a:lnTo>
                <a:pt x="0" y="223845"/>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F08B07-E728-4CBE-843C-02500A68E27B}">
      <dsp:nvSpPr>
        <dsp:cNvPr id="0" name=""/>
        <dsp:cNvSpPr/>
      </dsp:nvSpPr>
      <dsp:spPr>
        <a:xfrm>
          <a:off x="4430733" y="795"/>
          <a:ext cx="769670" cy="488740"/>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C066283-DC1F-44F0-999B-89B008EE5693}">
      <dsp:nvSpPr>
        <dsp:cNvPr id="0" name=""/>
        <dsp:cNvSpPr/>
      </dsp:nvSpPr>
      <dsp:spPr>
        <a:xfrm>
          <a:off x="4516251" y="82038"/>
          <a:ext cx="769670" cy="488740"/>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Civic Address</a:t>
          </a:r>
        </a:p>
      </dsp:txBody>
      <dsp:txXfrm>
        <a:off x="4530566" y="96353"/>
        <a:ext cx="741040" cy="460110"/>
      </dsp:txXfrm>
    </dsp:sp>
    <dsp:sp modelId="{E90FB2C2-221B-4183-938A-36C0B8242948}">
      <dsp:nvSpPr>
        <dsp:cNvPr id="0" name=""/>
        <dsp:cNvSpPr/>
      </dsp:nvSpPr>
      <dsp:spPr>
        <a:xfrm>
          <a:off x="2078963" y="713381"/>
          <a:ext cx="769670" cy="488740"/>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0C68BE-688C-49FF-96BA-79F268519C94}">
      <dsp:nvSpPr>
        <dsp:cNvPr id="0" name=""/>
        <dsp:cNvSpPr/>
      </dsp:nvSpPr>
      <dsp:spPr>
        <a:xfrm>
          <a:off x="2164482" y="794624"/>
          <a:ext cx="769670" cy="488740"/>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Location</a:t>
          </a:r>
        </a:p>
      </dsp:txBody>
      <dsp:txXfrm>
        <a:off x="2178797" y="808939"/>
        <a:ext cx="741040" cy="460110"/>
      </dsp:txXfrm>
    </dsp:sp>
    <dsp:sp modelId="{EEED8AB8-1588-4A49-896B-5747BF574092}">
      <dsp:nvSpPr>
        <dsp:cNvPr id="0" name=""/>
        <dsp:cNvSpPr/>
      </dsp:nvSpPr>
      <dsp:spPr>
        <a:xfrm>
          <a:off x="197547" y="1425967"/>
          <a:ext cx="769670" cy="488740"/>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D115AA-A95B-4EB5-9997-257303941847}">
      <dsp:nvSpPr>
        <dsp:cNvPr id="0" name=""/>
        <dsp:cNvSpPr/>
      </dsp:nvSpPr>
      <dsp:spPr>
        <a:xfrm>
          <a:off x="283066" y="1507210"/>
          <a:ext cx="769670" cy="488740"/>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Subnet</a:t>
          </a:r>
        </a:p>
      </dsp:txBody>
      <dsp:txXfrm>
        <a:off x="297381" y="1521525"/>
        <a:ext cx="741040" cy="460110"/>
      </dsp:txXfrm>
    </dsp:sp>
    <dsp:sp modelId="{853D64C9-8EC2-4CAE-97EA-0107B56B5589}">
      <dsp:nvSpPr>
        <dsp:cNvPr id="0" name=""/>
        <dsp:cNvSpPr/>
      </dsp:nvSpPr>
      <dsp:spPr>
        <a:xfrm>
          <a:off x="1138255" y="1425967"/>
          <a:ext cx="769670" cy="488740"/>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584CBC-F56E-4911-B340-4259F18622B9}">
      <dsp:nvSpPr>
        <dsp:cNvPr id="0" name=""/>
        <dsp:cNvSpPr/>
      </dsp:nvSpPr>
      <dsp:spPr>
        <a:xfrm>
          <a:off x="1223774" y="1507210"/>
          <a:ext cx="769670" cy="488740"/>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Subnet</a:t>
          </a:r>
        </a:p>
      </dsp:txBody>
      <dsp:txXfrm>
        <a:off x="1238089" y="1521525"/>
        <a:ext cx="741040" cy="460110"/>
      </dsp:txXfrm>
    </dsp:sp>
    <dsp:sp modelId="{D750185B-1404-421C-A191-94F3DF0CC99E}">
      <dsp:nvSpPr>
        <dsp:cNvPr id="0" name=""/>
        <dsp:cNvSpPr/>
      </dsp:nvSpPr>
      <dsp:spPr>
        <a:xfrm>
          <a:off x="2078963" y="1425967"/>
          <a:ext cx="769670" cy="488740"/>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49E4FB-4B27-48B9-8D85-EFA4BC641298}">
      <dsp:nvSpPr>
        <dsp:cNvPr id="0" name=""/>
        <dsp:cNvSpPr/>
      </dsp:nvSpPr>
      <dsp:spPr>
        <a:xfrm>
          <a:off x="2164482" y="1507210"/>
          <a:ext cx="769670" cy="488740"/>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Switch</a:t>
          </a:r>
        </a:p>
      </dsp:txBody>
      <dsp:txXfrm>
        <a:off x="2178797" y="1521525"/>
        <a:ext cx="741040" cy="460110"/>
      </dsp:txXfrm>
    </dsp:sp>
    <dsp:sp modelId="{802FACB9-459E-4315-B1CB-99E3235E9678}">
      <dsp:nvSpPr>
        <dsp:cNvPr id="0" name=""/>
        <dsp:cNvSpPr/>
      </dsp:nvSpPr>
      <dsp:spPr>
        <a:xfrm>
          <a:off x="1608609" y="2138554"/>
          <a:ext cx="769670" cy="488740"/>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7CCFB3-C1C1-4243-8DDF-DB3648D60F3B}">
      <dsp:nvSpPr>
        <dsp:cNvPr id="0" name=""/>
        <dsp:cNvSpPr/>
      </dsp:nvSpPr>
      <dsp:spPr>
        <a:xfrm>
          <a:off x="1694128" y="2219797"/>
          <a:ext cx="769670" cy="488740"/>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Port</a:t>
          </a:r>
        </a:p>
      </dsp:txBody>
      <dsp:txXfrm>
        <a:off x="1708443" y="2234112"/>
        <a:ext cx="741040" cy="460110"/>
      </dsp:txXfrm>
    </dsp:sp>
    <dsp:sp modelId="{CFC28F01-076E-4A53-A96D-18C8E6FB5526}">
      <dsp:nvSpPr>
        <dsp:cNvPr id="0" name=""/>
        <dsp:cNvSpPr/>
      </dsp:nvSpPr>
      <dsp:spPr>
        <a:xfrm>
          <a:off x="2549317" y="2138554"/>
          <a:ext cx="769670" cy="488740"/>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AE0507-41DB-434A-AB3D-1CEA053B487B}">
      <dsp:nvSpPr>
        <dsp:cNvPr id="0" name=""/>
        <dsp:cNvSpPr/>
      </dsp:nvSpPr>
      <dsp:spPr>
        <a:xfrm>
          <a:off x="2634836" y="2219797"/>
          <a:ext cx="769670" cy="488740"/>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Port</a:t>
          </a:r>
        </a:p>
      </dsp:txBody>
      <dsp:txXfrm>
        <a:off x="2649151" y="2234112"/>
        <a:ext cx="741040" cy="460110"/>
      </dsp:txXfrm>
    </dsp:sp>
    <dsp:sp modelId="{4B7F613A-F083-417E-B1D6-6D757F8F4FC6}">
      <dsp:nvSpPr>
        <dsp:cNvPr id="0" name=""/>
        <dsp:cNvSpPr/>
      </dsp:nvSpPr>
      <dsp:spPr>
        <a:xfrm>
          <a:off x="3019671" y="1425967"/>
          <a:ext cx="769670" cy="488740"/>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D9A8B1-DFF7-4494-AFC7-1557398DF1CE}">
      <dsp:nvSpPr>
        <dsp:cNvPr id="0" name=""/>
        <dsp:cNvSpPr/>
      </dsp:nvSpPr>
      <dsp:spPr>
        <a:xfrm>
          <a:off x="3105190" y="1507210"/>
          <a:ext cx="769670" cy="488740"/>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WAP</a:t>
          </a:r>
        </a:p>
      </dsp:txBody>
      <dsp:txXfrm>
        <a:off x="3119505" y="1521525"/>
        <a:ext cx="741040" cy="460110"/>
      </dsp:txXfrm>
    </dsp:sp>
    <dsp:sp modelId="{E285E84D-6386-422A-AFA4-D08029568070}">
      <dsp:nvSpPr>
        <dsp:cNvPr id="0" name=""/>
        <dsp:cNvSpPr/>
      </dsp:nvSpPr>
      <dsp:spPr>
        <a:xfrm>
          <a:off x="3960379" y="1425967"/>
          <a:ext cx="769670" cy="488740"/>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19005F-6AF1-4CDA-BA5E-F528769D159B}">
      <dsp:nvSpPr>
        <dsp:cNvPr id="0" name=""/>
        <dsp:cNvSpPr/>
      </dsp:nvSpPr>
      <dsp:spPr>
        <a:xfrm>
          <a:off x="4045897" y="1507210"/>
          <a:ext cx="769670" cy="488740"/>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WAP</a:t>
          </a:r>
        </a:p>
      </dsp:txBody>
      <dsp:txXfrm>
        <a:off x="4060212" y="1521525"/>
        <a:ext cx="741040" cy="460110"/>
      </dsp:txXfrm>
    </dsp:sp>
    <dsp:sp modelId="{61845D59-24A6-4BFB-B006-E8F4B9CFAF9F}">
      <dsp:nvSpPr>
        <dsp:cNvPr id="0" name=""/>
        <dsp:cNvSpPr/>
      </dsp:nvSpPr>
      <dsp:spPr>
        <a:xfrm>
          <a:off x="6782502" y="713381"/>
          <a:ext cx="769670" cy="488740"/>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70162F-7BAC-4368-A6D0-A9C51DFA176F}">
      <dsp:nvSpPr>
        <dsp:cNvPr id="0" name=""/>
        <dsp:cNvSpPr/>
      </dsp:nvSpPr>
      <dsp:spPr>
        <a:xfrm>
          <a:off x="6868021" y="794624"/>
          <a:ext cx="769670" cy="488740"/>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Location</a:t>
          </a:r>
        </a:p>
      </dsp:txBody>
      <dsp:txXfrm>
        <a:off x="6882336" y="808939"/>
        <a:ext cx="741040" cy="460110"/>
      </dsp:txXfrm>
    </dsp:sp>
    <dsp:sp modelId="{8D79C66E-6D58-4375-A561-9F30C1948F05}">
      <dsp:nvSpPr>
        <dsp:cNvPr id="0" name=""/>
        <dsp:cNvSpPr/>
      </dsp:nvSpPr>
      <dsp:spPr>
        <a:xfrm>
          <a:off x="4901086" y="1425967"/>
          <a:ext cx="769670" cy="488740"/>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A349D74-1EE5-42C4-82F6-7197C4F7EF07}">
      <dsp:nvSpPr>
        <dsp:cNvPr id="0" name=""/>
        <dsp:cNvSpPr/>
      </dsp:nvSpPr>
      <dsp:spPr>
        <a:xfrm>
          <a:off x="4986605" y="1507210"/>
          <a:ext cx="769670" cy="488740"/>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Subnet</a:t>
          </a:r>
        </a:p>
      </dsp:txBody>
      <dsp:txXfrm>
        <a:off x="5000920" y="1521525"/>
        <a:ext cx="741040" cy="460110"/>
      </dsp:txXfrm>
    </dsp:sp>
    <dsp:sp modelId="{DDD7F8E9-9469-49B5-ABBE-A152B5593CA4}">
      <dsp:nvSpPr>
        <dsp:cNvPr id="0" name=""/>
        <dsp:cNvSpPr/>
      </dsp:nvSpPr>
      <dsp:spPr>
        <a:xfrm>
          <a:off x="5841794" y="1425967"/>
          <a:ext cx="769670" cy="488740"/>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2C85C5-D28D-4ABE-84E1-3B547C6CBACD}">
      <dsp:nvSpPr>
        <dsp:cNvPr id="0" name=""/>
        <dsp:cNvSpPr/>
      </dsp:nvSpPr>
      <dsp:spPr>
        <a:xfrm>
          <a:off x="5927313" y="1507210"/>
          <a:ext cx="769670" cy="488740"/>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Subnet</a:t>
          </a:r>
        </a:p>
      </dsp:txBody>
      <dsp:txXfrm>
        <a:off x="5941628" y="1521525"/>
        <a:ext cx="741040" cy="460110"/>
      </dsp:txXfrm>
    </dsp:sp>
    <dsp:sp modelId="{9C181498-5CC7-467B-B358-3EB6B52F9632}">
      <dsp:nvSpPr>
        <dsp:cNvPr id="0" name=""/>
        <dsp:cNvSpPr/>
      </dsp:nvSpPr>
      <dsp:spPr>
        <a:xfrm>
          <a:off x="6782502" y="1425967"/>
          <a:ext cx="769670" cy="488740"/>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AC5EFD-925D-4091-BF8F-B8FB017E07D1}">
      <dsp:nvSpPr>
        <dsp:cNvPr id="0" name=""/>
        <dsp:cNvSpPr/>
      </dsp:nvSpPr>
      <dsp:spPr>
        <a:xfrm>
          <a:off x="6868021" y="1507210"/>
          <a:ext cx="769670" cy="488740"/>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Switch</a:t>
          </a:r>
        </a:p>
      </dsp:txBody>
      <dsp:txXfrm>
        <a:off x="6882336" y="1521525"/>
        <a:ext cx="741040" cy="460110"/>
      </dsp:txXfrm>
    </dsp:sp>
    <dsp:sp modelId="{0ECD3618-7EF8-4967-A337-5D1FA7CA0851}">
      <dsp:nvSpPr>
        <dsp:cNvPr id="0" name=""/>
        <dsp:cNvSpPr/>
      </dsp:nvSpPr>
      <dsp:spPr>
        <a:xfrm>
          <a:off x="6782502" y="2138554"/>
          <a:ext cx="769670" cy="488740"/>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F29416-D2B1-4AD7-872A-40B401162D79}">
      <dsp:nvSpPr>
        <dsp:cNvPr id="0" name=""/>
        <dsp:cNvSpPr/>
      </dsp:nvSpPr>
      <dsp:spPr>
        <a:xfrm>
          <a:off x="6868021" y="2219797"/>
          <a:ext cx="769670" cy="488740"/>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Port</a:t>
          </a:r>
        </a:p>
      </dsp:txBody>
      <dsp:txXfrm>
        <a:off x="6882336" y="2234112"/>
        <a:ext cx="741040" cy="460110"/>
      </dsp:txXfrm>
    </dsp:sp>
    <dsp:sp modelId="{6C4FD129-D6FA-4148-B531-9A8055046DFC}">
      <dsp:nvSpPr>
        <dsp:cNvPr id="0" name=""/>
        <dsp:cNvSpPr/>
      </dsp:nvSpPr>
      <dsp:spPr>
        <a:xfrm>
          <a:off x="7723210" y="1425967"/>
          <a:ext cx="769670" cy="488740"/>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9101266-EAE2-4B3E-AA55-6987D72E5A77}">
      <dsp:nvSpPr>
        <dsp:cNvPr id="0" name=""/>
        <dsp:cNvSpPr/>
      </dsp:nvSpPr>
      <dsp:spPr>
        <a:xfrm>
          <a:off x="7808729" y="1507210"/>
          <a:ext cx="769670" cy="488740"/>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WAP</a:t>
          </a:r>
        </a:p>
      </dsp:txBody>
      <dsp:txXfrm>
        <a:off x="7823044" y="1521525"/>
        <a:ext cx="741040" cy="460110"/>
      </dsp:txXfrm>
    </dsp:sp>
    <dsp:sp modelId="{66274C7F-AD0E-4408-BCE1-E22D49767D96}">
      <dsp:nvSpPr>
        <dsp:cNvPr id="0" name=""/>
        <dsp:cNvSpPr/>
      </dsp:nvSpPr>
      <dsp:spPr>
        <a:xfrm>
          <a:off x="8663918" y="1425967"/>
          <a:ext cx="769670" cy="488740"/>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5B0F09E-7BAE-4921-9F5F-F6F44C63A67E}">
      <dsp:nvSpPr>
        <dsp:cNvPr id="0" name=""/>
        <dsp:cNvSpPr/>
      </dsp:nvSpPr>
      <dsp:spPr>
        <a:xfrm>
          <a:off x="8749437" y="1507210"/>
          <a:ext cx="769670" cy="488740"/>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WAP</a:t>
          </a:r>
        </a:p>
      </dsp:txBody>
      <dsp:txXfrm>
        <a:off x="8763752" y="1521525"/>
        <a:ext cx="741040" cy="4601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ADA5A3-39AE-44F2-90A6-26A63F865850}">
      <dsp:nvSpPr>
        <dsp:cNvPr id="0" name=""/>
        <dsp:cNvSpPr/>
      </dsp:nvSpPr>
      <dsp:spPr>
        <a:xfrm>
          <a:off x="0" y="2112"/>
          <a:ext cx="11385550" cy="1070589"/>
        </a:xfrm>
        <a:prstGeom prst="roundRect">
          <a:avLst>
            <a:gd name="adj" fmla="val 10000"/>
          </a:avLst>
        </a:prstGeom>
        <a:solidFill>
          <a:srgbClr val="D2D2E4"/>
        </a:solidFill>
        <a:ln>
          <a:noFill/>
        </a:ln>
        <a:effectLst/>
      </dsp:spPr>
      <dsp:style>
        <a:lnRef idx="0">
          <a:scrgbClr r="0" g="0" b="0"/>
        </a:lnRef>
        <a:fillRef idx="1">
          <a:scrgbClr r="0" g="0" b="0"/>
        </a:fillRef>
        <a:effectRef idx="0">
          <a:scrgbClr r="0" g="0" b="0"/>
        </a:effectRef>
        <a:fontRef idx="minor"/>
      </dsp:style>
    </dsp:sp>
    <dsp:sp modelId="{D0CEBDE5-1F43-41B2-B0FD-C2673EA379B0}">
      <dsp:nvSpPr>
        <dsp:cNvPr id="0" name=""/>
        <dsp:cNvSpPr/>
      </dsp:nvSpPr>
      <dsp:spPr>
        <a:xfrm>
          <a:off x="323853" y="242994"/>
          <a:ext cx="588824" cy="5888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BC785CC-81C9-4A5C-A114-BCA52C51D516}">
      <dsp:nvSpPr>
        <dsp:cNvPr id="0" name=""/>
        <dsp:cNvSpPr/>
      </dsp:nvSpPr>
      <dsp:spPr>
        <a:xfrm>
          <a:off x="1236530" y="2112"/>
          <a:ext cx="5123497" cy="10705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304" tIns="113304" rIns="113304" bIns="113304" numCol="1" spcCol="1270" anchor="ctr" anchorCtr="0">
          <a:noAutofit/>
        </a:bodyPr>
        <a:lstStyle/>
        <a:p>
          <a:pPr marL="0" lvl="0" indent="0" algn="l" defTabSz="889000">
            <a:lnSpc>
              <a:spcPct val="100000"/>
            </a:lnSpc>
            <a:spcBef>
              <a:spcPct val="0"/>
            </a:spcBef>
            <a:spcAft>
              <a:spcPct val="35000"/>
            </a:spcAft>
            <a:buNone/>
          </a:pPr>
          <a:r>
            <a:rPr lang="en-US" sz="2000" kern="1200" baseline="0" dirty="0">
              <a:latin typeface="Segoe UI" panose="020B0502040204020203" pitchFamily="34" charset="0"/>
              <a:cs typeface="Segoe UI" panose="020B0502040204020203" pitchFamily="34" charset="0"/>
            </a:rPr>
            <a:t>Civic address and </a:t>
          </a:r>
          <a:r>
            <a:rPr lang="en-US" sz="2000" b="1" kern="1200" baseline="0" dirty="0">
              <a:latin typeface="Segoe UI" panose="020B0502040204020203" pitchFamily="34" charset="0"/>
              <a:cs typeface="Segoe UI" panose="020B0502040204020203" pitchFamily="34" charset="0"/>
            </a:rPr>
            <a:t>geographic coordinates </a:t>
          </a:r>
          <a:r>
            <a:rPr lang="en-US" sz="2000" kern="1200" baseline="0" dirty="0">
              <a:latin typeface="Segoe UI" panose="020B0502040204020203" pitchFamily="34" charset="0"/>
              <a:cs typeface="Segoe UI" panose="020B0502040204020203" pitchFamily="34" charset="0"/>
            </a:rPr>
            <a:t>are used to provide user’s location</a:t>
          </a:r>
          <a:endParaRPr lang="en-US" sz="2000" kern="1200" dirty="0">
            <a:latin typeface="Segoe UI" panose="020B0502040204020203" pitchFamily="34" charset="0"/>
            <a:cs typeface="Segoe UI" panose="020B0502040204020203" pitchFamily="34" charset="0"/>
          </a:endParaRPr>
        </a:p>
      </dsp:txBody>
      <dsp:txXfrm>
        <a:off x="1236530" y="2112"/>
        <a:ext cx="5123497" cy="1070589"/>
      </dsp:txXfrm>
    </dsp:sp>
    <dsp:sp modelId="{2558D8C9-8ADF-4209-85B2-44B5D682ADFA}">
      <dsp:nvSpPr>
        <dsp:cNvPr id="0" name=""/>
        <dsp:cNvSpPr/>
      </dsp:nvSpPr>
      <dsp:spPr>
        <a:xfrm>
          <a:off x="6360028" y="2112"/>
          <a:ext cx="5025521" cy="10705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304" tIns="113304" rIns="113304" bIns="113304" numCol="1" spcCol="1270" anchor="ctr" anchorCtr="0">
          <a:noAutofit/>
        </a:bodyPr>
        <a:lstStyle/>
        <a:p>
          <a:pPr marL="0" lvl="0" indent="0" algn="l" defTabSz="711200">
            <a:lnSpc>
              <a:spcPct val="100000"/>
            </a:lnSpc>
            <a:spcBef>
              <a:spcPct val="0"/>
            </a:spcBef>
            <a:spcAft>
              <a:spcPct val="35000"/>
            </a:spcAft>
            <a:buNone/>
          </a:pPr>
          <a:r>
            <a:rPr lang="en-US" sz="1600" kern="1200" baseline="0" dirty="0">
              <a:latin typeface="Segoe UI Light" panose="020B0502040204020203" pitchFamily="34" charset="0"/>
              <a:cs typeface="Segoe UI Light" panose="020B0502040204020203" pitchFamily="34" charset="0"/>
            </a:rPr>
            <a:t>When assigning a number with Calling Plans or Operator Connect, an emergency location is required</a:t>
          </a:r>
          <a:endParaRPr lang="en-US" sz="1600" kern="1200" dirty="0">
            <a:latin typeface="Segoe UI Light" panose="020B0502040204020203" pitchFamily="34" charset="0"/>
            <a:cs typeface="Segoe UI Light" panose="020B0502040204020203" pitchFamily="34" charset="0"/>
          </a:endParaRPr>
        </a:p>
      </dsp:txBody>
      <dsp:txXfrm>
        <a:off x="6360028" y="2112"/>
        <a:ext cx="5025521" cy="1070589"/>
      </dsp:txXfrm>
    </dsp:sp>
    <dsp:sp modelId="{87E5DD42-AD3F-4C86-B270-146D3A881E38}">
      <dsp:nvSpPr>
        <dsp:cNvPr id="0" name=""/>
        <dsp:cNvSpPr/>
      </dsp:nvSpPr>
      <dsp:spPr>
        <a:xfrm>
          <a:off x="0" y="1312824"/>
          <a:ext cx="11385550" cy="1070589"/>
        </a:xfrm>
        <a:prstGeom prst="roundRect">
          <a:avLst>
            <a:gd name="adj" fmla="val 10000"/>
          </a:avLst>
        </a:prstGeom>
        <a:solidFill>
          <a:srgbClr val="D2D2E4"/>
        </a:solidFill>
        <a:ln>
          <a:noFill/>
        </a:ln>
        <a:effectLst/>
      </dsp:spPr>
      <dsp:style>
        <a:lnRef idx="0">
          <a:scrgbClr r="0" g="0" b="0"/>
        </a:lnRef>
        <a:fillRef idx="1">
          <a:scrgbClr r="0" g="0" b="0"/>
        </a:fillRef>
        <a:effectRef idx="0">
          <a:scrgbClr r="0" g="0" b="0"/>
        </a:effectRef>
        <a:fontRef idx="minor"/>
      </dsp:style>
    </dsp:sp>
    <dsp:sp modelId="{EEA6DFC5-0D84-4F73-95EB-3CFCDE7912A9}">
      <dsp:nvSpPr>
        <dsp:cNvPr id="0" name=""/>
        <dsp:cNvSpPr/>
      </dsp:nvSpPr>
      <dsp:spPr>
        <a:xfrm>
          <a:off x="323853" y="1581231"/>
          <a:ext cx="588824" cy="58882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342A8F9-A237-472A-98BA-BCC86EF9DAED}">
      <dsp:nvSpPr>
        <dsp:cNvPr id="0" name=""/>
        <dsp:cNvSpPr/>
      </dsp:nvSpPr>
      <dsp:spPr>
        <a:xfrm>
          <a:off x="1236530" y="1340349"/>
          <a:ext cx="10149019" cy="10705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304" tIns="113304" rIns="113304" bIns="113304" numCol="1" spcCol="1270" anchor="ctr" anchorCtr="0">
          <a:noAutofit/>
        </a:bodyPr>
        <a:lstStyle/>
        <a:p>
          <a:pPr marL="0" lvl="0" indent="0" algn="l" defTabSz="889000">
            <a:lnSpc>
              <a:spcPct val="100000"/>
            </a:lnSpc>
            <a:spcBef>
              <a:spcPct val="0"/>
            </a:spcBef>
            <a:spcAft>
              <a:spcPct val="35000"/>
            </a:spcAft>
            <a:buNone/>
          </a:pPr>
          <a:r>
            <a:rPr lang="en-US" sz="2000" kern="1200" baseline="0" dirty="0">
              <a:solidFill>
                <a:srgbClr val="2C292A">
                  <a:hueOff val="0"/>
                  <a:satOff val="0"/>
                  <a:lumOff val="0"/>
                  <a:alphaOff val="0"/>
                </a:srgbClr>
              </a:solidFill>
              <a:latin typeface="Segoe UI" panose="020B0502040204020203" pitchFamily="34" charset="0"/>
              <a:ea typeface="+mn-ea"/>
              <a:cs typeface="Segoe UI" panose="020B0502040204020203" pitchFamily="34" charset="0"/>
            </a:rPr>
            <a:t>Default location is assigned to the user</a:t>
          </a:r>
        </a:p>
      </dsp:txBody>
      <dsp:txXfrm>
        <a:off x="1236530" y="1340349"/>
        <a:ext cx="10149019" cy="1070589"/>
      </dsp:txXfrm>
    </dsp:sp>
    <dsp:sp modelId="{CF605093-CBD8-46FB-BE44-022E66509E5A}">
      <dsp:nvSpPr>
        <dsp:cNvPr id="0" name=""/>
        <dsp:cNvSpPr/>
      </dsp:nvSpPr>
      <dsp:spPr>
        <a:xfrm>
          <a:off x="0" y="2678586"/>
          <a:ext cx="11385550" cy="1070589"/>
        </a:xfrm>
        <a:prstGeom prst="roundRect">
          <a:avLst>
            <a:gd name="adj" fmla="val 10000"/>
          </a:avLst>
        </a:prstGeom>
        <a:solidFill>
          <a:srgbClr val="D2D2E4"/>
        </a:solidFill>
        <a:ln>
          <a:noFill/>
        </a:ln>
        <a:effectLst/>
      </dsp:spPr>
      <dsp:style>
        <a:lnRef idx="0">
          <a:scrgbClr r="0" g="0" b="0"/>
        </a:lnRef>
        <a:fillRef idx="1">
          <a:scrgbClr r="0" g="0" b="0"/>
        </a:fillRef>
        <a:effectRef idx="0">
          <a:scrgbClr r="0" g="0" b="0"/>
        </a:effectRef>
        <a:fontRef idx="minor"/>
      </dsp:style>
    </dsp:sp>
    <dsp:sp modelId="{010AB77D-0C0B-4731-B182-A4191E52DFC2}">
      <dsp:nvSpPr>
        <dsp:cNvPr id="0" name=""/>
        <dsp:cNvSpPr/>
      </dsp:nvSpPr>
      <dsp:spPr>
        <a:xfrm>
          <a:off x="323853" y="2919468"/>
          <a:ext cx="588824" cy="58882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B671A70-C05C-4569-9A7F-7C2FD8A75D94}">
      <dsp:nvSpPr>
        <dsp:cNvPr id="0" name=""/>
        <dsp:cNvSpPr/>
      </dsp:nvSpPr>
      <dsp:spPr>
        <a:xfrm>
          <a:off x="1236530" y="2678586"/>
          <a:ext cx="10149019" cy="10705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304" tIns="113304" rIns="113304" bIns="113304" numCol="1" spcCol="1270" anchor="ctr" anchorCtr="0">
          <a:noAutofit/>
        </a:bodyPr>
        <a:lstStyle/>
        <a:p>
          <a:pPr marL="0" lvl="0" indent="0" algn="l" defTabSz="889000">
            <a:lnSpc>
              <a:spcPct val="100000"/>
            </a:lnSpc>
            <a:spcBef>
              <a:spcPct val="0"/>
            </a:spcBef>
            <a:spcAft>
              <a:spcPct val="35000"/>
            </a:spcAft>
            <a:buNone/>
          </a:pPr>
          <a:r>
            <a:rPr lang="en-US" sz="2000" kern="1200" baseline="0" dirty="0">
              <a:solidFill>
                <a:srgbClr val="2C292A">
                  <a:hueOff val="0"/>
                  <a:satOff val="0"/>
                  <a:lumOff val="0"/>
                  <a:alphaOff val="0"/>
                </a:srgbClr>
              </a:solidFill>
              <a:latin typeface="Segoe UI" panose="020B0502040204020203" pitchFamily="34" charset="0"/>
              <a:ea typeface="+mn-ea"/>
              <a:cs typeface="Segoe UI" panose="020B0502040204020203" pitchFamily="34" charset="0"/>
            </a:rPr>
            <a:t>Use the LIS network components to dynamically assign a location</a:t>
          </a:r>
        </a:p>
      </dsp:txBody>
      <dsp:txXfrm>
        <a:off x="1236530" y="2678586"/>
        <a:ext cx="10149019" cy="1070589"/>
      </dsp:txXfrm>
    </dsp:sp>
    <dsp:sp modelId="{6C0BB56B-44DE-45A9-A722-915656BB516F}">
      <dsp:nvSpPr>
        <dsp:cNvPr id="0" name=""/>
        <dsp:cNvSpPr/>
      </dsp:nvSpPr>
      <dsp:spPr>
        <a:xfrm>
          <a:off x="0" y="4016823"/>
          <a:ext cx="11385550" cy="10705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72F428-C8E3-4862-9993-3E7C586EAD6B}">
      <dsp:nvSpPr>
        <dsp:cNvPr id="0" name=""/>
        <dsp:cNvSpPr/>
      </dsp:nvSpPr>
      <dsp:spPr>
        <a:xfrm>
          <a:off x="323853" y="4257705"/>
          <a:ext cx="588824" cy="588824"/>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0746D4-2C9A-4F36-BE81-FF731EA3E020}">
      <dsp:nvSpPr>
        <dsp:cNvPr id="0" name=""/>
        <dsp:cNvSpPr/>
      </dsp:nvSpPr>
      <dsp:spPr>
        <a:xfrm>
          <a:off x="1236530" y="4016823"/>
          <a:ext cx="10149019" cy="10705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304" tIns="113304" rIns="113304" bIns="113304" numCol="1" spcCol="1270" anchor="ctr" anchorCtr="0">
          <a:noAutofit/>
        </a:bodyPr>
        <a:lstStyle/>
        <a:p>
          <a:pPr marL="0" lvl="0" indent="0" algn="l" defTabSz="889000">
            <a:lnSpc>
              <a:spcPct val="100000"/>
            </a:lnSpc>
            <a:spcBef>
              <a:spcPct val="0"/>
            </a:spcBef>
            <a:spcAft>
              <a:spcPct val="35000"/>
            </a:spcAft>
            <a:buNone/>
          </a:pPr>
          <a:r>
            <a:rPr lang="en-US" sz="2000" kern="1200" dirty="0">
              <a:latin typeface="Segoe UI Light" panose="020B0502040204020203" pitchFamily="34" charset="0"/>
              <a:cs typeface="Segoe UI Light" panose="020B0502040204020203" pitchFamily="34" charset="0"/>
            </a:rPr>
            <a:t>New-</a:t>
          </a:r>
          <a:r>
            <a:rPr lang="en-US" sz="2000" kern="1200" dirty="0" err="1">
              <a:latin typeface="Segoe UI Light" panose="020B0502040204020203" pitchFamily="34" charset="0"/>
              <a:cs typeface="Segoe UI Light" panose="020B0502040204020203" pitchFamily="34" charset="0"/>
            </a:rPr>
            <a:t>CsOnlineLisCivicAddress</a:t>
          </a:r>
          <a:r>
            <a:rPr lang="en-US" sz="2000" kern="1200" dirty="0">
              <a:latin typeface="Segoe UI Light" panose="020B0502040204020203" pitchFamily="34" charset="0"/>
              <a:cs typeface="Segoe UI Light" panose="020B0502040204020203" pitchFamily="34" charset="0"/>
            </a:rPr>
            <a:t> cmdlet Use the –Latitude and –Longitude parameters (optionally also –Elin)</a:t>
          </a:r>
          <a:endParaRPr lang="en-US" sz="2000" kern="1200" baseline="0" dirty="0">
            <a:solidFill>
              <a:srgbClr val="2C292A">
                <a:hueOff val="0"/>
                <a:satOff val="0"/>
                <a:lumOff val="0"/>
                <a:alphaOff val="0"/>
              </a:srgbClr>
            </a:solidFill>
            <a:latin typeface="Segoe UI" panose="020B0502040204020203" pitchFamily="34" charset="0"/>
            <a:ea typeface="+mn-ea"/>
            <a:cs typeface="Segoe UI" panose="020B0502040204020203" pitchFamily="34" charset="0"/>
          </a:endParaRPr>
        </a:p>
      </dsp:txBody>
      <dsp:txXfrm>
        <a:off x="1236530" y="4016823"/>
        <a:ext cx="10149019" cy="107058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B18325-75C4-4535-8118-781B7EFD9824}">
      <dsp:nvSpPr>
        <dsp:cNvPr id="0" name=""/>
        <dsp:cNvSpPr/>
      </dsp:nvSpPr>
      <dsp:spPr>
        <a:xfrm>
          <a:off x="0" y="4554"/>
          <a:ext cx="10602014" cy="1060002"/>
        </a:xfrm>
        <a:prstGeom prst="roundRect">
          <a:avLst>
            <a:gd name="adj" fmla="val 10000"/>
          </a:avLst>
        </a:prstGeom>
        <a:solidFill>
          <a:srgbClr val="D2D2E4"/>
        </a:solidFill>
        <a:ln>
          <a:noFill/>
        </a:ln>
        <a:effectLst/>
      </dsp:spPr>
      <dsp:style>
        <a:lnRef idx="0">
          <a:scrgbClr r="0" g="0" b="0"/>
        </a:lnRef>
        <a:fillRef idx="1">
          <a:scrgbClr r="0" g="0" b="0"/>
        </a:fillRef>
        <a:effectRef idx="0">
          <a:scrgbClr r="0" g="0" b="0"/>
        </a:effectRef>
        <a:fontRef idx="minor"/>
      </dsp:style>
    </dsp:sp>
    <dsp:sp modelId="{C38493A0-3525-4CB4-A71A-B513872BACD5}">
      <dsp:nvSpPr>
        <dsp:cNvPr id="0" name=""/>
        <dsp:cNvSpPr/>
      </dsp:nvSpPr>
      <dsp:spPr>
        <a:xfrm>
          <a:off x="320650" y="243055"/>
          <a:ext cx="583001" cy="58300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4E24221-3B86-47BD-AEC2-44B77D28509C}">
      <dsp:nvSpPr>
        <dsp:cNvPr id="0" name=""/>
        <dsp:cNvSpPr/>
      </dsp:nvSpPr>
      <dsp:spPr>
        <a:xfrm>
          <a:off x="1224303" y="4554"/>
          <a:ext cx="9376513" cy="10600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184" tIns="112184" rIns="112184" bIns="112184" numCol="1" spcCol="1270" anchor="ctr" anchorCtr="0">
          <a:noAutofit/>
        </a:bodyPr>
        <a:lstStyle/>
        <a:p>
          <a:pPr marL="0" lvl="0" indent="0" algn="l" defTabSz="977900">
            <a:lnSpc>
              <a:spcPct val="100000"/>
            </a:lnSpc>
            <a:spcBef>
              <a:spcPct val="0"/>
            </a:spcBef>
            <a:spcAft>
              <a:spcPct val="35000"/>
            </a:spcAft>
            <a:buNone/>
          </a:pPr>
          <a:r>
            <a:rPr lang="en-US" sz="2200" kern="1200" baseline="0" dirty="0">
              <a:latin typeface="Segoe UI" panose="020B0502040204020203" pitchFamily="34" charset="0"/>
              <a:cs typeface="Segoe UI" panose="020B0502040204020203" pitchFamily="34" charset="0"/>
            </a:rPr>
            <a:t>When a Civic Address is created, a corresponding location is automatically created</a:t>
          </a:r>
          <a:endParaRPr lang="en-US" sz="2200" kern="1200" dirty="0">
            <a:latin typeface="Segoe UI" panose="020B0502040204020203" pitchFamily="34" charset="0"/>
            <a:cs typeface="Segoe UI" panose="020B0502040204020203" pitchFamily="34" charset="0"/>
          </a:endParaRPr>
        </a:p>
      </dsp:txBody>
      <dsp:txXfrm>
        <a:off x="1224303" y="4554"/>
        <a:ext cx="9376513" cy="1060002"/>
      </dsp:txXfrm>
    </dsp:sp>
    <dsp:sp modelId="{EC5545E2-0C89-403C-B97D-6C0A603AF5D4}">
      <dsp:nvSpPr>
        <dsp:cNvPr id="0" name=""/>
        <dsp:cNvSpPr/>
      </dsp:nvSpPr>
      <dsp:spPr>
        <a:xfrm>
          <a:off x="0" y="1329558"/>
          <a:ext cx="10602014" cy="1060002"/>
        </a:xfrm>
        <a:prstGeom prst="roundRect">
          <a:avLst>
            <a:gd name="adj" fmla="val 10000"/>
          </a:avLst>
        </a:prstGeom>
        <a:solidFill>
          <a:srgbClr val="D2D2E4"/>
        </a:solidFill>
        <a:ln>
          <a:noFill/>
        </a:ln>
        <a:effectLst/>
      </dsp:spPr>
      <dsp:style>
        <a:lnRef idx="0">
          <a:scrgbClr r="0" g="0" b="0"/>
        </a:lnRef>
        <a:fillRef idx="1">
          <a:scrgbClr r="0" g="0" b="0"/>
        </a:fillRef>
        <a:effectRef idx="0">
          <a:scrgbClr r="0" g="0" b="0"/>
        </a:effectRef>
        <a:fontRef idx="minor"/>
      </dsp:style>
    </dsp:sp>
    <dsp:sp modelId="{033796B5-859C-4F89-AB5A-6322C7D7BA34}">
      <dsp:nvSpPr>
        <dsp:cNvPr id="0" name=""/>
        <dsp:cNvSpPr/>
      </dsp:nvSpPr>
      <dsp:spPr>
        <a:xfrm>
          <a:off x="320650" y="1568058"/>
          <a:ext cx="583001" cy="58300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1691AAD-6FC0-434C-A090-62348135913C}">
      <dsp:nvSpPr>
        <dsp:cNvPr id="0" name=""/>
        <dsp:cNvSpPr/>
      </dsp:nvSpPr>
      <dsp:spPr>
        <a:xfrm>
          <a:off x="1224303" y="1329558"/>
          <a:ext cx="4770906" cy="10600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184" tIns="112184" rIns="112184" bIns="112184" numCol="1" spcCol="1270" anchor="ctr" anchorCtr="0">
          <a:noAutofit/>
        </a:bodyPr>
        <a:lstStyle/>
        <a:p>
          <a:pPr marL="0" lvl="0" indent="0" algn="l" defTabSz="977900">
            <a:lnSpc>
              <a:spcPct val="100000"/>
            </a:lnSpc>
            <a:spcBef>
              <a:spcPct val="0"/>
            </a:spcBef>
            <a:spcAft>
              <a:spcPct val="35000"/>
            </a:spcAft>
            <a:buNone/>
          </a:pPr>
          <a:r>
            <a:rPr lang="en-US" sz="2200" kern="1200" baseline="0" dirty="0">
              <a:solidFill>
                <a:srgbClr val="16233A">
                  <a:hueOff val="0"/>
                  <a:satOff val="0"/>
                  <a:lumOff val="0"/>
                  <a:alphaOff val="0"/>
                </a:srgbClr>
              </a:solidFill>
              <a:latin typeface="Segoe UI" panose="020B0502040204020203" pitchFamily="34" charset="0"/>
              <a:ea typeface="+mn-ea"/>
              <a:cs typeface="Segoe UI" panose="020B0502040204020203" pitchFamily="34" charset="0"/>
            </a:rPr>
            <a:t>Admin can create additional locations</a:t>
          </a:r>
        </a:p>
      </dsp:txBody>
      <dsp:txXfrm>
        <a:off x="1224303" y="1329558"/>
        <a:ext cx="4770906" cy="1060002"/>
      </dsp:txXfrm>
    </dsp:sp>
    <dsp:sp modelId="{72EF73FA-E81B-425C-BB55-902D54F5EB16}">
      <dsp:nvSpPr>
        <dsp:cNvPr id="0" name=""/>
        <dsp:cNvSpPr/>
      </dsp:nvSpPr>
      <dsp:spPr>
        <a:xfrm>
          <a:off x="5995209" y="1329558"/>
          <a:ext cx="4605607" cy="10600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184" tIns="112184" rIns="112184" bIns="112184" numCol="1" spcCol="1270" anchor="ctr" anchorCtr="0">
          <a:noAutofit/>
        </a:bodyPr>
        <a:lstStyle/>
        <a:p>
          <a:pPr marL="0" lvl="0" indent="0" algn="l" defTabSz="622300">
            <a:lnSpc>
              <a:spcPct val="100000"/>
            </a:lnSpc>
            <a:spcBef>
              <a:spcPct val="0"/>
            </a:spcBef>
            <a:spcAft>
              <a:spcPct val="35000"/>
            </a:spcAft>
            <a:buNone/>
          </a:pPr>
          <a:r>
            <a:rPr lang="en-US" sz="1400" kern="1200" baseline="0" dirty="0">
              <a:latin typeface="Segoe UI Light" panose="020B0502040204020203" pitchFamily="34" charset="0"/>
              <a:cs typeface="Segoe UI Light" panose="020B0502040204020203" pitchFamily="34" charset="0"/>
            </a:rPr>
            <a:t>Common example -&gt; create multiple Places to map to floors in a building</a:t>
          </a:r>
          <a:endParaRPr lang="en-US" sz="1400" kern="1200" dirty="0">
            <a:latin typeface="Segoe UI Light" panose="020B0502040204020203" pitchFamily="34" charset="0"/>
            <a:cs typeface="Segoe UI Light" panose="020B0502040204020203" pitchFamily="34" charset="0"/>
          </a:endParaRPr>
        </a:p>
      </dsp:txBody>
      <dsp:txXfrm>
        <a:off x="5995209" y="1329558"/>
        <a:ext cx="4605607" cy="1060002"/>
      </dsp:txXfrm>
    </dsp:sp>
    <dsp:sp modelId="{009DAE99-474D-4E08-9428-3BDBAECBE2BA}">
      <dsp:nvSpPr>
        <dsp:cNvPr id="0" name=""/>
        <dsp:cNvSpPr/>
      </dsp:nvSpPr>
      <dsp:spPr>
        <a:xfrm>
          <a:off x="0" y="2654561"/>
          <a:ext cx="10602014" cy="1060002"/>
        </a:xfrm>
        <a:prstGeom prst="roundRect">
          <a:avLst>
            <a:gd name="adj" fmla="val 10000"/>
          </a:avLst>
        </a:prstGeom>
        <a:solidFill>
          <a:srgbClr val="D2D2E4"/>
        </a:solidFill>
        <a:ln>
          <a:noFill/>
        </a:ln>
        <a:effectLst/>
      </dsp:spPr>
      <dsp:style>
        <a:lnRef idx="0">
          <a:scrgbClr r="0" g="0" b="0"/>
        </a:lnRef>
        <a:fillRef idx="1">
          <a:scrgbClr r="0" g="0" b="0"/>
        </a:fillRef>
        <a:effectRef idx="0">
          <a:scrgbClr r="0" g="0" b="0"/>
        </a:effectRef>
        <a:fontRef idx="minor"/>
      </dsp:style>
    </dsp:sp>
    <dsp:sp modelId="{B243F544-0FF7-4BAB-AC6A-4E7BFC2E09A6}">
      <dsp:nvSpPr>
        <dsp:cNvPr id="0" name=""/>
        <dsp:cNvSpPr/>
      </dsp:nvSpPr>
      <dsp:spPr>
        <a:xfrm>
          <a:off x="320650" y="2893062"/>
          <a:ext cx="583001" cy="58300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7C9D922-8BEB-4321-9918-064C1129A334}">
      <dsp:nvSpPr>
        <dsp:cNvPr id="0" name=""/>
        <dsp:cNvSpPr/>
      </dsp:nvSpPr>
      <dsp:spPr>
        <a:xfrm>
          <a:off x="1224303" y="2654561"/>
          <a:ext cx="4770906" cy="10600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184" tIns="112184" rIns="112184" bIns="112184" numCol="1" spcCol="1270" anchor="ctr" anchorCtr="0">
          <a:noAutofit/>
        </a:bodyPr>
        <a:lstStyle/>
        <a:p>
          <a:pPr marL="0" lvl="0" indent="0" algn="l" defTabSz="977900">
            <a:lnSpc>
              <a:spcPct val="100000"/>
            </a:lnSpc>
            <a:spcBef>
              <a:spcPct val="0"/>
            </a:spcBef>
            <a:spcAft>
              <a:spcPct val="35000"/>
            </a:spcAft>
            <a:buNone/>
          </a:pPr>
          <a:r>
            <a:rPr lang="en-US" sz="2200" kern="1200" baseline="0" dirty="0">
              <a:solidFill>
                <a:srgbClr val="16233A">
                  <a:hueOff val="0"/>
                  <a:satOff val="0"/>
                  <a:lumOff val="0"/>
                  <a:alphaOff val="0"/>
                </a:srgbClr>
              </a:solidFill>
              <a:latin typeface="Segoe UI" panose="020B0502040204020203" pitchFamily="34" charset="0"/>
              <a:ea typeface="+mn-ea"/>
              <a:cs typeface="Segoe UI" panose="020B0502040204020203" pitchFamily="34" charset="0"/>
            </a:rPr>
            <a:t>Teams Admin Center</a:t>
          </a:r>
        </a:p>
      </dsp:txBody>
      <dsp:txXfrm>
        <a:off x="1224303" y="2654561"/>
        <a:ext cx="4770906" cy="1060002"/>
      </dsp:txXfrm>
    </dsp:sp>
    <dsp:sp modelId="{AC54DFEF-3C25-4FF4-93F4-8338FBE7CDD4}">
      <dsp:nvSpPr>
        <dsp:cNvPr id="0" name=""/>
        <dsp:cNvSpPr/>
      </dsp:nvSpPr>
      <dsp:spPr>
        <a:xfrm>
          <a:off x="5995209" y="2654561"/>
          <a:ext cx="4605607" cy="10600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184" tIns="112184" rIns="112184" bIns="112184" numCol="1" spcCol="1270" anchor="ctr" anchorCtr="0">
          <a:noAutofit/>
        </a:bodyPr>
        <a:lstStyle/>
        <a:p>
          <a:pPr marL="0" lvl="0" indent="0" algn="l" defTabSz="622300">
            <a:lnSpc>
              <a:spcPct val="100000"/>
            </a:lnSpc>
            <a:spcBef>
              <a:spcPct val="0"/>
            </a:spcBef>
            <a:spcAft>
              <a:spcPct val="35000"/>
            </a:spcAft>
            <a:buNone/>
          </a:pPr>
          <a:r>
            <a:rPr lang="en-US" sz="1400" kern="1200" baseline="0" dirty="0">
              <a:solidFill>
                <a:srgbClr val="16233A">
                  <a:hueOff val="0"/>
                  <a:satOff val="0"/>
                  <a:lumOff val="0"/>
                  <a:alphaOff val="0"/>
                </a:srgbClr>
              </a:solidFill>
              <a:latin typeface="Segoe UI Light" panose="020B0502040204020203" pitchFamily="34" charset="0"/>
              <a:ea typeface="+mn-ea"/>
              <a:cs typeface="Segoe UI Light" panose="020B0502040204020203" pitchFamily="34" charset="0"/>
            </a:rPr>
            <a:t>Locations -&gt; Emergency addresses -&gt; [</a:t>
          </a:r>
          <a:r>
            <a:rPr lang="en-US" sz="1400" kern="1200" baseline="0" dirty="0" err="1">
              <a:solidFill>
                <a:srgbClr val="16233A">
                  <a:hueOff val="0"/>
                  <a:satOff val="0"/>
                  <a:lumOff val="0"/>
                  <a:alphaOff val="0"/>
                </a:srgbClr>
              </a:solidFill>
              <a:latin typeface="Segoe UI Light" panose="020B0502040204020203" pitchFamily="34" charset="0"/>
              <a:ea typeface="+mn-ea"/>
              <a:cs typeface="Segoe UI Light" panose="020B0502040204020203" pitchFamily="34" charset="0"/>
            </a:rPr>
            <a:t>CivicAddress</a:t>
          </a:r>
          <a:r>
            <a:rPr lang="en-US" sz="1400" kern="1200" baseline="0" dirty="0">
              <a:solidFill>
                <a:srgbClr val="16233A">
                  <a:hueOff val="0"/>
                  <a:satOff val="0"/>
                  <a:lumOff val="0"/>
                  <a:alphaOff val="0"/>
                </a:srgbClr>
              </a:solidFill>
              <a:latin typeface="Segoe UI Light" panose="020B0502040204020203" pitchFamily="34" charset="0"/>
              <a:ea typeface="+mn-ea"/>
              <a:cs typeface="Segoe UI Light" panose="020B0502040204020203" pitchFamily="34" charset="0"/>
            </a:rPr>
            <a:t>] -&gt; Places</a:t>
          </a:r>
        </a:p>
        <a:p>
          <a:pPr marL="0" lvl="0" indent="0" algn="l" defTabSz="622300">
            <a:lnSpc>
              <a:spcPct val="100000"/>
            </a:lnSpc>
            <a:spcBef>
              <a:spcPct val="0"/>
            </a:spcBef>
            <a:spcAft>
              <a:spcPct val="35000"/>
            </a:spcAft>
            <a:buNone/>
          </a:pPr>
          <a:r>
            <a:rPr lang="en-US" sz="1400" kern="1200" baseline="0" dirty="0">
              <a:solidFill>
                <a:srgbClr val="16233A">
                  <a:hueOff val="0"/>
                  <a:satOff val="0"/>
                  <a:lumOff val="0"/>
                  <a:alphaOff val="0"/>
                </a:srgbClr>
              </a:solidFill>
              <a:latin typeface="Segoe UI Light" panose="020B0502040204020203" pitchFamily="34" charset="0"/>
              <a:ea typeface="+mn-ea"/>
              <a:cs typeface="Segoe UI Light" panose="020B0502040204020203" pitchFamily="34" charset="0"/>
            </a:rPr>
            <a:t>Once voice users are assigned to a location, associated location/civic address</a:t>
          </a:r>
        </a:p>
      </dsp:txBody>
      <dsp:txXfrm>
        <a:off x="5995209" y="2654561"/>
        <a:ext cx="4605607" cy="1060002"/>
      </dsp:txXfrm>
    </dsp:sp>
    <dsp:sp modelId="{DAE1C9AA-01D7-45B3-9276-59B64B42CDC1}">
      <dsp:nvSpPr>
        <dsp:cNvPr id="0" name=""/>
        <dsp:cNvSpPr/>
      </dsp:nvSpPr>
      <dsp:spPr>
        <a:xfrm>
          <a:off x="0" y="3979565"/>
          <a:ext cx="10602014" cy="1060002"/>
        </a:xfrm>
        <a:prstGeom prst="roundRect">
          <a:avLst>
            <a:gd name="adj" fmla="val 10000"/>
          </a:avLst>
        </a:prstGeom>
        <a:solidFill>
          <a:srgbClr val="D2D2E4"/>
        </a:solidFill>
        <a:ln>
          <a:noFill/>
        </a:ln>
        <a:effectLst/>
      </dsp:spPr>
      <dsp:style>
        <a:lnRef idx="0">
          <a:scrgbClr r="0" g="0" b="0"/>
        </a:lnRef>
        <a:fillRef idx="1">
          <a:scrgbClr r="0" g="0" b="0"/>
        </a:fillRef>
        <a:effectRef idx="0">
          <a:scrgbClr r="0" g="0" b="0"/>
        </a:effectRef>
        <a:fontRef idx="minor"/>
      </dsp:style>
    </dsp:sp>
    <dsp:sp modelId="{540DFE4F-044D-4F84-93BF-1A023A49BBC2}">
      <dsp:nvSpPr>
        <dsp:cNvPr id="0" name=""/>
        <dsp:cNvSpPr/>
      </dsp:nvSpPr>
      <dsp:spPr>
        <a:xfrm>
          <a:off x="320650" y="4218066"/>
          <a:ext cx="583001" cy="583001"/>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83FDC1F-AF02-4D56-9D05-468256B8A2A7}">
      <dsp:nvSpPr>
        <dsp:cNvPr id="0" name=""/>
        <dsp:cNvSpPr/>
      </dsp:nvSpPr>
      <dsp:spPr>
        <a:xfrm>
          <a:off x="1224303" y="3979565"/>
          <a:ext cx="4770906" cy="10600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184" tIns="112184" rIns="112184" bIns="112184" numCol="1" spcCol="1270" anchor="ctr" anchorCtr="0">
          <a:noAutofit/>
        </a:bodyPr>
        <a:lstStyle/>
        <a:p>
          <a:pPr marL="0" lvl="0" indent="0" algn="l" defTabSz="977900">
            <a:lnSpc>
              <a:spcPct val="100000"/>
            </a:lnSpc>
            <a:spcBef>
              <a:spcPct val="0"/>
            </a:spcBef>
            <a:spcAft>
              <a:spcPct val="35000"/>
            </a:spcAft>
            <a:buNone/>
          </a:pPr>
          <a:r>
            <a:rPr lang="en-US" sz="2200" kern="1200" baseline="0" dirty="0">
              <a:solidFill>
                <a:srgbClr val="16233A">
                  <a:hueOff val="0"/>
                  <a:satOff val="0"/>
                  <a:lumOff val="0"/>
                  <a:alphaOff val="0"/>
                </a:srgbClr>
              </a:solidFill>
              <a:latin typeface="Segoe UI" panose="020B0502040204020203" pitchFamily="34" charset="0"/>
              <a:ea typeface="+mn-ea"/>
              <a:cs typeface="Segoe UI" panose="020B0502040204020203" pitchFamily="34" charset="0"/>
            </a:rPr>
            <a:t>Teams </a:t>
          </a:r>
          <a:r>
            <a:rPr lang="en-US" sz="2200" kern="1200" baseline="0" dirty="0" err="1">
              <a:solidFill>
                <a:srgbClr val="16233A">
                  <a:hueOff val="0"/>
                  <a:satOff val="0"/>
                  <a:lumOff val="0"/>
                  <a:alphaOff val="0"/>
                </a:srgbClr>
              </a:solidFill>
              <a:latin typeface="Segoe UI" panose="020B0502040204020203" pitchFamily="34" charset="0"/>
              <a:ea typeface="+mn-ea"/>
              <a:cs typeface="Segoe UI" panose="020B0502040204020203" pitchFamily="34" charset="0"/>
            </a:rPr>
            <a:t>Powershell</a:t>
          </a:r>
          <a:endParaRPr lang="en-US" sz="2200" kern="1200" baseline="0" dirty="0">
            <a:solidFill>
              <a:srgbClr val="16233A">
                <a:hueOff val="0"/>
                <a:satOff val="0"/>
                <a:lumOff val="0"/>
                <a:alphaOff val="0"/>
              </a:srgbClr>
            </a:solidFill>
            <a:latin typeface="Segoe UI" panose="020B0502040204020203" pitchFamily="34" charset="0"/>
            <a:ea typeface="+mn-ea"/>
            <a:cs typeface="Segoe UI" panose="020B0502040204020203" pitchFamily="34" charset="0"/>
          </a:endParaRPr>
        </a:p>
      </dsp:txBody>
      <dsp:txXfrm>
        <a:off x="1224303" y="3979565"/>
        <a:ext cx="4770906" cy="1060002"/>
      </dsp:txXfrm>
    </dsp:sp>
    <dsp:sp modelId="{A1BFD703-5D71-49E2-843D-C7750C3BB8DE}">
      <dsp:nvSpPr>
        <dsp:cNvPr id="0" name=""/>
        <dsp:cNvSpPr/>
      </dsp:nvSpPr>
      <dsp:spPr>
        <a:xfrm>
          <a:off x="5995209" y="3979565"/>
          <a:ext cx="4605607" cy="10600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184" tIns="112184" rIns="112184" bIns="112184" numCol="1" spcCol="1270" anchor="ctr" anchorCtr="0">
          <a:noAutofit/>
        </a:bodyPr>
        <a:lstStyle/>
        <a:p>
          <a:pPr marL="0" lvl="0" indent="0" algn="l" defTabSz="622300">
            <a:lnSpc>
              <a:spcPct val="100000"/>
            </a:lnSpc>
            <a:spcBef>
              <a:spcPct val="0"/>
            </a:spcBef>
            <a:spcAft>
              <a:spcPct val="35000"/>
            </a:spcAft>
            <a:buNone/>
          </a:pPr>
          <a:r>
            <a:rPr lang="en-US" sz="1400" b="1" kern="1200" baseline="0" dirty="0">
              <a:solidFill>
                <a:srgbClr val="16233A">
                  <a:hueOff val="0"/>
                  <a:satOff val="0"/>
                  <a:lumOff val="0"/>
                  <a:alphaOff val="0"/>
                </a:srgbClr>
              </a:solidFill>
              <a:latin typeface="Segoe UI Light" panose="020B0502040204020203" pitchFamily="34" charset="0"/>
              <a:ea typeface="+mn-ea"/>
              <a:cs typeface="Segoe UI Light" panose="020B0502040204020203" pitchFamily="34" charset="0"/>
            </a:rPr>
            <a:t>New-</a:t>
          </a:r>
          <a:r>
            <a:rPr lang="en-US" sz="1400" b="1" kern="1200" baseline="0" dirty="0" err="1">
              <a:solidFill>
                <a:srgbClr val="16233A">
                  <a:hueOff val="0"/>
                  <a:satOff val="0"/>
                  <a:lumOff val="0"/>
                  <a:alphaOff val="0"/>
                </a:srgbClr>
              </a:solidFill>
              <a:latin typeface="Segoe UI Light" panose="020B0502040204020203" pitchFamily="34" charset="0"/>
              <a:ea typeface="+mn-ea"/>
              <a:cs typeface="Segoe UI Light" panose="020B0502040204020203" pitchFamily="34" charset="0"/>
            </a:rPr>
            <a:t>CsOnlineLisLocation</a:t>
          </a:r>
          <a:r>
            <a:rPr lang="en-US" sz="1400" b="1" kern="1200" baseline="0" dirty="0">
              <a:solidFill>
                <a:srgbClr val="16233A">
                  <a:hueOff val="0"/>
                  <a:satOff val="0"/>
                  <a:lumOff val="0"/>
                  <a:alphaOff val="0"/>
                </a:srgbClr>
              </a:solidFill>
              <a:latin typeface="Segoe UI Light" panose="020B0502040204020203" pitchFamily="34" charset="0"/>
              <a:ea typeface="+mn-ea"/>
              <a:cs typeface="Segoe UI Light" panose="020B0502040204020203" pitchFamily="34" charset="0"/>
            </a:rPr>
            <a:t> </a:t>
          </a:r>
          <a:r>
            <a:rPr lang="en-US" sz="1400" kern="1200" baseline="0" dirty="0">
              <a:solidFill>
                <a:srgbClr val="16233A">
                  <a:hueOff val="0"/>
                  <a:satOff val="0"/>
                  <a:lumOff val="0"/>
                  <a:alphaOff val="0"/>
                </a:srgbClr>
              </a:solidFill>
              <a:latin typeface="Segoe UI Light" panose="020B0502040204020203" pitchFamily="34" charset="0"/>
              <a:ea typeface="+mn-ea"/>
              <a:cs typeface="Segoe UI Light" panose="020B0502040204020203" pitchFamily="34" charset="0"/>
            </a:rPr>
            <a:t>cmdlet -&gt; must reference the associated </a:t>
          </a:r>
          <a:r>
            <a:rPr lang="en-US" sz="1400" kern="1200" baseline="0" dirty="0" err="1">
              <a:solidFill>
                <a:srgbClr val="16233A">
                  <a:hueOff val="0"/>
                  <a:satOff val="0"/>
                  <a:lumOff val="0"/>
                  <a:alphaOff val="0"/>
                </a:srgbClr>
              </a:solidFill>
              <a:latin typeface="Segoe UI Light" panose="020B0502040204020203" pitchFamily="34" charset="0"/>
              <a:ea typeface="+mn-ea"/>
              <a:cs typeface="Segoe UI Light" panose="020B0502040204020203" pitchFamily="34" charset="0"/>
            </a:rPr>
            <a:t>CivicAddressID</a:t>
          </a:r>
          <a:endParaRPr lang="en-US" sz="1400" kern="1200" baseline="0" dirty="0">
            <a:solidFill>
              <a:srgbClr val="16233A">
                <a:hueOff val="0"/>
                <a:satOff val="0"/>
                <a:lumOff val="0"/>
                <a:alphaOff val="0"/>
              </a:srgbClr>
            </a:solidFill>
            <a:latin typeface="Segoe UI Light" panose="020B0502040204020203" pitchFamily="34" charset="0"/>
            <a:ea typeface="+mn-ea"/>
            <a:cs typeface="Segoe UI Light" panose="020B0502040204020203" pitchFamily="34" charset="0"/>
          </a:endParaRPr>
        </a:p>
        <a:p>
          <a:pPr marL="0" lvl="0" indent="0" algn="l" defTabSz="622300">
            <a:lnSpc>
              <a:spcPct val="100000"/>
            </a:lnSpc>
            <a:spcBef>
              <a:spcPct val="0"/>
            </a:spcBef>
            <a:spcAft>
              <a:spcPct val="35000"/>
            </a:spcAft>
            <a:buNone/>
          </a:pPr>
          <a:r>
            <a:rPr lang="en-US" sz="1400" kern="1200" baseline="0" dirty="0">
              <a:solidFill>
                <a:srgbClr val="16233A">
                  <a:hueOff val="0"/>
                  <a:satOff val="0"/>
                  <a:lumOff val="0"/>
                  <a:alphaOff val="0"/>
                </a:srgbClr>
              </a:solidFill>
              <a:latin typeface="Segoe UI Light" panose="020B0502040204020203" pitchFamily="34" charset="0"/>
              <a:ea typeface="+mn-ea"/>
              <a:cs typeface="Segoe UI Light" panose="020B0502040204020203" pitchFamily="34" charset="0"/>
            </a:rPr>
            <a:t>Use </a:t>
          </a:r>
          <a:r>
            <a:rPr lang="en-US" sz="1400" b="1" kern="1200" baseline="0" dirty="0">
              <a:solidFill>
                <a:srgbClr val="16233A">
                  <a:hueOff val="0"/>
                  <a:satOff val="0"/>
                  <a:lumOff val="0"/>
                  <a:alphaOff val="0"/>
                </a:srgbClr>
              </a:solidFill>
              <a:latin typeface="Segoe UI Light" panose="020B0502040204020203" pitchFamily="34" charset="0"/>
              <a:ea typeface="+mn-ea"/>
              <a:cs typeface="Segoe UI Light" panose="020B0502040204020203" pitchFamily="34" charset="0"/>
            </a:rPr>
            <a:t>Get-</a:t>
          </a:r>
          <a:r>
            <a:rPr lang="en-US" sz="1400" b="1" kern="1200" baseline="0" dirty="0" err="1">
              <a:solidFill>
                <a:srgbClr val="16233A">
                  <a:hueOff val="0"/>
                  <a:satOff val="0"/>
                  <a:lumOff val="0"/>
                  <a:alphaOff val="0"/>
                </a:srgbClr>
              </a:solidFill>
              <a:latin typeface="Segoe UI Light" panose="020B0502040204020203" pitchFamily="34" charset="0"/>
              <a:ea typeface="+mn-ea"/>
              <a:cs typeface="Segoe UI Light" panose="020B0502040204020203" pitchFamily="34" charset="0"/>
            </a:rPr>
            <a:t>CsOnlineLisCivicAddress</a:t>
          </a:r>
          <a:r>
            <a:rPr lang="en-US" sz="1400" kern="1200" baseline="0" dirty="0">
              <a:solidFill>
                <a:srgbClr val="16233A">
                  <a:hueOff val="0"/>
                  <a:satOff val="0"/>
                  <a:lumOff val="0"/>
                  <a:alphaOff val="0"/>
                </a:srgbClr>
              </a:solidFill>
              <a:latin typeface="Segoe UI Light" panose="020B0502040204020203" pitchFamily="34" charset="0"/>
              <a:ea typeface="+mn-ea"/>
              <a:cs typeface="Segoe UI Light" panose="020B0502040204020203" pitchFamily="34" charset="0"/>
            </a:rPr>
            <a:t> cmdlet to find the </a:t>
          </a:r>
          <a:r>
            <a:rPr lang="en-US" sz="1400" kern="1200" baseline="0" dirty="0" err="1">
              <a:solidFill>
                <a:srgbClr val="16233A">
                  <a:hueOff val="0"/>
                  <a:satOff val="0"/>
                  <a:lumOff val="0"/>
                  <a:alphaOff val="0"/>
                </a:srgbClr>
              </a:solidFill>
              <a:latin typeface="Segoe UI Light" panose="020B0502040204020203" pitchFamily="34" charset="0"/>
              <a:ea typeface="+mn-ea"/>
              <a:cs typeface="Segoe UI Light" panose="020B0502040204020203" pitchFamily="34" charset="0"/>
            </a:rPr>
            <a:t>CivicAddressID</a:t>
          </a:r>
          <a:endParaRPr lang="en-US" sz="1400" kern="1200" baseline="0" dirty="0">
            <a:solidFill>
              <a:srgbClr val="16233A">
                <a:hueOff val="0"/>
                <a:satOff val="0"/>
                <a:lumOff val="0"/>
                <a:alphaOff val="0"/>
              </a:srgbClr>
            </a:solidFill>
            <a:latin typeface="Segoe UI Light" panose="020B0502040204020203" pitchFamily="34" charset="0"/>
            <a:ea typeface="+mn-ea"/>
            <a:cs typeface="Segoe UI Light" panose="020B0502040204020203" pitchFamily="34" charset="0"/>
          </a:endParaRPr>
        </a:p>
      </dsp:txBody>
      <dsp:txXfrm>
        <a:off x="5995209" y="3979565"/>
        <a:ext cx="4605607" cy="106000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36677C-62DA-41CD-A43B-D48940283629}">
      <dsp:nvSpPr>
        <dsp:cNvPr id="0" name=""/>
        <dsp:cNvSpPr/>
      </dsp:nvSpPr>
      <dsp:spPr>
        <a:xfrm>
          <a:off x="0" y="2175"/>
          <a:ext cx="11652249" cy="110264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802EDB-5DB8-4956-A65A-BACD17315C9F}">
      <dsp:nvSpPr>
        <dsp:cNvPr id="0" name=""/>
        <dsp:cNvSpPr/>
      </dsp:nvSpPr>
      <dsp:spPr>
        <a:xfrm>
          <a:off x="333550" y="250271"/>
          <a:ext cx="606455" cy="60645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FBCFD39-B35B-4799-B2FF-20DEEA038A7E}">
      <dsp:nvSpPr>
        <dsp:cNvPr id="0" name=""/>
        <dsp:cNvSpPr/>
      </dsp:nvSpPr>
      <dsp:spPr>
        <a:xfrm>
          <a:off x="1273557" y="2175"/>
          <a:ext cx="10378692" cy="11026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697" tIns="116697" rIns="116697" bIns="116697" numCol="1" spcCol="1270" anchor="ctr" anchorCtr="0">
          <a:noAutofit/>
        </a:bodyPr>
        <a:lstStyle/>
        <a:p>
          <a:pPr marL="0" lvl="0" indent="0" algn="l" defTabSz="933450">
            <a:lnSpc>
              <a:spcPct val="100000"/>
            </a:lnSpc>
            <a:spcBef>
              <a:spcPct val="0"/>
            </a:spcBef>
            <a:spcAft>
              <a:spcPct val="35000"/>
            </a:spcAft>
            <a:buNone/>
          </a:pPr>
          <a:r>
            <a:rPr lang="en-US" sz="2100" kern="1200"/>
            <a:t>Contoso has corporate offices in New York, NY and Los Angeles, CA</a:t>
          </a:r>
        </a:p>
      </dsp:txBody>
      <dsp:txXfrm>
        <a:off x="1273557" y="2175"/>
        <a:ext cx="10378692" cy="1102647"/>
      </dsp:txXfrm>
    </dsp:sp>
    <dsp:sp modelId="{CC0FE7E5-B7C6-40E6-A4A9-AE982B3E5515}">
      <dsp:nvSpPr>
        <dsp:cNvPr id="0" name=""/>
        <dsp:cNvSpPr/>
      </dsp:nvSpPr>
      <dsp:spPr>
        <a:xfrm>
          <a:off x="0" y="1380484"/>
          <a:ext cx="11652249" cy="110264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55D218-B084-482A-A978-7455F4249463}">
      <dsp:nvSpPr>
        <dsp:cNvPr id="0" name=""/>
        <dsp:cNvSpPr/>
      </dsp:nvSpPr>
      <dsp:spPr>
        <a:xfrm>
          <a:off x="333550" y="1628580"/>
          <a:ext cx="606455" cy="60645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799B2B4-F688-41EF-ACC2-D740C5D1E36B}">
      <dsp:nvSpPr>
        <dsp:cNvPr id="0" name=""/>
        <dsp:cNvSpPr/>
      </dsp:nvSpPr>
      <dsp:spPr>
        <a:xfrm>
          <a:off x="1273557" y="1380484"/>
          <a:ext cx="10378692" cy="11026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697" tIns="116697" rIns="116697" bIns="116697" numCol="1" spcCol="1270" anchor="ctr" anchorCtr="0">
          <a:noAutofit/>
        </a:bodyPr>
        <a:lstStyle/>
        <a:p>
          <a:pPr marL="0" lvl="0" indent="0" algn="l" defTabSz="933450">
            <a:lnSpc>
              <a:spcPct val="100000"/>
            </a:lnSpc>
            <a:spcBef>
              <a:spcPct val="0"/>
            </a:spcBef>
            <a:spcAft>
              <a:spcPct val="35000"/>
            </a:spcAft>
            <a:buNone/>
          </a:pPr>
          <a:r>
            <a:rPr lang="en-US" sz="2100" kern="1200" dirty="0"/>
            <a:t>Each office has its own respective Security/Service Desk</a:t>
          </a:r>
        </a:p>
      </dsp:txBody>
      <dsp:txXfrm>
        <a:off x="1273557" y="1380484"/>
        <a:ext cx="10378692" cy="1102647"/>
      </dsp:txXfrm>
    </dsp:sp>
    <dsp:sp modelId="{780272DF-C09B-4BBA-A3EA-4F3470E58B58}">
      <dsp:nvSpPr>
        <dsp:cNvPr id="0" name=""/>
        <dsp:cNvSpPr/>
      </dsp:nvSpPr>
      <dsp:spPr>
        <a:xfrm>
          <a:off x="0" y="2758793"/>
          <a:ext cx="11652249" cy="110264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7D5E41-F130-42B6-A51E-4E5FF205CAC0}">
      <dsp:nvSpPr>
        <dsp:cNvPr id="0" name=""/>
        <dsp:cNvSpPr/>
      </dsp:nvSpPr>
      <dsp:spPr>
        <a:xfrm>
          <a:off x="333550" y="3006888"/>
          <a:ext cx="606455" cy="60645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00F1C94-3E7F-4945-9701-CF393AB5FEF9}">
      <dsp:nvSpPr>
        <dsp:cNvPr id="0" name=""/>
        <dsp:cNvSpPr/>
      </dsp:nvSpPr>
      <dsp:spPr>
        <a:xfrm>
          <a:off x="1273557" y="2758793"/>
          <a:ext cx="5243512" cy="11026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697" tIns="116697" rIns="116697" bIns="116697" numCol="1" spcCol="1270" anchor="ctr" anchorCtr="0">
          <a:noAutofit/>
        </a:bodyPr>
        <a:lstStyle/>
        <a:p>
          <a:pPr marL="0" lvl="0" indent="0" algn="l" defTabSz="933450">
            <a:lnSpc>
              <a:spcPct val="100000"/>
            </a:lnSpc>
            <a:spcBef>
              <a:spcPct val="0"/>
            </a:spcBef>
            <a:spcAft>
              <a:spcPct val="35000"/>
            </a:spcAft>
            <a:buNone/>
          </a:pPr>
          <a:r>
            <a:rPr lang="en-US" sz="2100" kern="1200"/>
            <a:t>Alice is based in the New York office</a:t>
          </a:r>
        </a:p>
      </dsp:txBody>
      <dsp:txXfrm>
        <a:off x="1273557" y="2758793"/>
        <a:ext cx="5243512" cy="1102647"/>
      </dsp:txXfrm>
    </dsp:sp>
    <dsp:sp modelId="{46F1B76F-7F94-4A67-A3D2-147A11838D4F}">
      <dsp:nvSpPr>
        <dsp:cNvPr id="0" name=""/>
        <dsp:cNvSpPr/>
      </dsp:nvSpPr>
      <dsp:spPr>
        <a:xfrm>
          <a:off x="6517069" y="2758793"/>
          <a:ext cx="5135180" cy="11026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697" tIns="116697" rIns="116697" bIns="116697" numCol="1" spcCol="1270" anchor="ctr" anchorCtr="0">
          <a:noAutofit/>
        </a:bodyPr>
        <a:lstStyle/>
        <a:p>
          <a:pPr marL="0" lvl="0" indent="0" algn="l" defTabSz="711200">
            <a:lnSpc>
              <a:spcPct val="100000"/>
            </a:lnSpc>
            <a:spcBef>
              <a:spcPct val="0"/>
            </a:spcBef>
            <a:spcAft>
              <a:spcPct val="35000"/>
            </a:spcAft>
            <a:buNone/>
          </a:pPr>
          <a:r>
            <a:rPr lang="en-US" sz="1600" kern="1200"/>
            <a:t>When in NY, dialing emergency services causes the New York Service Desk to be notified</a:t>
          </a:r>
        </a:p>
      </dsp:txBody>
      <dsp:txXfrm>
        <a:off x="6517069" y="2758793"/>
        <a:ext cx="5135180" cy="1102647"/>
      </dsp:txXfrm>
    </dsp:sp>
    <dsp:sp modelId="{FDDA3440-D813-4CF4-924B-037D41E52746}">
      <dsp:nvSpPr>
        <dsp:cNvPr id="0" name=""/>
        <dsp:cNvSpPr/>
      </dsp:nvSpPr>
      <dsp:spPr>
        <a:xfrm>
          <a:off x="0" y="4137102"/>
          <a:ext cx="11652249" cy="110264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2B47B0-D680-4500-90B6-877C996B4495}">
      <dsp:nvSpPr>
        <dsp:cNvPr id="0" name=""/>
        <dsp:cNvSpPr/>
      </dsp:nvSpPr>
      <dsp:spPr>
        <a:xfrm>
          <a:off x="333550" y="4385197"/>
          <a:ext cx="606455" cy="60645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B2F8FA7-AF73-4CC9-92AA-B9D9DE030B3B}">
      <dsp:nvSpPr>
        <dsp:cNvPr id="0" name=""/>
        <dsp:cNvSpPr/>
      </dsp:nvSpPr>
      <dsp:spPr>
        <a:xfrm>
          <a:off x="1273557" y="4137102"/>
          <a:ext cx="5243512" cy="11026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697" tIns="116697" rIns="116697" bIns="116697" numCol="1" spcCol="1270" anchor="ctr" anchorCtr="0">
          <a:noAutofit/>
        </a:bodyPr>
        <a:lstStyle/>
        <a:p>
          <a:pPr marL="0" lvl="0" indent="0" algn="l" defTabSz="933450">
            <a:lnSpc>
              <a:spcPct val="100000"/>
            </a:lnSpc>
            <a:spcBef>
              <a:spcPct val="0"/>
            </a:spcBef>
            <a:spcAft>
              <a:spcPct val="35000"/>
            </a:spcAft>
            <a:buNone/>
          </a:pPr>
          <a:r>
            <a:rPr lang="en-US" sz="2100" kern="1200"/>
            <a:t>Alice travels to the Los Angeles, CA office and needs to dial emergency services</a:t>
          </a:r>
        </a:p>
      </dsp:txBody>
      <dsp:txXfrm>
        <a:off x="1273557" y="4137102"/>
        <a:ext cx="5243512" cy="1102647"/>
      </dsp:txXfrm>
    </dsp:sp>
    <dsp:sp modelId="{E831AD66-F0D0-4E86-BDD4-4C9D3DB08583}">
      <dsp:nvSpPr>
        <dsp:cNvPr id="0" name=""/>
        <dsp:cNvSpPr/>
      </dsp:nvSpPr>
      <dsp:spPr>
        <a:xfrm>
          <a:off x="6517069" y="4137102"/>
          <a:ext cx="5135180" cy="11026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697" tIns="116697" rIns="116697" bIns="116697" numCol="1" spcCol="1270" anchor="ctr" anchorCtr="0">
          <a:noAutofit/>
        </a:bodyPr>
        <a:lstStyle/>
        <a:p>
          <a:pPr marL="0" lvl="0" indent="0" algn="l" defTabSz="711200">
            <a:lnSpc>
              <a:spcPct val="100000"/>
            </a:lnSpc>
            <a:spcBef>
              <a:spcPct val="0"/>
            </a:spcBef>
            <a:spcAft>
              <a:spcPct val="35000"/>
            </a:spcAft>
            <a:buNone/>
          </a:pPr>
          <a:r>
            <a:rPr lang="en-US" sz="1600" kern="1200" dirty="0"/>
            <a:t>The </a:t>
          </a:r>
          <a:r>
            <a:rPr lang="en-US" sz="1600" u="sng" kern="1200" dirty="0"/>
            <a:t>Los Angeles, CA Service Desk </a:t>
          </a:r>
          <a:r>
            <a:rPr lang="en-US" sz="1600" kern="1200" dirty="0"/>
            <a:t>should be notified (since she has now traveled to LA)</a:t>
          </a:r>
        </a:p>
      </dsp:txBody>
      <dsp:txXfrm>
        <a:off x="6517069" y="4137102"/>
        <a:ext cx="5135180" cy="110264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EF01CC-C294-43B9-8E21-962FDBE06BE8}">
      <dsp:nvSpPr>
        <dsp:cNvPr id="0" name=""/>
        <dsp:cNvSpPr/>
      </dsp:nvSpPr>
      <dsp:spPr>
        <a:xfrm>
          <a:off x="0" y="639"/>
          <a:ext cx="11652249" cy="149732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91B681-6613-4697-A75C-F48776E1C061}">
      <dsp:nvSpPr>
        <dsp:cNvPr id="0" name=""/>
        <dsp:cNvSpPr/>
      </dsp:nvSpPr>
      <dsp:spPr>
        <a:xfrm>
          <a:off x="452941" y="337538"/>
          <a:ext cx="823529" cy="82352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6BBC8D2-2D43-4EDF-B76C-1228863F038A}">
      <dsp:nvSpPr>
        <dsp:cNvPr id="0" name=""/>
        <dsp:cNvSpPr/>
      </dsp:nvSpPr>
      <dsp:spPr>
        <a:xfrm>
          <a:off x="1729412" y="639"/>
          <a:ext cx="5243512" cy="1497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467" tIns="158467" rIns="158467" bIns="158467" numCol="1" spcCol="1270" anchor="ctr" anchorCtr="0">
          <a:noAutofit/>
        </a:bodyPr>
        <a:lstStyle/>
        <a:p>
          <a:pPr marL="0" lvl="0" indent="0" algn="l" defTabSz="800100">
            <a:lnSpc>
              <a:spcPct val="100000"/>
            </a:lnSpc>
            <a:spcBef>
              <a:spcPct val="0"/>
            </a:spcBef>
            <a:spcAft>
              <a:spcPct val="35000"/>
            </a:spcAft>
            <a:buNone/>
          </a:pPr>
          <a:r>
            <a:rPr lang="en-US" sz="1800" kern="1200" baseline="0"/>
            <a:t>To support the previous scenario, the tenant admin needs to configure the appropriate network elements and assign a policy to a Site.</a:t>
          </a:r>
          <a:endParaRPr lang="en-US" sz="1800" kern="1200"/>
        </a:p>
      </dsp:txBody>
      <dsp:txXfrm>
        <a:off x="1729412" y="639"/>
        <a:ext cx="5243512" cy="1497327"/>
      </dsp:txXfrm>
    </dsp:sp>
    <dsp:sp modelId="{330D3B81-ACAA-4390-B802-87D2DBB864E5}">
      <dsp:nvSpPr>
        <dsp:cNvPr id="0" name=""/>
        <dsp:cNvSpPr/>
      </dsp:nvSpPr>
      <dsp:spPr>
        <a:xfrm>
          <a:off x="6972925" y="639"/>
          <a:ext cx="4679324" cy="1497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467" tIns="158467" rIns="158467" bIns="158467" numCol="1" spcCol="1270" anchor="ctr" anchorCtr="0">
          <a:noAutofit/>
        </a:bodyPr>
        <a:lstStyle/>
        <a:p>
          <a:pPr marL="0" lvl="0" indent="0" algn="l" defTabSz="622300">
            <a:lnSpc>
              <a:spcPct val="100000"/>
            </a:lnSpc>
            <a:spcBef>
              <a:spcPct val="0"/>
            </a:spcBef>
            <a:spcAft>
              <a:spcPct val="35000"/>
            </a:spcAft>
            <a:buNone/>
          </a:pPr>
          <a:r>
            <a:rPr lang="en-US" sz="1400" b="1" kern="1200" dirty="0"/>
            <a:t>Site</a:t>
          </a:r>
          <a:r>
            <a:rPr lang="en-US" sz="1400" kern="1200" dirty="0"/>
            <a:t> policies </a:t>
          </a:r>
          <a:r>
            <a:rPr lang="en-US" sz="1400" u="sng" kern="1200" dirty="0"/>
            <a:t>take precedence </a:t>
          </a:r>
          <a:r>
            <a:rPr lang="en-US" sz="1400" kern="1200" dirty="0"/>
            <a:t>over </a:t>
          </a:r>
          <a:r>
            <a:rPr lang="en-US" sz="1400" b="1" kern="1200" dirty="0"/>
            <a:t>user</a:t>
          </a:r>
          <a:r>
            <a:rPr lang="en-US" sz="1400" kern="1200" dirty="0"/>
            <a:t> policies.</a:t>
          </a:r>
        </a:p>
        <a:p>
          <a:pPr marL="0" lvl="0" indent="0" algn="l" defTabSz="622300">
            <a:lnSpc>
              <a:spcPct val="100000"/>
            </a:lnSpc>
            <a:spcBef>
              <a:spcPct val="0"/>
            </a:spcBef>
            <a:spcAft>
              <a:spcPct val="35000"/>
            </a:spcAft>
            <a:buNone/>
          </a:pPr>
          <a:r>
            <a:rPr lang="en-US" sz="1400" kern="1200" dirty="0"/>
            <a:t>No match found would revert to </a:t>
          </a:r>
          <a:r>
            <a:rPr lang="en-US" sz="1400" b="1" kern="1200" dirty="0"/>
            <a:t>Global</a:t>
          </a:r>
          <a:r>
            <a:rPr lang="en-US" sz="1400" kern="1200" dirty="0"/>
            <a:t> (unless there is an explicit assignment to user)</a:t>
          </a:r>
        </a:p>
      </dsp:txBody>
      <dsp:txXfrm>
        <a:off x="6972925" y="639"/>
        <a:ext cx="4679324" cy="1497327"/>
      </dsp:txXfrm>
    </dsp:sp>
    <dsp:sp modelId="{0BE0A321-7C1F-4FB3-BB5F-4E5FDF9D8BF1}">
      <dsp:nvSpPr>
        <dsp:cNvPr id="0" name=""/>
        <dsp:cNvSpPr/>
      </dsp:nvSpPr>
      <dsp:spPr>
        <a:xfrm>
          <a:off x="0" y="1872298"/>
          <a:ext cx="11652249" cy="149732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F43873-8C80-4C7F-B5B8-17A6B179E3D5}">
      <dsp:nvSpPr>
        <dsp:cNvPr id="0" name=""/>
        <dsp:cNvSpPr/>
      </dsp:nvSpPr>
      <dsp:spPr>
        <a:xfrm>
          <a:off x="452941" y="2209197"/>
          <a:ext cx="823529" cy="82352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3636DCD-EB87-46B4-AC96-5DBD0AE2EA03}">
      <dsp:nvSpPr>
        <dsp:cNvPr id="0" name=""/>
        <dsp:cNvSpPr/>
      </dsp:nvSpPr>
      <dsp:spPr>
        <a:xfrm>
          <a:off x="1729412" y="1872298"/>
          <a:ext cx="5243512" cy="1497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467" tIns="158467" rIns="158467" bIns="158467" numCol="1" spcCol="1270" anchor="ctr" anchorCtr="0">
          <a:noAutofit/>
        </a:bodyPr>
        <a:lstStyle/>
        <a:p>
          <a:pPr marL="0" lvl="0" indent="0" algn="l" defTabSz="800100">
            <a:lnSpc>
              <a:spcPct val="100000"/>
            </a:lnSpc>
            <a:spcBef>
              <a:spcPct val="0"/>
            </a:spcBef>
            <a:spcAft>
              <a:spcPct val="35000"/>
            </a:spcAft>
            <a:buNone/>
          </a:pPr>
          <a:r>
            <a:rPr lang="en-US" sz="1800" kern="1200" baseline="0"/>
            <a:t>Dynamic assignment is based on Tenant Network Configuration</a:t>
          </a:r>
          <a:endParaRPr lang="en-US" sz="1800" kern="1200"/>
        </a:p>
      </dsp:txBody>
      <dsp:txXfrm>
        <a:off x="1729412" y="1872298"/>
        <a:ext cx="5243512" cy="1497327"/>
      </dsp:txXfrm>
    </dsp:sp>
    <dsp:sp modelId="{5D79EFF0-35F2-402B-BE08-C40234ABBCAD}">
      <dsp:nvSpPr>
        <dsp:cNvPr id="0" name=""/>
        <dsp:cNvSpPr/>
      </dsp:nvSpPr>
      <dsp:spPr>
        <a:xfrm>
          <a:off x="6972925" y="1872298"/>
          <a:ext cx="4679324" cy="1497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467" tIns="158467" rIns="158467" bIns="158467" numCol="1" spcCol="1270" anchor="ctr" anchorCtr="0">
          <a:noAutofit/>
        </a:bodyPr>
        <a:lstStyle/>
        <a:p>
          <a:pPr marL="0" lvl="0" indent="0" algn="l" defTabSz="622300">
            <a:lnSpc>
              <a:spcPct val="100000"/>
            </a:lnSpc>
            <a:spcBef>
              <a:spcPct val="0"/>
            </a:spcBef>
            <a:spcAft>
              <a:spcPct val="35000"/>
            </a:spcAft>
            <a:buNone/>
          </a:pPr>
          <a:r>
            <a:rPr lang="en-US" sz="1400" kern="1200" baseline="0"/>
            <a:t>Network Region</a:t>
          </a:r>
          <a:endParaRPr lang="en-US" sz="1400" kern="1200"/>
        </a:p>
        <a:p>
          <a:pPr marL="0" lvl="0" indent="0" algn="l" defTabSz="622300">
            <a:lnSpc>
              <a:spcPct val="100000"/>
            </a:lnSpc>
            <a:spcBef>
              <a:spcPct val="0"/>
            </a:spcBef>
            <a:spcAft>
              <a:spcPct val="35000"/>
            </a:spcAft>
            <a:buNone/>
          </a:pPr>
          <a:r>
            <a:rPr lang="en-US" sz="1400" kern="1200" baseline="0"/>
            <a:t>Network Site</a:t>
          </a:r>
          <a:endParaRPr lang="en-US" sz="1400" kern="1200"/>
        </a:p>
        <a:p>
          <a:pPr marL="0" lvl="0" indent="0" algn="l" defTabSz="622300">
            <a:lnSpc>
              <a:spcPct val="100000"/>
            </a:lnSpc>
            <a:spcBef>
              <a:spcPct val="0"/>
            </a:spcBef>
            <a:spcAft>
              <a:spcPct val="35000"/>
            </a:spcAft>
            <a:buNone/>
          </a:pPr>
          <a:r>
            <a:rPr lang="en-US" sz="1400" kern="1200" baseline="0"/>
            <a:t>Network Subnet</a:t>
          </a:r>
          <a:endParaRPr lang="en-US" sz="1400" kern="1200"/>
        </a:p>
      </dsp:txBody>
      <dsp:txXfrm>
        <a:off x="6972925" y="1872298"/>
        <a:ext cx="4679324" cy="1497327"/>
      </dsp:txXfrm>
    </dsp:sp>
    <dsp:sp modelId="{8F671113-01B4-4323-B9F9-F8377BA32E68}">
      <dsp:nvSpPr>
        <dsp:cNvPr id="0" name=""/>
        <dsp:cNvSpPr/>
      </dsp:nvSpPr>
      <dsp:spPr>
        <a:xfrm>
          <a:off x="0" y="3743957"/>
          <a:ext cx="11652249" cy="149732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92F328-A210-4C6D-A838-7315903035DF}">
      <dsp:nvSpPr>
        <dsp:cNvPr id="0" name=""/>
        <dsp:cNvSpPr/>
      </dsp:nvSpPr>
      <dsp:spPr>
        <a:xfrm>
          <a:off x="452941" y="4080856"/>
          <a:ext cx="823529" cy="82352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68D9FFE-6DC3-4BD5-9A17-721B3D6F6996}">
      <dsp:nvSpPr>
        <dsp:cNvPr id="0" name=""/>
        <dsp:cNvSpPr/>
      </dsp:nvSpPr>
      <dsp:spPr>
        <a:xfrm>
          <a:off x="1729412" y="3743957"/>
          <a:ext cx="9922837" cy="1497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467" tIns="158467" rIns="158467" bIns="158467" numCol="1" spcCol="1270" anchor="ctr" anchorCtr="0">
          <a:noAutofit/>
        </a:bodyPr>
        <a:lstStyle/>
        <a:p>
          <a:pPr marL="0" lvl="0" indent="0" algn="l" defTabSz="800100">
            <a:lnSpc>
              <a:spcPct val="100000"/>
            </a:lnSpc>
            <a:spcBef>
              <a:spcPct val="0"/>
            </a:spcBef>
            <a:spcAft>
              <a:spcPct val="35000"/>
            </a:spcAft>
            <a:buNone/>
          </a:pPr>
          <a:r>
            <a:rPr lang="en-US" sz="1800" kern="1200" baseline="0"/>
            <a:t>The Tenant Network components </a:t>
          </a:r>
          <a:r>
            <a:rPr lang="en-US" sz="1800" b="1" u="sng" kern="1200" baseline="0"/>
            <a:t>are not used for mapping emergency address</a:t>
          </a:r>
          <a:r>
            <a:rPr lang="en-US" sz="1800" kern="1200" baseline="0"/>
            <a:t> for users; only for dynamic assignment of emergency policies, emergency routing, Location Based Routing [LBR] and DR Media Optimization.</a:t>
          </a:r>
          <a:endParaRPr lang="en-US" sz="1800" kern="1200"/>
        </a:p>
      </dsp:txBody>
      <dsp:txXfrm>
        <a:off x="1729412" y="3743957"/>
        <a:ext cx="9922837" cy="1497327"/>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UI" panose="020B0502040204020203"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UI" panose="020B0502040204020203" pitchFamily="34" charset="0"/>
              </a:rPr>
              <a:t>3/6/2025 11:42 AM</a:t>
            </a:fld>
            <a:endParaRPr lang="en-US">
              <a:latin typeface="Segoe UI" panose="020B0502040204020203"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UI" panose="020B0502040204020203" pitchFamily="34" charset="0"/>
                <a:ea typeface="Segoe UI" pitchFamily="34" charset="0"/>
                <a:cs typeface="Segoe UI" panose="020B0502040204020203"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anose="020B0502040204020203" pitchFamily="34" charset="0"/>
              </a:rPr>
              <a:t>‹#›</a:t>
            </a:fld>
            <a:endParaRPr lang="en-US">
              <a:latin typeface="Segoe UI" panose="020B0502040204020203"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Segoe UI" panose="020B0502040204020203" pitchFamily="34"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b="0" i="0">
                <a:latin typeface="Segoe UI" panose="020B0502040204020203" pitchFamily="34" charset="0"/>
                <a:cs typeface="Segoe UI" panose="020B0502040204020203" pitchFamily="34" charset="0"/>
              </a:defRPr>
            </a:lvl1p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Segoe UI" panose="020B0502040204020203" pitchFamily="34" charset="0"/>
              </a:defRPr>
            </a:lvl1pPr>
          </a:lstStyle>
          <a:p>
            <a:fld id="{386CE63F-9E7F-4C04-9D0D-FCA25A8E9E86}" type="datetime8">
              <a:rPr lang="en-US" smtClean="0"/>
              <a:pPr/>
              <a:t>3/6/2025 11:42 AM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b="0" i="0">
                <a:latin typeface="Segoe UI" panose="020B0502040204020203"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b="0" i="0" kern="1200">
        <a:solidFill>
          <a:schemeClr val="tx1"/>
        </a:solidFill>
        <a:latin typeface="Segoe UI" panose="020B0502040204020203"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b="0" i="0" kern="1200">
        <a:solidFill>
          <a:schemeClr val="tx1"/>
        </a:solidFill>
        <a:latin typeface="Segoe UI" panose="020B0502040204020203"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b="0" i="0" kern="1200">
        <a:solidFill>
          <a:schemeClr val="tx1"/>
        </a:solidFill>
        <a:latin typeface="Segoe UI" panose="020B0502040204020203"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b="0" i="0" kern="1200">
        <a:solidFill>
          <a:schemeClr val="tx1"/>
        </a:solidFill>
        <a:latin typeface="Segoe UI" panose="020B0502040204020203"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b="0" i="0" kern="1200">
        <a:solidFill>
          <a:schemeClr val="tx1"/>
        </a:solidFill>
        <a:latin typeface="Segoe UI" panose="020B0502040204020203"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learn.microsoft.com/en-us/microsoftteams/configure-dynamic-emergency-callin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docs.microsoft.com/en-US/microsoftteams/add-change-remove-emergency-location-organization?WT.mc_id=TeamsAdminCenterCSH"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mxtoolbox.com/SubnetCalculator.aspx"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github.com/chall32/LDWin" TargetMode="External"/><Relationship Id="rId5" Type="http://schemas.openxmlformats.org/officeDocument/2006/relationships/hyperlink" Target="https://polarclouds.co.uk/ldwin-link-discovery-for-windows/" TargetMode="External"/><Relationship Id="rId4" Type="http://schemas.openxmlformats.org/officeDocument/2006/relationships/hyperlink" Target="https://www.cisco.com/c/en/us/td/docs/switches/lan/catalyst4500/12-2/46sg/configuration/guide/Wrapper-46SG/swlldp.html#wp1084239"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learn.microsoft.com/en-us/microsoftteams/emergency-calling-dispatchable-location#emergency-address-classification-and-routing"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learn.microsoft.com/en-us/microsoftteams/what-are-emergency-locations-addresses-and-call-routing"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learn.microsoft.com/en-us/powershell/module/teams/get-csphonenumberassignment"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5D498-0868-B069-6FE7-22EC5E75D9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0FFF55-74CB-6EA4-450E-16DBA5D879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27C193-F1DE-2891-447B-4A99F28BA3B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8871F6B-A7CB-2F31-C53A-D218A6D8A1F7}"/>
              </a:ext>
            </a:extLst>
          </p:cNvPr>
          <p:cNvSpPr>
            <a:spLocks noGrp="1"/>
          </p:cNvSpPr>
          <p:nvPr>
            <p:ph type="sldNum" sz="quarter" idx="5"/>
          </p:nvPr>
        </p:nvSpPr>
        <p:spPr/>
        <p:txBody>
          <a:bodyPr/>
          <a:lstStyle/>
          <a:p>
            <a:fld id="{F5B6E62B-B4EA-4BE6-AB83-8DE8DD8EBFAC}" type="slidenum">
              <a:rPr lang="en-US" smtClean="0"/>
              <a:t>2</a:t>
            </a:fld>
            <a:endParaRPr lang="en-US"/>
          </a:p>
        </p:txBody>
      </p:sp>
    </p:spTree>
    <p:extLst>
      <p:ext uri="{BB962C8B-B14F-4D97-AF65-F5344CB8AC3E}">
        <p14:creationId xmlns:p14="http://schemas.microsoft.com/office/powerpoint/2010/main" val="38613772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side – identifying where the user is</a:t>
            </a:r>
          </a:p>
          <a:p>
            <a:r>
              <a:rPr lang="en-US" dirty="0"/>
              <a:t>Right side – applying a policy</a:t>
            </a:r>
          </a:p>
          <a:p>
            <a:r>
              <a:rPr lang="en-US" dirty="0">
                <a:hlinkClick r:id="rId3"/>
              </a:rPr>
              <a:t>Configure dynamic emergency calling - Microsoft Teams | Microsoft Learn</a:t>
            </a:r>
            <a:endParaRPr lang="en-US" dirty="0"/>
          </a:p>
          <a:p>
            <a:endParaRPr lang="en-US" dirty="0"/>
          </a:p>
          <a:p>
            <a:r>
              <a:rPr lang="en-US" dirty="0"/>
              <a:t>“</a:t>
            </a:r>
            <a:r>
              <a:rPr lang="en-US" b="0" i="0" dirty="0">
                <a:solidFill>
                  <a:srgbClr val="161616"/>
                </a:solidFill>
                <a:effectLst/>
                <a:latin typeface="Segoe UI" panose="020B0502040204020203" pitchFamily="34" charset="0"/>
              </a:rPr>
              <a:t>Requests based on Ethernet/Switch (</a:t>
            </a:r>
            <a:r>
              <a:rPr lang="en-US" b="0" i="0" dirty="0" err="1">
                <a:solidFill>
                  <a:srgbClr val="161616"/>
                </a:solidFill>
                <a:effectLst/>
                <a:latin typeface="Segoe UI" panose="020B0502040204020203" pitchFamily="34" charset="0"/>
              </a:rPr>
              <a:t>PortID</a:t>
            </a:r>
            <a:r>
              <a:rPr lang="en-US" b="0" i="0" dirty="0">
                <a:solidFill>
                  <a:srgbClr val="161616"/>
                </a:solidFill>
                <a:effectLst/>
                <a:latin typeface="Segoe UI" panose="020B0502040204020203" pitchFamily="34" charset="0"/>
              </a:rPr>
              <a:t> or </a:t>
            </a:r>
            <a:r>
              <a:rPr lang="en-US" b="0" i="0" dirty="0" err="1">
                <a:solidFill>
                  <a:srgbClr val="161616"/>
                </a:solidFill>
                <a:effectLst/>
                <a:latin typeface="Segoe UI" panose="020B0502040204020203" pitchFamily="34" charset="0"/>
              </a:rPr>
              <a:t>ChassisID</a:t>
            </a:r>
            <a:r>
              <a:rPr lang="en-US" b="0" i="0" dirty="0">
                <a:solidFill>
                  <a:srgbClr val="161616"/>
                </a:solidFill>
                <a:effectLst/>
                <a:latin typeface="Segoe UI" panose="020B0502040204020203" pitchFamily="34" charset="0"/>
              </a:rPr>
              <a:t>) and Wireless </a:t>
            </a:r>
            <a:r>
              <a:rPr lang="en-US" b="0" i="0" dirty="0" err="1">
                <a:solidFill>
                  <a:srgbClr val="161616"/>
                </a:solidFill>
                <a:effectLst/>
                <a:latin typeface="Segoe UI" panose="020B0502040204020203" pitchFamily="34" charset="0"/>
              </a:rPr>
              <a:t>AccessPoint</a:t>
            </a:r>
            <a:r>
              <a:rPr lang="en-US" b="0" i="0" dirty="0">
                <a:solidFill>
                  <a:srgbClr val="161616"/>
                </a:solidFill>
                <a:effectLst/>
                <a:latin typeface="Segoe UI" panose="020B0502040204020203" pitchFamily="34" charset="0"/>
              </a:rPr>
              <a:t> (BSSID) will be done regardless of whether the external IP address matches an IP address in the trusted IP addresses.”</a:t>
            </a:r>
            <a:endParaRPr lang="en-US" dirty="0"/>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3/6/2025 11:42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12</a:t>
            </a:fld>
            <a:endParaRPr lang="en-US"/>
          </a:p>
        </p:txBody>
      </p:sp>
    </p:spTree>
    <p:extLst>
      <p:ext uri="{BB962C8B-B14F-4D97-AF65-F5344CB8AC3E}">
        <p14:creationId xmlns:p14="http://schemas.microsoft.com/office/powerpoint/2010/main" val="2354874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can use http://www.whatismyip.com to see both IPv4 and IPv6 addresses.</a:t>
            </a:r>
          </a:p>
          <a:p>
            <a:endParaRPr lang="en-US" sz="2800"/>
          </a:p>
          <a:p>
            <a:r>
              <a:rPr lang="en-US" sz="2800"/>
              <a:t>Without a match:</a:t>
            </a:r>
          </a:p>
          <a:p>
            <a:r>
              <a:rPr lang="en-US" sz="2800"/>
              <a:t>Network Configuration Service lookup stops</a:t>
            </a:r>
          </a:p>
          <a:p>
            <a:r>
              <a:rPr lang="en-US" sz="2800"/>
              <a:t>Teams client will not display Emergency Location</a:t>
            </a:r>
          </a:p>
          <a:p>
            <a:endParaRPr lang="en-US"/>
          </a:p>
        </p:txBody>
      </p:sp>
      <p:sp>
        <p:nvSpPr>
          <p:cNvPr id="4" name="Slide Number Placeholder 3"/>
          <p:cNvSpPr>
            <a:spLocks noGrp="1"/>
          </p:cNvSpPr>
          <p:nvPr>
            <p:ph type="sldNum" sz="quarter" idx="5"/>
          </p:nvPr>
        </p:nvSpPr>
        <p:spPr/>
        <p:txBody>
          <a:bodyPr/>
          <a:lstStyle/>
          <a:p>
            <a:fld id="{939D744F-849E-426A-9B9D-F10735555C9D}" type="slidenum">
              <a:rPr lang="LID4096" smtClean="0"/>
              <a:t>13</a:t>
            </a:fld>
            <a:endParaRPr lang="LID4096"/>
          </a:p>
        </p:txBody>
      </p:sp>
    </p:spTree>
    <p:extLst>
      <p:ext uri="{BB962C8B-B14F-4D97-AF65-F5344CB8AC3E}">
        <p14:creationId xmlns:p14="http://schemas.microsoft.com/office/powerpoint/2010/main" val="2413409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89D2D3-2845-A00D-0374-11C2F264C9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A8DF41-00EE-4560-D431-348874B884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D7E5B6-670E-C250-CAFB-B4DF2CAE8D24}"/>
              </a:ext>
            </a:extLst>
          </p:cNvPr>
          <p:cNvSpPr>
            <a:spLocks noGrp="1"/>
          </p:cNvSpPr>
          <p:nvPr>
            <p:ph type="body" idx="1"/>
          </p:nvPr>
        </p:nvSpPr>
        <p:spPr/>
        <p:txBody>
          <a:bodyPr/>
          <a:lstStyle/>
          <a:p>
            <a:pPr algn="l"/>
            <a:r>
              <a:rPr lang="en-US" b="0" i="0" dirty="0">
                <a:solidFill>
                  <a:srgbClr val="161616"/>
                </a:solidFill>
                <a:effectLst/>
                <a:latin typeface="Segoe UI" panose="020B0502040204020203" pitchFamily="34" charset="0"/>
              </a:rPr>
              <a:t>Trusted IP addresses contain a collection of the internet external IP addresses of the enterprise network and are used to determine if the user's endpoint is inside the corporate network. </a:t>
            </a:r>
          </a:p>
          <a:p>
            <a:pPr algn="l"/>
            <a:endParaRPr lang="en-US" b="0" i="0" dirty="0">
              <a:solidFill>
                <a:srgbClr val="161616"/>
              </a:solidFill>
              <a:effectLst/>
              <a:latin typeface="Segoe UI" panose="020B0502040204020203" pitchFamily="34" charset="0"/>
            </a:endParaRPr>
          </a:p>
          <a:p>
            <a:pPr algn="l"/>
            <a:r>
              <a:rPr lang="en-US" b="0" i="0" dirty="0">
                <a:solidFill>
                  <a:srgbClr val="161616"/>
                </a:solidFill>
                <a:effectLst/>
                <a:latin typeface="Segoe UI" panose="020B0502040204020203" pitchFamily="34" charset="0"/>
              </a:rPr>
              <a:t>Network configuration setting lookups are not supported with cloud proxy service deployments that modify the source IP addresses from Teams clients.</a:t>
            </a:r>
          </a:p>
          <a:p>
            <a:pPr algn="l"/>
            <a:endParaRPr lang="en-US" b="0" i="0" dirty="0">
              <a:solidFill>
                <a:srgbClr val="161616"/>
              </a:solidFill>
              <a:effectLst/>
              <a:latin typeface="Segoe UI" panose="020B0502040204020203" pitchFamily="34" charset="0"/>
            </a:endParaRPr>
          </a:p>
          <a:p>
            <a:pPr algn="l"/>
            <a:r>
              <a:rPr lang="en-US" b="0" i="0" dirty="0">
                <a:solidFill>
                  <a:srgbClr val="161616"/>
                </a:solidFill>
                <a:effectLst/>
                <a:latin typeface="Segoe UI" panose="020B0502040204020203" pitchFamily="34" charset="0"/>
              </a:rPr>
              <a:t>Microsoft does not recommend putting end-users home IP Address in Teams.</a:t>
            </a:r>
            <a:endParaRPr lang="en-US" dirty="0"/>
          </a:p>
        </p:txBody>
      </p:sp>
      <p:sp>
        <p:nvSpPr>
          <p:cNvPr id="4" name="Slide Number Placeholder 3">
            <a:extLst>
              <a:ext uri="{FF2B5EF4-FFF2-40B4-BE49-F238E27FC236}">
                <a16:creationId xmlns:a16="http://schemas.microsoft.com/office/drawing/2014/main" id="{543CA571-2FC5-5DB0-3DDB-804F1EA19A58}"/>
              </a:ext>
            </a:extLst>
          </p:cNvPr>
          <p:cNvSpPr>
            <a:spLocks noGrp="1"/>
          </p:cNvSpPr>
          <p:nvPr>
            <p:ph type="sldNum" sz="quarter" idx="5"/>
          </p:nvPr>
        </p:nvSpPr>
        <p:spPr/>
        <p:txBody>
          <a:bodyPr/>
          <a:lstStyle/>
          <a:p>
            <a:fld id="{F5B6E62B-B4EA-4BE6-AB83-8DE8DD8EBFAC}" type="slidenum">
              <a:rPr lang="en-US" smtClean="0"/>
              <a:t>14</a:t>
            </a:fld>
            <a:endParaRPr lang="en-US"/>
          </a:p>
        </p:txBody>
      </p:sp>
    </p:spTree>
    <p:extLst>
      <p:ext uri="{BB962C8B-B14F-4D97-AF65-F5344CB8AC3E}">
        <p14:creationId xmlns:p14="http://schemas.microsoft.com/office/powerpoint/2010/main" val="2668125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spcBef>
                <a:spcPts val="1000"/>
              </a:spcBef>
              <a:buFont typeface="Wingdings" panose="05000000000000000000" pitchFamily="2" charset="2"/>
              <a:buChar char="ü"/>
            </a:pPr>
            <a:r>
              <a:rPr lang="en-US" sz="2800" dirty="0"/>
              <a:t>Must contain geographic coordinates</a:t>
            </a:r>
          </a:p>
          <a:p>
            <a:pPr marL="914400" lvl="1" indent="-457200">
              <a:spcBef>
                <a:spcPts val="1000"/>
              </a:spcBef>
              <a:buFont typeface="Wingdings" panose="05000000000000000000" pitchFamily="2" charset="2"/>
              <a:buChar char="ü"/>
            </a:pPr>
            <a:r>
              <a:rPr lang="en-US" sz="2800" dirty="0"/>
              <a:t>Cannot be added to existing addresses</a:t>
            </a:r>
          </a:p>
          <a:p>
            <a:pPr marL="914400" lvl="1" indent="-457200">
              <a:spcBef>
                <a:spcPts val="1000"/>
              </a:spcBef>
              <a:buFont typeface="Wingdings" panose="05000000000000000000" pitchFamily="2" charset="2"/>
              <a:buChar char="ü"/>
            </a:pPr>
            <a:r>
              <a:rPr lang="en-US" sz="2800" dirty="0"/>
              <a:t>New addresses must be added with geo codes</a:t>
            </a:r>
          </a:p>
          <a:p>
            <a:pPr marL="914400" lvl="1" indent="-457200">
              <a:spcBef>
                <a:spcPts val="1000"/>
              </a:spcBef>
              <a:buFont typeface="Wingdings" panose="05000000000000000000" pitchFamily="2" charset="2"/>
              <a:buChar char="ü"/>
            </a:pPr>
            <a:r>
              <a:rPr lang="en-US" sz="2800" dirty="0"/>
              <a:t>Users must be assigned new locations</a:t>
            </a:r>
          </a:p>
          <a:p>
            <a:pPr marL="914400" lvl="1" indent="-457200">
              <a:spcBef>
                <a:spcPts val="1000"/>
              </a:spcBef>
              <a:buFont typeface="Wingdings" panose="05000000000000000000" pitchFamily="2" charset="2"/>
              <a:buChar char="ü"/>
            </a:pPr>
            <a:r>
              <a:rPr lang="en-US" sz="2800" dirty="0"/>
              <a:t>Must be assigned to a LIS network identifier</a:t>
            </a:r>
          </a:p>
          <a:p>
            <a:endParaRPr lang="en-US" dirty="0"/>
          </a:p>
        </p:txBody>
      </p:sp>
      <p:sp>
        <p:nvSpPr>
          <p:cNvPr id="4" name="Slide Number Placeholder 3"/>
          <p:cNvSpPr>
            <a:spLocks noGrp="1"/>
          </p:cNvSpPr>
          <p:nvPr>
            <p:ph type="sldNum" sz="quarter" idx="5"/>
          </p:nvPr>
        </p:nvSpPr>
        <p:spPr/>
        <p:txBody>
          <a:bodyPr/>
          <a:lstStyle/>
          <a:p>
            <a:fld id="{939D744F-849E-426A-9B9D-F10735555C9D}" type="slidenum">
              <a:rPr lang="LID4096" smtClean="0"/>
              <a:t>16</a:t>
            </a:fld>
            <a:endParaRPr lang="LID4096"/>
          </a:p>
        </p:txBody>
      </p:sp>
    </p:spTree>
    <p:extLst>
      <p:ext uri="{BB962C8B-B14F-4D97-AF65-F5344CB8AC3E}">
        <p14:creationId xmlns:p14="http://schemas.microsoft.com/office/powerpoint/2010/main" val="11317568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71717"/>
                </a:solidFill>
                <a:effectLst/>
                <a:latin typeface="Segoe UI" panose="020B0502040204020203" pitchFamily="34" charset="0"/>
              </a:rPr>
              <a:t>Note: You can change the address information for a location only if the address isn't validated. If the address is already validated, and you need to change the address, delete the location, and then create a new location with the correct address.</a:t>
            </a:r>
          </a:p>
          <a:p>
            <a:endParaRPr lang="en-US" b="0" i="0" dirty="0">
              <a:solidFill>
                <a:srgbClr val="171717"/>
              </a:solidFill>
              <a:effectLst/>
              <a:latin typeface="Segoe UI" panose="020B0502040204020203" pitchFamily="34" charset="0"/>
            </a:endParaRPr>
          </a:p>
          <a:p>
            <a:r>
              <a:rPr lang="en-US" dirty="0">
                <a:hlinkClick r:id="rId3"/>
              </a:rPr>
              <a:t>Add, change, remove emergency locations – Microsoft Teams | Microsoft Docs</a:t>
            </a:r>
            <a:endParaRPr lang="en-US" dirty="0"/>
          </a:p>
          <a:p>
            <a:endParaRPr lang="en-US" dirty="0"/>
          </a:p>
          <a:p>
            <a:endParaRPr lang="en-US" dirty="0"/>
          </a:p>
          <a:p>
            <a:pPr marL="0" indent="0">
              <a:buNone/>
            </a:pPr>
            <a:r>
              <a:rPr lang="en-US" sz="2400" b="1" dirty="0">
                <a:latin typeface="Segoe UI Light" panose="020B0502040204020203" pitchFamily="34" charset="0"/>
                <a:cs typeface="Segoe UI Light" panose="020B0502040204020203" pitchFamily="34" charset="0"/>
              </a:rPr>
              <a:t>Teams PowerShell </a:t>
            </a:r>
          </a:p>
          <a:p>
            <a:pPr lvl="1"/>
            <a:r>
              <a:rPr lang="en-US" sz="1800" dirty="0">
                <a:latin typeface="Segoe UI Light" panose="020B0502040204020203" pitchFamily="34" charset="0"/>
                <a:cs typeface="Segoe UI Light" panose="020B0502040204020203" pitchFamily="34" charset="0"/>
              </a:rPr>
              <a:t>New-</a:t>
            </a:r>
            <a:r>
              <a:rPr lang="en-US" sz="1800" dirty="0" err="1">
                <a:latin typeface="Segoe UI Light" panose="020B0502040204020203" pitchFamily="34" charset="0"/>
                <a:cs typeface="Segoe UI Light" panose="020B0502040204020203" pitchFamily="34" charset="0"/>
              </a:rPr>
              <a:t>CsOnlineLisCivicAddress</a:t>
            </a:r>
            <a:r>
              <a:rPr lang="en-US" sz="2000" dirty="0">
                <a:latin typeface="Segoe UI Light" panose="020B0502040204020203" pitchFamily="34" charset="0"/>
                <a:cs typeface="Segoe UI Light" panose="020B0502040204020203" pitchFamily="34" charset="0"/>
              </a:rPr>
              <a:t> cmdlet</a:t>
            </a:r>
          </a:p>
          <a:p>
            <a:pPr lvl="1"/>
            <a:r>
              <a:rPr lang="en-US" sz="2000" dirty="0">
                <a:latin typeface="Segoe UI Light" panose="020B0502040204020203" pitchFamily="34" charset="0"/>
                <a:cs typeface="Segoe UI Light" panose="020B0502040204020203" pitchFamily="34" charset="0"/>
              </a:rPr>
              <a:t>Use the –Latitude and –Longitude parameters (optionally also –Elin)</a:t>
            </a:r>
          </a:p>
          <a:p>
            <a:pPr lvl="1"/>
            <a:r>
              <a:rPr lang="en-US" sz="2000" dirty="0">
                <a:latin typeface="Segoe UI Light" panose="020B0502040204020203" pitchFamily="34" charset="0"/>
                <a:cs typeface="Segoe UI Light" panose="020B0502040204020203" pitchFamily="34" charset="0"/>
              </a:rPr>
              <a:t>Obtain geo coordinates (example use Bing Maps)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39D744F-849E-426A-9B9D-F10735555C9D}" type="slidenum">
              <a:rPr lang="LID4096" smtClean="0"/>
              <a:t>17</a:t>
            </a:fld>
            <a:endParaRPr lang="LID4096"/>
          </a:p>
        </p:txBody>
      </p:sp>
    </p:spTree>
    <p:extLst>
      <p:ext uri="{BB962C8B-B14F-4D97-AF65-F5344CB8AC3E}">
        <p14:creationId xmlns:p14="http://schemas.microsoft.com/office/powerpoint/2010/main" val="16004604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effectLst/>
                <a:latin typeface="Segoe UI VSS (Regular)"/>
              </a:rPr>
              <a:t>The main Civic Address and each location associated with it, will have unique Location ID’s. </a:t>
            </a:r>
          </a:p>
          <a:p>
            <a:r>
              <a:rPr lang="en-US" b="0" i="0">
                <a:effectLst/>
                <a:latin typeface="Segoe UI VSS (Regular)"/>
              </a:rPr>
              <a:t>It's these Location ID's that are used when associating and address with a Lis network entry. </a:t>
            </a:r>
          </a:p>
          <a:p>
            <a:r>
              <a:rPr lang="en-US" b="0" i="0">
                <a:effectLst/>
                <a:latin typeface="Segoe UI VSS (Regular)"/>
              </a:rPr>
              <a:t>If a location does </a:t>
            </a:r>
            <a:r>
              <a:rPr lang="en-US" b="1" i="0">
                <a:effectLst/>
                <a:latin typeface="Segoe UI VSS (Regular)"/>
              </a:rPr>
              <a:t>not</a:t>
            </a:r>
            <a:r>
              <a:rPr lang="en-US" b="0" i="0">
                <a:effectLst/>
                <a:latin typeface="Segoe UI VSS (Regular)"/>
              </a:rPr>
              <a:t> have geo codes associated to it, then the location cannot be used with Lis network configuration.</a:t>
            </a:r>
            <a:endParaRPr lang="en-US"/>
          </a:p>
        </p:txBody>
      </p:sp>
      <p:sp>
        <p:nvSpPr>
          <p:cNvPr id="4" name="Slide Number Placeholder 3"/>
          <p:cNvSpPr>
            <a:spLocks noGrp="1"/>
          </p:cNvSpPr>
          <p:nvPr>
            <p:ph type="sldNum" sz="quarter" idx="5"/>
          </p:nvPr>
        </p:nvSpPr>
        <p:spPr/>
        <p:txBody>
          <a:bodyPr/>
          <a:lstStyle/>
          <a:p>
            <a:fld id="{939D744F-849E-426A-9B9D-F10735555C9D}" type="slidenum">
              <a:rPr lang="LID4096" smtClean="0"/>
              <a:t>18</a:t>
            </a:fld>
            <a:endParaRPr lang="LID4096"/>
          </a:p>
        </p:txBody>
      </p:sp>
    </p:spTree>
    <p:extLst>
      <p:ext uri="{BB962C8B-B14F-4D97-AF65-F5344CB8AC3E}">
        <p14:creationId xmlns:p14="http://schemas.microsoft.com/office/powerpoint/2010/main" val="16822229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Subnet Calculator example: </a:t>
            </a:r>
            <a:r>
              <a:rPr lang="en-US" dirty="0">
                <a:hlinkClick r:id="rId3"/>
              </a:rPr>
              <a:t>https://mxtoolbox.com/SubnetCalculator.aspx</a:t>
            </a:r>
            <a:endParaRPr lang="en-US" dirty="0"/>
          </a:p>
          <a:p>
            <a:r>
              <a:rPr lang="en-US" dirty="0"/>
              <a:t>Example LLDP Config (Cisco): </a:t>
            </a:r>
            <a:r>
              <a:rPr lang="en-GB" sz="1800" u="sng" dirty="0">
                <a:solidFill>
                  <a:srgbClr val="0563C1"/>
                </a:solidFill>
                <a:effectLst/>
                <a:latin typeface="Calibri" panose="020F0502020204030204" pitchFamily="34" charset="0"/>
                <a:ea typeface="Calibri" panose="020F0502020204030204" pitchFamily="34" charset="0"/>
                <a:hlinkClick r:id="rId4"/>
              </a:rPr>
              <a:t>https://www.cisco.com/c/en/us/td/docs/switches/lan/catalyst4500/12-2/46sg/configuration/guide/Wrapper-46SG/swlldp.html#wp1084239</a:t>
            </a:r>
            <a:endParaRPr lang="en-GB" sz="1800" u="sng" dirty="0">
              <a:solidFill>
                <a:srgbClr val="0563C1"/>
              </a:solidFill>
              <a:effectLst/>
              <a:latin typeface="Calibri" panose="020F0502020204030204" pitchFamily="34" charset="0"/>
              <a:ea typeface="Calibri" panose="020F0502020204030204" pitchFamily="34" charset="0"/>
            </a:endParaRPr>
          </a:p>
          <a:p>
            <a:r>
              <a:rPr lang="en-US" dirty="0"/>
              <a:t>LLDP Viewer: </a:t>
            </a:r>
            <a:r>
              <a:rPr lang="en-US" dirty="0">
                <a:hlinkClick r:id="rId5"/>
              </a:rPr>
              <a:t>https://polarclouds.co.uk/ldwin-link-discovery-for-windows/</a:t>
            </a:r>
            <a:r>
              <a:rPr lang="en-US" dirty="0"/>
              <a:t> (</a:t>
            </a:r>
            <a:r>
              <a:rPr lang="en-US" dirty="0">
                <a:hlinkClick r:id="rId6"/>
              </a:rPr>
              <a:t>https://github.com/chall32/LDWin</a:t>
            </a:r>
            <a:r>
              <a:rPr lang="en-US" dirty="0"/>
              <a:t>)</a:t>
            </a:r>
          </a:p>
          <a:p>
            <a:endParaRPr lang="en-US" dirty="0"/>
          </a:p>
        </p:txBody>
      </p:sp>
      <p:sp>
        <p:nvSpPr>
          <p:cNvPr id="4" name="Slide Number Placeholder 3"/>
          <p:cNvSpPr>
            <a:spLocks noGrp="1"/>
          </p:cNvSpPr>
          <p:nvPr>
            <p:ph type="sldNum" sz="quarter" idx="5"/>
          </p:nvPr>
        </p:nvSpPr>
        <p:spPr/>
        <p:txBody>
          <a:bodyPr/>
          <a:lstStyle/>
          <a:p>
            <a:fld id="{939D744F-849E-426A-9B9D-F10735555C9D}" type="slidenum">
              <a:rPr lang="LID4096" smtClean="0"/>
              <a:t>19</a:t>
            </a:fld>
            <a:endParaRPr lang="LID4096"/>
          </a:p>
        </p:txBody>
      </p:sp>
    </p:spTree>
    <p:extLst>
      <p:ext uri="{BB962C8B-B14F-4D97-AF65-F5344CB8AC3E}">
        <p14:creationId xmlns:p14="http://schemas.microsoft.com/office/powerpoint/2010/main" val="8695888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22681-E3A4-885C-E963-62B141075F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69EEF0-6A31-D4D1-63A2-42D68BEF74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2FA47C-A385-B207-7258-3DCA40312E0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7426540-5D24-DFE3-B1AA-42DA9461D52E}"/>
              </a:ext>
            </a:extLst>
          </p:cNvPr>
          <p:cNvSpPr>
            <a:spLocks noGrp="1"/>
          </p:cNvSpPr>
          <p:nvPr>
            <p:ph type="sldNum" sz="quarter" idx="5"/>
          </p:nvPr>
        </p:nvSpPr>
        <p:spPr/>
        <p:txBody>
          <a:bodyPr/>
          <a:lstStyle/>
          <a:p>
            <a:fld id="{F5B6E62B-B4EA-4BE6-AB83-8DE8DD8EBFAC}" type="slidenum">
              <a:rPr lang="en-US" smtClean="0"/>
              <a:t>20</a:t>
            </a:fld>
            <a:endParaRPr lang="en-US"/>
          </a:p>
        </p:txBody>
      </p:sp>
    </p:spTree>
    <p:extLst>
      <p:ext uri="{BB962C8B-B14F-4D97-AF65-F5344CB8AC3E}">
        <p14:creationId xmlns:p14="http://schemas.microsoft.com/office/powerpoint/2010/main" val="4950268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22681-E3A4-885C-E963-62B141075F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69EEF0-6A31-D4D1-63A2-42D68BEF74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2FA47C-A385-B207-7258-3DCA40312E0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7426540-5D24-DFE3-B1AA-42DA9461D52E}"/>
              </a:ext>
            </a:extLst>
          </p:cNvPr>
          <p:cNvSpPr>
            <a:spLocks noGrp="1"/>
          </p:cNvSpPr>
          <p:nvPr>
            <p:ph type="sldNum" sz="quarter" idx="5"/>
          </p:nvPr>
        </p:nvSpPr>
        <p:spPr/>
        <p:txBody>
          <a:bodyPr/>
          <a:lstStyle/>
          <a:p>
            <a:fld id="{F5B6E62B-B4EA-4BE6-AB83-8DE8DD8EBFAC}" type="slidenum">
              <a:rPr lang="en-US" smtClean="0"/>
              <a:t>21</a:t>
            </a:fld>
            <a:endParaRPr lang="en-US"/>
          </a:p>
        </p:txBody>
      </p:sp>
    </p:spTree>
    <p:extLst>
      <p:ext uri="{BB962C8B-B14F-4D97-AF65-F5344CB8AC3E}">
        <p14:creationId xmlns:p14="http://schemas.microsoft.com/office/powerpoint/2010/main" val="26786717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F8817D-72A4-47E3-86B9-16F472CB0C12}" type="slidenum">
              <a:rPr lang="en-US" smtClean="0"/>
              <a:t>22</a:t>
            </a:fld>
            <a:endParaRPr lang="en-US"/>
          </a:p>
        </p:txBody>
      </p:sp>
    </p:spTree>
    <p:extLst>
      <p:ext uri="{BB962C8B-B14F-4D97-AF65-F5344CB8AC3E}">
        <p14:creationId xmlns:p14="http://schemas.microsoft.com/office/powerpoint/2010/main" val="3616125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E37A2-38DB-C180-6C21-5E6EA5BCB5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2C1DD0-CFD1-2329-06B3-3232AACCD7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4DC07C-3C45-CE45-159A-B80064382AA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F7DFC48-FEFF-EDB1-3D15-EC24E7A84DE7}"/>
              </a:ext>
            </a:extLst>
          </p:cNvPr>
          <p:cNvSpPr>
            <a:spLocks noGrp="1"/>
          </p:cNvSpPr>
          <p:nvPr>
            <p:ph type="sldNum" sz="quarter" idx="5"/>
          </p:nvPr>
        </p:nvSpPr>
        <p:spPr/>
        <p:txBody>
          <a:bodyPr/>
          <a:lstStyle/>
          <a:p>
            <a:fld id="{F5B6E62B-B4EA-4BE6-AB83-8DE8DD8EBFAC}" type="slidenum">
              <a:rPr lang="en-US" smtClean="0"/>
              <a:t>3</a:t>
            </a:fld>
            <a:endParaRPr lang="en-US"/>
          </a:p>
        </p:txBody>
      </p:sp>
    </p:spTree>
    <p:extLst>
      <p:ext uri="{BB962C8B-B14F-4D97-AF65-F5344CB8AC3E}">
        <p14:creationId xmlns:p14="http://schemas.microsoft.com/office/powerpoint/2010/main" val="5495879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9BB269-04DF-57F5-A6D1-1297B3B81E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D374FF-1C3B-EA51-F0A2-5DE62F2428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A13046-E234-3D40-C618-55C6477C4D4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6CB4D7B-E13F-E56B-2110-00EA3B12160F}"/>
              </a:ext>
            </a:extLst>
          </p:cNvPr>
          <p:cNvSpPr>
            <a:spLocks noGrp="1"/>
          </p:cNvSpPr>
          <p:nvPr>
            <p:ph type="sldNum" sz="quarter" idx="5"/>
          </p:nvPr>
        </p:nvSpPr>
        <p:spPr/>
        <p:txBody>
          <a:bodyPr/>
          <a:lstStyle/>
          <a:p>
            <a:fld id="{F5B6E62B-B4EA-4BE6-AB83-8DE8DD8EBFAC}" type="slidenum">
              <a:rPr lang="en-US" smtClean="0"/>
              <a:t>23</a:t>
            </a:fld>
            <a:endParaRPr lang="en-US"/>
          </a:p>
        </p:txBody>
      </p:sp>
    </p:spTree>
    <p:extLst>
      <p:ext uri="{BB962C8B-B14F-4D97-AF65-F5344CB8AC3E}">
        <p14:creationId xmlns:p14="http://schemas.microsoft.com/office/powerpoint/2010/main" val="28581890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617F3B-EA04-4A8F-2CDC-876F7143F0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070CAE-D80D-1A5C-3BA6-63F87C7803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FBF59B-C3A4-3B11-0316-8521463D13A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80CBD6B-BE53-0A34-E647-C45ED4851B0C}"/>
              </a:ext>
            </a:extLst>
          </p:cNvPr>
          <p:cNvSpPr>
            <a:spLocks noGrp="1"/>
          </p:cNvSpPr>
          <p:nvPr>
            <p:ph type="sldNum" sz="quarter" idx="5"/>
          </p:nvPr>
        </p:nvSpPr>
        <p:spPr/>
        <p:txBody>
          <a:bodyPr/>
          <a:lstStyle/>
          <a:p>
            <a:fld id="{F5B6E62B-B4EA-4BE6-AB83-8DE8DD8EBFAC}" type="slidenum">
              <a:rPr lang="en-US" smtClean="0"/>
              <a:t>24</a:t>
            </a:fld>
            <a:endParaRPr lang="en-US"/>
          </a:p>
        </p:txBody>
      </p:sp>
    </p:spTree>
    <p:extLst>
      <p:ext uri="{BB962C8B-B14F-4D97-AF65-F5344CB8AC3E}">
        <p14:creationId xmlns:p14="http://schemas.microsoft.com/office/powerpoint/2010/main" val="25807183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1B332-F1D1-96E8-39B4-298D4227CA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563982-37AF-2C18-5A1E-7DF7679D84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6399B8-D74A-1966-E2CB-92B4F4D469CE}"/>
              </a:ext>
            </a:extLst>
          </p:cNvPr>
          <p:cNvSpPr>
            <a:spLocks noGrp="1"/>
          </p:cNvSpPr>
          <p:nvPr>
            <p:ph type="body" idx="1"/>
          </p:nvPr>
        </p:nvSpPr>
        <p:spPr/>
        <p:txBody>
          <a:bodyPr/>
          <a:lstStyle/>
          <a:p>
            <a:r>
              <a:rPr lang="en-US">
                <a:hlinkClick r:id="rId3"/>
              </a:rPr>
              <a:t>Emergency addresses for remote locations - Microsoft Teams | Microsoft Learn</a:t>
            </a:r>
            <a:endParaRPr lang="en-US"/>
          </a:p>
        </p:txBody>
      </p:sp>
      <p:sp>
        <p:nvSpPr>
          <p:cNvPr id="4" name="Slide Number Placeholder 3">
            <a:extLst>
              <a:ext uri="{FF2B5EF4-FFF2-40B4-BE49-F238E27FC236}">
                <a16:creationId xmlns:a16="http://schemas.microsoft.com/office/drawing/2014/main" id="{897A176A-2B87-3DF6-34EB-016039121FEA}"/>
              </a:ext>
            </a:extLst>
          </p:cNvPr>
          <p:cNvSpPr>
            <a:spLocks noGrp="1"/>
          </p:cNvSpPr>
          <p:nvPr>
            <p:ph type="sldNum" sz="quarter" idx="5"/>
          </p:nvPr>
        </p:nvSpPr>
        <p:spPr/>
        <p:txBody>
          <a:bodyPr/>
          <a:lstStyle/>
          <a:p>
            <a:fld id="{F5B6E62B-B4EA-4BE6-AB83-8DE8DD8EBFAC}" type="slidenum">
              <a:rPr lang="en-US" smtClean="0"/>
              <a:t>25</a:t>
            </a:fld>
            <a:endParaRPr lang="en-US"/>
          </a:p>
        </p:txBody>
      </p:sp>
    </p:spTree>
    <p:extLst>
      <p:ext uri="{BB962C8B-B14F-4D97-AF65-F5344CB8AC3E}">
        <p14:creationId xmlns:p14="http://schemas.microsoft.com/office/powerpoint/2010/main" val="26569013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06511-7AFB-3343-0EF6-4430E2ED1C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512F77-B3C3-BDCD-8574-EF5C71CD77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7FBB50-9505-95E6-6F01-22E260E9C104}"/>
              </a:ext>
            </a:extLst>
          </p:cNvPr>
          <p:cNvSpPr>
            <a:spLocks noGrp="1"/>
          </p:cNvSpPr>
          <p:nvPr>
            <p:ph type="body" idx="1"/>
          </p:nvPr>
        </p:nvSpPr>
        <p:spPr/>
        <p:txBody>
          <a:bodyPr/>
          <a:lstStyle/>
          <a:p>
            <a:r>
              <a:rPr lang="en-US" dirty="0"/>
              <a:t>External Location Lookup Mode must be enabled in the emergency calling policy and that policy must be assigned to the user for this feature to be visible in the Teams Client.</a:t>
            </a:r>
          </a:p>
        </p:txBody>
      </p:sp>
      <p:sp>
        <p:nvSpPr>
          <p:cNvPr id="4" name="Slide Number Placeholder 3">
            <a:extLst>
              <a:ext uri="{FF2B5EF4-FFF2-40B4-BE49-F238E27FC236}">
                <a16:creationId xmlns:a16="http://schemas.microsoft.com/office/drawing/2014/main" id="{EC4F549E-33AB-BEB5-CDFA-E9DD3C19539C}"/>
              </a:ext>
            </a:extLst>
          </p:cNvPr>
          <p:cNvSpPr>
            <a:spLocks noGrp="1"/>
          </p:cNvSpPr>
          <p:nvPr>
            <p:ph type="sldNum" sz="quarter" idx="5"/>
          </p:nvPr>
        </p:nvSpPr>
        <p:spPr/>
        <p:txBody>
          <a:bodyPr/>
          <a:lstStyle/>
          <a:p>
            <a:fld id="{F5B6E62B-B4EA-4BE6-AB83-8DE8DD8EBFAC}" type="slidenum">
              <a:rPr lang="en-US" smtClean="0"/>
              <a:t>26</a:t>
            </a:fld>
            <a:endParaRPr lang="en-US"/>
          </a:p>
        </p:txBody>
      </p:sp>
    </p:spTree>
    <p:extLst>
      <p:ext uri="{BB962C8B-B14F-4D97-AF65-F5344CB8AC3E}">
        <p14:creationId xmlns:p14="http://schemas.microsoft.com/office/powerpoint/2010/main" val="5237727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2FC8D-7B36-7886-F1D3-1139A7C790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044488-D1A6-EF63-C481-4DEF65802D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E86DE4-2262-8115-1F1D-A97B9569736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41306F4-127A-92EB-4687-40BBDB9D2111}"/>
              </a:ext>
            </a:extLst>
          </p:cNvPr>
          <p:cNvSpPr>
            <a:spLocks noGrp="1"/>
          </p:cNvSpPr>
          <p:nvPr>
            <p:ph type="sldNum" sz="quarter" idx="5"/>
          </p:nvPr>
        </p:nvSpPr>
        <p:spPr/>
        <p:txBody>
          <a:bodyPr/>
          <a:lstStyle/>
          <a:p>
            <a:fld id="{F5B6E62B-B4EA-4BE6-AB83-8DE8DD8EBFAC}" type="slidenum">
              <a:rPr lang="en-US" smtClean="0"/>
              <a:t>27</a:t>
            </a:fld>
            <a:endParaRPr lang="en-US"/>
          </a:p>
        </p:txBody>
      </p:sp>
    </p:spTree>
    <p:extLst>
      <p:ext uri="{BB962C8B-B14F-4D97-AF65-F5344CB8AC3E}">
        <p14:creationId xmlns:p14="http://schemas.microsoft.com/office/powerpoint/2010/main" val="26505444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957C1-6BB5-E26D-05BF-F88473C146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F72CB8-50E3-35EE-A629-D0C5CDE70E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9FE296-CE66-F9D9-5232-F4A5F27FA27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C55F382-8909-3E19-3E52-6121C24E26D2}"/>
              </a:ext>
            </a:extLst>
          </p:cNvPr>
          <p:cNvSpPr>
            <a:spLocks noGrp="1"/>
          </p:cNvSpPr>
          <p:nvPr>
            <p:ph type="sldNum" sz="quarter" idx="5"/>
          </p:nvPr>
        </p:nvSpPr>
        <p:spPr/>
        <p:txBody>
          <a:bodyPr/>
          <a:lstStyle/>
          <a:p>
            <a:fld id="{F5B6E62B-B4EA-4BE6-AB83-8DE8DD8EBFAC}" type="slidenum">
              <a:rPr lang="en-US" smtClean="0"/>
              <a:t>28</a:t>
            </a:fld>
            <a:endParaRPr lang="en-US"/>
          </a:p>
        </p:txBody>
      </p:sp>
    </p:spTree>
    <p:extLst>
      <p:ext uri="{BB962C8B-B14F-4D97-AF65-F5344CB8AC3E}">
        <p14:creationId xmlns:p14="http://schemas.microsoft.com/office/powerpoint/2010/main" val="39682078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3/6/2025 11:42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350161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D42D7-BEE0-E06C-CAA8-33D1088318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E5D4DD-9278-1EA0-2CC3-FF9FD7B0A2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D1D7AF-1AE3-CE99-4930-B08563EF254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0" i="0" dirty="0">
                <a:solidFill>
                  <a:srgbClr val="161616"/>
                </a:solidFill>
                <a:effectLst/>
                <a:latin typeface="Segoe UI" panose="020B0502040204020203" pitchFamily="34" charset="0"/>
              </a:rPr>
              <a:t>Teams Emergency Calling Policies define what happens when a Teams user in your organization makes an emergency call.</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b="0" i="0" dirty="0">
              <a:solidFill>
                <a:srgbClr val="161616"/>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0" i="0" dirty="0">
                <a:solidFill>
                  <a:srgbClr val="161616"/>
                </a:solidFill>
                <a:effectLst/>
                <a:latin typeface="Segoe UI" panose="020B0502040204020203" pitchFamily="34" charset="0"/>
              </a:rPr>
              <a:t>Set the </a:t>
            </a:r>
            <a:r>
              <a:rPr lang="en-US" b="1" i="0" dirty="0">
                <a:solidFill>
                  <a:srgbClr val="161616"/>
                </a:solidFill>
                <a:effectLst/>
                <a:latin typeface="Segoe UI" panose="020B0502040204020203" pitchFamily="34" charset="0"/>
              </a:rPr>
              <a:t>External location lookup mode</a:t>
            </a:r>
            <a:r>
              <a:rPr lang="en-US" b="0" i="0" dirty="0">
                <a:solidFill>
                  <a:srgbClr val="161616"/>
                </a:solidFill>
                <a:effectLst/>
                <a:latin typeface="Segoe UI" panose="020B0502040204020203" pitchFamily="34" charset="0"/>
              </a:rPr>
              <a:t> to on to allow your end users to configure their emergency address when they are working from a network location outside the corporate network.</a:t>
            </a:r>
          </a:p>
          <a:p>
            <a:pPr algn="l">
              <a:buFont typeface="+mj-lt"/>
              <a:buNone/>
            </a:pPr>
            <a:endParaRPr lang="en-US" b="0" i="0" dirty="0">
              <a:solidFill>
                <a:srgbClr val="161616"/>
              </a:solidFill>
              <a:effectLst/>
              <a:latin typeface="Segoe UI" panose="020B0502040204020203" pitchFamily="34" charset="0"/>
            </a:endParaRPr>
          </a:p>
          <a:p>
            <a:pPr algn="l">
              <a:buFont typeface="Arial" panose="020B0604020202020204" pitchFamily="34" charset="0"/>
              <a:buChar char="•"/>
            </a:pPr>
            <a:r>
              <a:rPr lang="en-US" b="1" i="0" dirty="0">
                <a:solidFill>
                  <a:srgbClr val="161616"/>
                </a:solidFill>
                <a:effectLst/>
                <a:latin typeface="Segoe UI" panose="020B0502040204020203" pitchFamily="34" charset="0"/>
              </a:rPr>
              <a:t>Send notification only</a:t>
            </a:r>
            <a:r>
              <a:rPr lang="en-US" b="0" i="0" dirty="0">
                <a:solidFill>
                  <a:srgbClr val="161616"/>
                </a:solidFill>
                <a:effectLst/>
                <a:latin typeface="Segoe UI" panose="020B0502040204020203" pitchFamily="34" charset="0"/>
              </a:rPr>
              <a:t>: A Teams chat message is sent to the users and groups that you specify.</a:t>
            </a:r>
          </a:p>
          <a:p>
            <a:pPr algn="l">
              <a:buFont typeface="Arial" panose="020B0604020202020204" pitchFamily="34" charset="0"/>
              <a:buChar char="•"/>
            </a:pPr>
            <a:r>
              <a:rPr lang="en-US" b="1" i="0" dirty="0">
                <a:solidFill>
                  <a:srgbClr val="161616"/>
                </a:solidFill>
                <a:effectLst/>
                <a:latin typeface="Segoe UI" panose="020B0502040204020203" pitchFamily="34" charset="0"/>
              </a:rPr>
              <a:t>Conferenced in but are muted</a:t>
            </a:r>
            <a:r>
              <a:rPr lang="en-US" b="0" i="0" dirty="0">
                <a:solidFill>
                  <a:srgbClr val="161616"/>
                </a:solidFill>
                <a:effectLst/>
                <a:latin typeface="Segoe UI" panose="020B0502040204020203" pitchFamily="34" charset="0"/>
              </a:rPr>
              <a:t>: A Teams chat message is sent to the users and groups that you specify and they can listen (but not participate) in the conversation between the caller and the PSAP operator.</a:t>
            </a:r>
          </a:p>
          <a:p>
            <a:pPr algn="l">
              <a:buFont typeface="Arial" panose="020B0604020202020204" pitchFamily="34" charset="0"/>
              <a:buChar char="•"/>
            </a:pPr>
            <a:r>
              <a:rPr lang="en-US" b="1" i="0" dirty="0">
                <a:solidFill>
                  <a:srgbClr val="161616"/>
                </a:solidFill>
                <a:effectLst/>
                <a:latin typeface="Segoe UI" panose="020B0502040204020203" pitchFamily="34" charset="0"/>
              </a:rPr>
              <a:t>Conferenced in and are unmuted</a:t>
            </a:r>
            <a:r>
              <a:rPr lang="en-US" b="0" i="0" dirty="0">
                <a:solidFill>
                  <a:srgbClr val="161616"/>
                </a:solidFill>
                <a:effectLst/>
                <a:latin typeface="Segoe UI" panose="020B0502040204020203" pitchFamily="34" charset="0"/>
              </a:rPr>
              <a:t>: A Teams chat message is sent to the users and groups that you specify and they can unmute to listen and participate in the conversation between the caller and the PSAP operator.</a:t>
            </a:r>
          </a:p>
          <a:p>
            <a:pPr algn="l">
              <a:buFont typeface="Arial" panose="020B0604020202020204" pitchFamily="34" charset="0"/>
              <a:buChar char="•"/>
            </a:pPr>
            <a:endParaRPr lang="en-US" b="0" i="0" dirty="0">
              <a:solidFill>
                <a:srgbClr val="161616"/>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161616"/>
                </a:solidFill>
                <a:effectLst/>
                <a:latin typeface="Segoe UI" panose="020B0502040204020203" pitchFamily="34" charset="0"/>
              </a:rPr>
              <a:t>If you selected either of the </a:t>
            </a:r>
            <a:r>
              <a:rPr lang="en-US" b="1" i="0" dirty="0">
                <a:solidFill>
                  <a:srgbClr val="161616"/>
                </a:solidFill>
                <a:effectLst/>
                <a:latin typeface="Segoe UI" panose="020B0502040204020203" pitchFamily="34" charset="0"/>
              </a:rPr>
              <a:t>Conference in muted</a:t>
            </a:r>
            <a:r>
              <a:rPr lang="en-US" b="0" i="0" dirty="0">
                <a:solidFill>
                  <a:srgbClr val="161616"/>
                </a:solidFill>
                <a:effectLst/>
                <a:latin typeface="Segoe UI" panose="020B0502040204020203" pitchFamily="34" charset="0"/>
              </a:rPr>
              <a:t> notification modes, in the </a:t>
            </a:r>
            <a:r>
              <a:rPr lang="en-US" b="1" i="0" dirty="0">
                <a:solidFill>
                  <a:srgbClr val="161616"/>
                </a:solidFill>
                <a:effectLst/>
                <a:latin typeface="Segoe UI" panose="020B0502040204020203" pitchFamily="34" charset="0"/>
              </a:rPr>
              <a:t>Number to dial for emergency calls notifications</a:t>
            </a:r>
            <a:r>
              <a:rPr lang="en-US" b="0" i="0" dirty="0">
                <a:solidFill>
                  <a:srgbClr val="161616"/>
                </a:solidFill>
                <a:effectLst/>
                <a:latin typeface="Segoe UI" panose="020B0502040204020203" pitchFamily="34" charset="0"/>
              </a:rPr>
              <a:t> box, you can enter a PSTN phone number of a user or group to call and join the emergency call. For example, enter the number of your organization's security desk, who will receive a call when an emergency call is made and can then listen in on the call. The PSTN phone cannot be unmuted even when the mode is set to </a:t>
            </a:r>
            <a:r>
              <a:rPr lang="en-US" b="1" i="0" dirty="0">
                <a:solidFill>
                  <a:srgbClr val="161616"/>
                </a:solidFill>
                <a:effectLst/>
                <a:latin typeface="Segoe UI" panose="020B0502040204020203" pitchFamily="34" charset="0"/>
              </a:rPr>
              <a:t>Conferenced in muted but are able to unmute</a:t>
            </a:r>
            <a:endParaRPr lang="en-US" b="0" i="0" dirty="0">
              <a:solidFill>
                <a:srgbClr val="161616"/>
              </a:solidFill>
              <a:effectLst/>
              <a:latin typeface="Segoe UI" panose="020B0502040204020203" pitchFamily="34" charset="0"/>
            </a:endParaRPr>
          </a:p>
          <a:p>
            <a:pPr algn="l">
              <a:buFont typeface="+mj-lt"/>
              <a:buNone/>
            </a:pPr>
            <a:r>
              <a:rPr lang="en-US" b="0" i="0" dirty="0">
                <a:solidFill>
                  <a:srgbClr val="161616"/>
                </a:solidFill>
                <a:effectLst/>
                <a:latin typeface="Segoe UI" panose="020B0502040204020203" pitchFamily="34" charset="0"/>
              </a:rPr>
              <a:t>You can define a list of users, distribution groups, or security groups. A maximum of 50 users can be notified.</a:t>
            </a:r>
          </a:p>
          <a:p>
            <a:br>
              <a:rPr lang="en-US" dirty="0"/>
            </a:br>
            <a:endParaRPr lang="en-US" dirty="0"/>
          </a:p>
        </p:txBody>
      </p:sp>
      <p:sp>
        <p:nvSpPr>
          <p:cNvPr id="4" name="Slide Number Placeholder 3">
            <a:extLst>
              <a:ext uri="{FF2B5EF4-FFF2-40B4-BE49-F238E27FC236}">
                <a16:creationId xmlns:a16="http://schemas.microsoft.com/office/drawing/2014/main" id="{3F1DFEC9-A79A-E0C9-0984-2841DC632411}"/>
              </a:ext>
            </a:extLst>
          </p:cNvPr>
          <p:cNvSpPr>
            <a:spLocks noGrp="1"/>
          </p:cNvSpPr>
          <p:nvPr>
            <p:ph type="sldNum" sz="quarter" idx="5"/>
          </p:nvPr>
        </p:nvSpPr>
        <p:spPr/>
        <p:txBody>
          <a:bodyPr/>
          <a:lstStyle/>
          <a:p>
            <a:fld id="{F5B6E62B-B4EA-4BE6-AB83-8DE8DD8EBFAC}" type="slidenum">
              <a:rPr lang="en-US" smtClean="0"/>
              <a:t>30</a:t>
            </a:fld>
            <a:endParaRPr lang="en-US"/>
          </a:p>
        </p:txBody>
      </p:sp>
    </p:spTree>
    <p:extLst>
      <p:ext uri="{BB962C8B-B14F-4D97-AF65-F5344CB8AC3E}">
        <p14:creationId xmlns:p14="http://schemas.microsoft.com/office/powerpoint/2010/main" val="30509004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49DBD-ABB7-18AE-DB55-12C14FE481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5E2A11-E157-359D-6EA4-C4B27B96DA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627248-7D86-7610-8658-565F177E221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9214DF-EEC9-D974-EB80-85C543BD3E30}"/>
              </a:ext>
            </a:extLst>
          </p:cNvPr>
          <p:cNvSpPr>
            <a:spLocks noGrp="1"/>
          </p:cNvSpPr>
          <p:nvPr>
            <p:ph type="sldNum" sz="quarter" idx="5"/>
          </p:nvPr>
        </p:nvSpPr>
        <p:spPr/>
        <p:txBody>
          <a:bodyPr/>
          <a:lstStyle/>
          <a:p>
            <a:fld id="{F5B6E62B-B4EA-4BE6-AB83-8DE8DD8EBFAC}" type="slidenum">
              <a:rPr lang="en-US" smtClean="0"/>
              <a:t>31</a:t>
            </a:fld>
            <a:endParaRPr lang="en-US"/>
          </a:p>
        </p:txBody>
      </p:sp>
    </p:spTree>
    <p:extLst>
      <p:ext uri="{BB962C8B-B14F-4D97-AF65-F5344CB8AC3E}">
        <p14:creationId xmlns:p14="http://schemas.microsoft.com/office/powerpoint/2010/main" val="30098956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BFFD4-DD8C-6899-C174-082E6185E4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AA82D8-9941-904F-E906-5D4ADB9ED5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0CBDA3-D660-273F-640C-CCBA23CDEE3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a:solidFill>
                  <a:srgbClr val="FF0000"/>
                </a:solidFill>
                <a:effectLst/>
                <a:latin typeface="Segoe UI" panose="020B0502040204020203" pitchFamily="34" charset="0"/>
              </a:rPr>
              <a:t>Note: </a:t>
            </a:r>
            <a:r>
              <a:rPr lang="en-US" b="0" i="0">
                <a:solidFill>
                  <a:srgbClr val="FF0000"/>
                </a:solidFill>
                <a:effectLst/>
                <a:latin typeface="Segoe UI" panose="020B0502040204020203" pitchFamily="34" charset="0"/>
              </a:rPr>
              <a:t>only a single number is supported even though the disclaimer says you can use multiple.  This is a bug in TAC that does match how the feature is implemented.  </a:t>
            </a:r>
          </a:p>
          <a:p>
            <a:endParaRPr lang="en-US"/>
          </a:p>
        </p:txBody>
      </p:sp>
      <p:sp>
        <p:nvSpPr>
          <p:cNvPr id="4" name="Slide Number Placeholder 3">
            <a:extLst>
              <a:ext uri="{FF2B5EF4-FFF2-40B4-BE49-F238E27FC236}">
                <a16:creationId xmlns:a16="http://schemas.microsoft.com/office/drawing/2014/main" id="{B1707C8E-80EB-CC78-40A7-0F0170DC306B}"/>
              </a:ext>
            </a:extLst>
          </p:cNvPr>
          <p:cNvSpPr>
            <a:spLocks noGrp="1"/>
          </p:cNvSpPr>
          <p:nvPr>
            <p:ph type="sldNum" sz="quarter" idx="5"/>
          </p:nvPr>
        </p:nvSpPr>
        <p:spPr/>
        <p:txBody>
          <a:bodyPr/>
          <a:lstStyle/>
          <a:p>
            <a:fld id="{F5B6E62B-B4EA-4BE6-AB83-8DE8DD8EBFAC}" type="slidenum">
              <a:rPr lang="en-US" smtClean="0"/>
              <a:t>32</a:t>
            </a:fld>
            <a:endParaRPr lang="en-US"/>
          </a:p>
        </p:txBody>
      </p:sp>
    </p:spTree>
    <p:extLst>
      <p:ext uri="{BB962C8B-B14F-4D97-AF65-F5344CB8AC3E}">
        <p14:creationId xmlns:p14="http://schemas.microsoft.com/office/powerpoint/2010/main" val="67372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93425-22CD-0678-F5FD-BB8821C4F7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0994D1-8CFD-D54A-26CA-8AA2D6524A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D42CFF-5A8C-8C6B-22EE-F917B7B4352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5473A57-752C-818D-46AA-4CCD82913FE9}"/>
              </a:ext>
            </a:extLst>
          </p:cNvPr>
          <p:cNvSpPr>
            <a:spLocks noGrp="1"/>
          </p:cNvSpPr>
          <p:nvPr>
            <p:ph type="sldNum" sz="quarter" idx="5"/>
          </p:nvPr>
        </p:nvSpPr>
        <p:spPr/>
        <p:txBody>
          <a:bodyPr/>
          <a:lstStyle/>
          <a:p>
            <a:fld id="{F5B6E62B-B4EA-4BE6-AB83-8DE8DD8EBFAC}" type="slidenum">
              <a:rPr lang="en-US" smtClean="0"/>
              <a:t>4</a:t>
            </a:fld>
            <a:endParaRPr lang="en-US"/>
          </a:p>
        </p:txBody>
      </p:sp>
    </p:spTree>
    <p:extLst>
      <p:ext uri="{BB962C8B-B14F-4D97-AF65-F5344CB8AC3E}">
        <p14:creationId xmlns:p14="http://schemas.microsoft.com/office/powerpoint/2010/main" val="28015653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ACE0B-1C1D-D1B3-DF05-65889BA1E7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389868-51D5-C95A-5776-2B172F6A48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74CF7B-0906-DD87-8B48-FC1B2DE35E6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1A6F090-5177-0259-571C-2BA7AEE96348}"/>
              </a:ext>
            </a:extLst>
          </p:cNvPr>
          <p:cNvSpPr>
            <a:spLocks noGrp="1"/>
          </p:cNvSpPr>
          <p:nvPr>
            <p:ph type="sldNum" sz="quarter" idx="5"/>
          </p:nvPr>
        </p:nvSpPr>
        <p:spPr/>
        <p:txBody>
          <a:bodyPr/>
          <a:lstStyle/>
          <a:p>
            <a:fld id="{F5B6E62B-B4EA-4BE6-AB83-8DE8DD8EBFAC}" type="slidenum">
              <a:rPr lang="en-US" smtClean="0"/>
              <a:t>33</a:t>
            </a:fld>
            <a:endParaRPr lang="en-US"/>
          </a:p>
        </p:txBody>
      </p:sp>
    </p:spTree>
    <p:extLst>
      <p:ext uri="{BB962C8B-B14F-4D97-AF65-F5344CB8AC3E}">
        <p14:creationId xmlns:p14="http://schemas.microsoft.com/office/powerpoint/2010/main" val="26953030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70F39-6D4A-5731-D841-91116AF149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290DC6-5F9C-8DED-506F-C75AF1215D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3E841C-885F-706C-60F9-BAE43747E5DE}"/>
              </a:ext>
            </a:extLst>
          </p:cNvPr>
          <p:cNvSpPr>
            <a:spLocks noGrp="1"/>
          </p:cNvSpPr>
          <p:nvPr>
            <p:ph type="body" idx="1"/>
          </p:nvPr>
        </p:nvSpPr>
        <p:spPr/>
        <p:txBody>
          <a:bodyPr/>
          <a:lstStyle/>
          <a:p>
            <a:r>
              <a:rPr lang="en-US" b="0" i="0" dirty="0">
                <a:solidFill>
                  <a:srgbClr val="161616"/>
                </a:solidFill>
                <a:effectLst/>
                <a:latin typeface="Segoe UI" panose="020B0502040204020203" pitchFamily="34" charset="0"/>
              </a:rPr>
              <a:t>Teams Emergency Call Routing Policies allow organizations using </a:t>
            </a:r>
            <a:r>
              <a:rPr lang="en-US" b="1" i="0" dirty="0">
                <a:solidFill>
                  <a:srgbClr val="161616"/>
                </a:solidFill>
                <a:effectLst/>
                <a:latin typeface="Segoe UI" panose="020B0502040204020203" pitchFamily="34" charset="0"/>
              </a:rPr>
              <a:t>Direct Routing </a:t>
            </a:r>
            <a:r>
              <a:rPr lang="en-US" b="0" i="0" dirty="0">
                <a:solidFill>
                  <a:srgbClr val="161616"/>
                </a:solidFill>
                <a:effectLst/>
                <a:latin typeface="Segoe UI" panose="020B0502040204020203" pitchFamily="34" charset="0"/>
              </a:rPr>
              <a:t>to enable dynamic emergency calling, define what numbers (dial strings) are emergency numbers and how (where) they are routed.</a:t>
            </a:r>
          </a:p>
          <a:p>
            <a:endParaRPr lang="en-US" b="0" i="0" dirty="0">
              <a:solidFill>
                <a:srgbClr val="161616"/>
              </a:solidFill>
              <a:effectLst/>
              <a:latin typeface="Segoe UI" panose="020B0502040204020203" pitchFamily="34" charset="0"/>
            </a:endParaRPr>
          </a:p>
          <a:p>
            <a:r>
              <a:rPr lang="en-US" b="0" i="0" dirty="0">
                <a:solidFill>
                  <a:srgbClr val="161616"/>
                </a:solidFill>
                <a:effectLst/>
                <a:latin typeface="Segoe UI" panose="020B0502040204020203" pitchFamily="34" charset="0"/>
              </a:rPr>
              <a:t>When dynamic emergency calling is enabled, Teams retrieves policy and location information from the service and includes that information as part of the emergency call.</a:t>
            </a:r>
          </a:p>
          <a:p>
            <a:endParaRPr lang="en-US" b="0" i="0" dirty="0">
              <a:solidFill>
                <a:srgbClr val="161616"/>
              </a:solidFill>
              <a:effectLst/>
              <a:latin typeface="Segoe UI" panose="020B0502040204020203" pitchFamily="34" charset="0"/>
            </a:endParaRPr>
          </a:p>
          <a:p>
            <a:r>
              <a:rPr lang="en-US" b="1" i="0" dirty="0">
                <a:solidFill>
                  <a:srgbClr val="161616"/>
                </a:solidFill>
                <a:effectLst/>
                <a:latin typeface="Segoe UI" panose="020B0502040204020203" pitchFamily="34" charset="0"/>
              </a:rPr>
              <a:t>Emergency dial string</a:t>
            </a:r>
            <a:r>
              <a:rPr lang="en-US" b="0" i="0" dirty="0">
                <a:solidFill>
                  <a:srgbClr val="161616"/>
                </a:solidFill>
                <a:effectLst/>
                <a:latin typeface="Segoe UI" panose="020B0502040204020203" pitchFamily="34" charset="0"/>
              </a:rPr>
              <a:t>: Enter the emergency dial string. This dial string indicates that a call is an emergency call and the route pattern must match this dial string exactly.</a:t>
            </a:r>
          </a:p>
          <a:p>
            <a:r>
              <a:rPr lang="en-US" b="1" i="0" dirty="0">
                <a:solidFill>
                  <a:srgbClr val="161616"/>
                </a:solidFill>
                <a:effectLst/>
                <a:latin typeface="Segoe UI" panose="020B0502040204020203" pitchFamily="34" charset="0"/>
              </a:rPr>
              <a:t>For Direct Routing, Teams clients no longer send emergency calls with a "+" in front of the emergency dial string. Be sure the voice route pattern to match an emergency dial string reflects this change.</a:t>
            </a:r>
            <a:endParaRPr lang="en-US" b="0" i="0" dirty="0">
              <a:solidFill>
                <a:srgbClr val="161616"/>
              </a:solidFill>
              <a:effectLst/>
              <a:latin typeface="Segoe UI" panose="020B0502040204020203" pitchFamily="34" charset="0"/>
            </a:endParaRPr>
          </a:p>
          <a:p>
            <a:endParaRPr lang="en-US" b="0" i="0" dirty="0">
              <a:solidFill>
                <a:srgbClr val="161616"/>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61616"/>
                </a:solidFill>
                <a:effectLst/>
                <a:latin typeface="Segoe UI" panose="020B0502040204020203" pitchFamily="34" charset="0"/>
              </a:rPr>
              <a:t>Emergency dial mask</a:t>
            </a:r>
            <a:r>
              <a:rPr lang="en-US" b="0" i="0" dirty="0">
                <a:solidFill>
                  <a:srgbClr val="161616"/>
                </a:solidFill>
                <a:effectLst/>
                <a:latin typeface="Segoe UI" panose="020B0502040204020203" pitchFamily="34" charset="0"/>
              </a:rPr>
              <a:t>: For each emergency number, you can specify zero or more emergency dial masks. A dial mask is the number that you want to translate into the value of the emergency dial string. A dial mask allows for alternate emergency numbers to be dialed and still have the call reach emergency services.</a:t>
            </a:r>
            <a:br>
              <a:rPr lang="en-US" b="0" i="0" dirty="0">
                <a:solidFill>
                  <a:srgbClr val="161616"/>
                </a:solidFill>
                <a:effectLst/>
                <a:latin typeface="Segoe UI" panose="020B0502040204020203" pitchFamily="34" charset="0"/>
              </a:rPr>
            </a:br>
            <a:r>
              <a:rPr lang="en-US" b="0" i="0" dirty="0">
                <a:solidFill>
                  <a:srgbClr val="161616"/>
                </a:solidFill>
                <a:effectLst/>
                <a:latin typeface="Segoe UI" panose="020B0502040204020203" pitchFamily="34" charset="0"/>
              </a:rPr>
              <a:t>For example, you add 112 as the emergency dial mask, which is the emergency service number for most of Europe, and 911 as the emergency dial string. A Teams user from Europe who is visiting may not know that 911 is the emergency number in the United States, and when they dial 112, the call is made to 911. To define multiple dial masks, separate each value by a semicolon. For example, 112;212.</a:t>
            </a:r>
          </a:p>
          <a:p>
            <a:endParaRPr lang="en-US" dirty="0"/>
          </a:p>
        </p:txBody>
      </p:sp>
      <p:sp>
        <p:nvSpPr>
          <p:cNvPr id="4" name="Slide Number Placeholder 3">
            <a:extLst>
              <a:ext uri="{FF2B5EF4-FFF2-40B4-BE49-F238E27FC236}">
                <a16:creationId xmlns:a16="http://schemas.microsoft.com/office/drawing/2014/main" id="{20B162B0-57FF-FB6B-9C31-78923CD6F453}"/>
              </a:ext>
            </a:extLst>
          </p:cNvPr>
          <p:cNvSpPr>
            <a:spLocks noGrp="1"/>
          </p:cNvSpPr>
          <p:nvPr>
            <p:ph type="sldNum" sz="quarter" idx="5"/>
          </p:nvPr>
        </p:nvSpPr>
        <p:spPr/>
        <p:txBody>
          <a:bodyPr/>
          <a:lstStyle/>
          <a:p>
            <a:fld id="{F5B6E62B-B4EA-4BE6-AB83-8DE8DD8EBFAC}" type="slidenum">
              <a:rPr lang="en-US" smtClean="0"/>
              <a:t>34</a:t>
            </a:fld>
            <a:endParaRPr lang="en-US"/>
          </a:p>
        </p:txBody>
      </p:sp>
    </p:spTree>
    <p:extLst>
      <p:ext uri="{BB962C8B-B14F-4D97-AF65-F5344CB8AC3E}">
        <p14:creationId xmlns:p14="http://schemas.microsoft.com/office/powerpoint/2010/main" val="19815980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BED22-B081-86F8-A675-3FFD5F075F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3E3291-B359-0DE1-4386-1D7300F4FD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5B1986-0E11-B7D0-EBE0-E923D6DCDF6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BC1DAD7-3A1F-DAD1-34B0-0393F25F86E2}"/>
              </a:ext>
            </a:extLst>
          </p:cNvPr>
          <p:cNvSpPr>
            <a:spLocks noGrp="1"/>
          </p:cNvSpPr>
          <p:nvPr>
            <p:ph type="sldNum" sz="quarter" idx="5"/>
          </p:nvPr>
        </p:nvSpPr>
        <p:spPr/>
        <p:txBody>
          <a:bodyPr/>
          <a:lstStyle/>
          <a:p>
            <a:fld id="{F5B6E62B-B4EA-4BE6-AB83-8DE8DD8EBFAC}" type="slidenum">
              <a:rPr lang="en-US" smtClean="0"/>
              <a:t>35</a:t>
            </a:fld>
            <a:endParaRPr lang="en-US"/>
          </a:p>
        </p:txBody>
      </p:sp>
    </p:spTree>
    <p:extLst>
      <p:ext uri="{BB962C8B-B14F-4D97-AF65-F5344CB8AC3E}">
        <p14:creationId xmlns:p14="http://schemas.microsoft.com/office/powerpoint/2010/main" val="32218741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DC537-3080-23C0-85B3-17E4DAF48F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DE7238-922C-39F0-36D4-088B1D6CBD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1AAF23-86D7-806B-D8CD-184FAB57B2E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DBB0BC6-3E3F-972F-72FB-2FD135DF4F57}"/>
              </a:ext>
            </a:extLst>
          </p:cNvPr>
          <p:cNvSpPr>
            <a:spLocks noGrp="1"/>
          </p:cNvSpPr>
          <p:nvPr>
            <p:ph type="sldNum" sz="quarter" idx="5"/>
          </p:nvPr>
        </p:nvSpPr>
        <p:spPr/>
        <p:txBody>
          <a:bodyPr/>
          <a:lstStyle/>
          <a:p>
            <a:fld id="{F5B6E62B-B4EA-4BE6-AB83-8DE8DD8EBFAC}" type="slidenum">
              <a:rPr lang="en-US" smtClean="0"/>
              <a:t>36</a:t>
            </a:fld>
            <a:endParaRPr lang="en-US"/>
          </a:p>
        </p:txBody>
      </p:sp>
    </p:spTree>
    <p:extLst>
      <p:ext uri="{BB962C8B-B14F-4D97-AF65-F5344CB8AC3E}">
        <p14:creationId xmlns:p14="http://schemas.microsoft.com/office/powerpoint/2010/main" val="7724930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0AAE3-90E2-37F1-EE44-5F5E08941E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8A17FA-3C58-39F6-0BF9-AAF7FE5BE7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2C4A77-DB95-3D38-C7B7-D86A90FA7FBF}"/>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A2392738-24BA-159E-47F0-F065A12CD10C}"/>
              </a:ext>
            </a:extLst>
          </p:cNvPr>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0DE864DD-C929-FACD-880D-166823ACCFEF}"/>
              </a:ext>
            </a:extLst>
          </p:cNvPr>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39552127-5D4A-36B2-F66F-9D7C7C97AC36}"/>
              </a:ext>
            </a:extLst>
          </p:cNvPr>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3/6/2025 11:42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86ADC668-9578-E243-6AB6-1FC847A85D84}"/>
              </a:ext>
            </a:extLst>
          </p:cNvPr>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0712971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9D744F-849E-426A-9B9D-F10735555C9D}" type="slidenum">
              <a:rPr lang="LID4096" smtClean="0"/>
              <a:t>38</a:t>
            </a:fld>
            <a:endParaRPr lang="LID4096"/>
          </a:p>
        </p:txBody>
      </p:sp>
    </p:spTree>
    <p:extLst>
      <p:ext uri="{BB962C8B-B14F-4D97-AF65-F5344CB8AC3E}">
        <p14:creationId xmlns:p14="http://schemas.microsoft.com/office/powerpoint/2010/main" val="39542773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Previous guidance is no longer applicable  - “When defining the route, be sure to account for calls with and without the leading </a:t>
            </a:r>
            <a:r>
              <a:rPr lang="en-US" b="1" dirty="0"/>
              <a:t>+</a:t>
            </a:r>
            <a:r>
              <a:rPr lang="en-US" dirty="0"/>
              <a:t> [-</a:t>
            </a:r>
            <a:r>
              <a:rPr lang="en-US" dirty="0" err="1"/>
              <a:t>NumberPattern</a:t>
            </a:r>
            <a:r>
              <a:rPr lang="en-US" dirty="0"/>
              <a:t> "^\</a:t>
            </a:r>
            <a:r>
              <a:rPr lang="en-US" b="1" dirty="0">
                <a:solidFill>
                  <a:srgbClr val="FF0000"/>
                </a:solidFill>
              </a:rPr>
              <a:t>+?</a:t>
            </a:r>
            <a:r>
              <a:rPr lang="en-US" dirty="0"/>
              <a:t>911“]”</a:t>
            </a:r>
          </a:p>
          <a:p>
            <a:endParaRPr lang="en-US" dirty="0"/>
          </a:p>
        </p:txBody>
      </p:sp>
      <p:sp>
        <p:nvSpPr>
          <p:cNvPr id="4" name="Slide Number Placeholder 3"/>
          <p:cNvSpPr>
            <a:spLocks noGrp="1"/>
          </p:cNvSpPr>
          <p:nvPr>
            <p:ph type="sldNum" sz="quarter" idx="5"/>
          </p:nvPr>
        </p:nvSpPr>
        <p:spPr/>
        <p:txBody>
          <a:bodyPr/>
          <a:lstStyle/>
          <a:p>
            <a:fld id="{939D744F-849E-426A-9B9D-F10735555C9D}" type="slidenum">
              <a:rPr lang="LID4096" smtClean="0"/>
              <a:t>39</a:t>
            </a:fld>
            <a:endParaRPr lang="LID4096"/>
          </a:p>
        </p:txBody>
      </p:sp>
    </p:spTree>
    <p:extLst>
      <p:ext uri="{BB962C8B-B14F-4D97-AF65-F5344CB8AC3E}">
        <p14:creationId xmlns:p14="http://schemas.microsoft.com/office/powerpoint/2010/main" val="30235442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9D744F-849E-426A-9B9D-F10735555C9D}" type="slidenum">
              <a:rPr lang="LID4096" smtClean="0"/>
              <a:t>40</a:t>
            </a:fld>
            <a:endParaRPr lang="LID4096"/>
          </a:p>
        </p:txBody>
      </p:sp>
    </p:spTree>
    <p:extLst>
      <p:ext uri="{BB962C8B-B14F-4D97-AF65-F5344CB8AC3E}">
        <p14:creationId xmlns:p14="http://schemas.microsoft.com/office/powerpoint/2010/main" val="18778689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3/6/2025 11:42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279331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9D744F-849E-426A-9B9D-F10735555C9D}" type="slidenum">
              <a:rPr lang="LID4096" smtClean="0"/>
              <a:t>44</a:t>
            </a:fld>
            <a:endParaRPr lang="LID4096"/>
          </a:p>
        </p:txBody>
      </p:sp>
    </p:spTree>
    <p:extLst>
      <p:ext uri="{BB962C8B-B14F-4D97-AF65-F5344CB8AC3E}">
        <p14:creationId xmlns:p14="http://schemas.microsoft.com/office/powerpoint/2010/main" val="606445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4CD50-B12D-F409-4BBD-949902AAF5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32B57B-9076-88F4-D51B-C072572C5A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E141CA-FDE0-EDFC-4F54-54A4066C348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86F5826-371C-B043-FD31-9F898C812D83}"/>
              </a:ext>
            </a:extLst>
          </p:cNvPr>
          <p:cNvSpPr>
            <a:spLocks noGrp="1"/>
          </p:cNvSpPr>
          <p:nvPr>
            <p:ph type="sldNum" sz="quarter" idx="5"/>
          </p:nvPr>
        </p:nvSpPr>
        <p:spPr/>
        <p:txBody>
          <a:bodyPr/>
          <a:lstStyle/>
          <a:p>
            <a:fld id="{F5B6E62B-B4EA-4BE6-AB83-8DE8DD8EBFAC}" type="slidenum">
              <a:rPr lang="en-US" smtClean="0"/>
              <a:t>5</a:t>
            </a:fld>
            <a:endParaRPr lang="en-US"/>
          </a:p>
        </p:txBody>
      </p:sp>
    </p:spTree>
    <p:extLst>
      <p:ext uri="{BB962C8B-B14F-4D97-AF65-F5344CB8AC3E}">
        <p14:creationId xmlns:p14="http://schemas.microsoft.com/office/powerpoint/2010/main" val="37964798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customer is already using LBR (for example) we can simply re-use that existing configuration.</a:t>
            </a:r>
          </a:p>
        </p:txBody>
      </p:sp>
      <p:sp>
        <p:nvSpPr>
          <p:cNvPr id="4" name="Slide Number Placeholder 3"/>
          <p:cNvSpPr>
            <a:spLocks noGrp="1"/>
          </p:cNvSpPr>
          <p:nvPr>
            <p:ph type="sldNum" sz="quarter" idx="5"/>
          </p:nvPr>
        </p:nvSpPr>
        <p:spPr/>
        <p:txBody>
          <a:bodyPr/>
          <a:lstStyle/>
          <a:p>
            <a:fld id="{939D744F-849E-426A-9B9D-F10735555C9D}" type="slidenum">
              <a:rPr lang="LID4096" smtClean="0"/>
              <a:t>45</a:t>
            </a:fld>
            <a:endParaRPr lang="LID4096"/>
          </a:p>
        </p:txBody>
      </p:sp>
    </p:spTree>
    <p:extLst>
      <p:ext uri="{BB962C8B-B14F-4D97-AF65-F5344CB8AC3E}">
        <p14:creationId xmlns:p14="http://schemas.microsoft.com/office/powerpoint/2010/main" val="39279740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3/6/2025 11:42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48</a:t>
            </a:fld>
            <a:endParaRPr lang="en-US"/>
          </a:p>
        </p:txBody>
      </p:sp>
    </p:spTree>
    <p:extLst>
      <p:ext uri="{BB962C8B-B14F-4D97-AF65-F5344CB8AC3E}">
        <p14:creationId xmlns:p14="http://schemas.microsoft.com/office/powerpoint/2010/main" val="23670812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D5C796-5FC4-8F2F-1C4C-F301B4CD98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BE449F-1E03-D79F-126E-C88C5FF9B1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A0184E-B14A-D8BC-17AF-62FFEB20C7B7}"/>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E90F87FD-E6B3-CD8E-4358-4DD14B4A402D}"/>
              </a:ext>
            </a:extLst>
          </p:cNvPr>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2D1968B8-BB67-C467-4825-01E511D906E8}"/>
              </a:ext>
            </a:extLst>
          </p:cNvPr>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6C7E5FA8-C084-518A-3E95-8E0B14645518}"/>
              </a:ext>
            </a:extLst>
          </p:cNvPr>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3/6/2025 11:42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77BDE1AE-DF99-63BC-0736-EA6939BEC915}"/>
              </a:ext>
            </a:extLst>
          </p:cNvPr>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6597302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C447A5-1BFA-8498-58F8-D68702960C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200DF1-73EB-E764-A84F-E9A1563E9A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24D44F-10B7-24FA-FA70-5E029A3162C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19C507B-CAF9-3C23-4563-414DECBC313D}"/>
              </a:ext>
            </a:extLst>
          </p:cNvPr>
          <p:cNvSpPr>
            <a:spLocks noGrp="1"/>
          </p:cNvSpPr>
          <p:nvPr>
            <p:ph type="sldNum" sz="quarter" idx="5"/>
          </p:nvPr>
        </p:nvSpPr>
        <p:spPr/>
        <p:txBody>
          <a:bodyPr/>
          <a:lstStyle/>
          <a:p>
            <a:fld id="{F5B6E62B-B4EA-4BE6-AB83-8DE8DD8EBFAC}" type="slidenum">
              <a:rPr lang="en-US" smtClean="0"/>
              <a:t>50</a:t>
            </a:fld>
            <a:endParaRPr lang="en-US"/>
          </a:p>
        </p:txBody>
      </p:sp>
    </p:spTree>
    <p:extLst>
      <p:ext uri="{BB962C8B-B14F-4D97-AF65-F5344CB8AC3E}">
        <p14:creationId xmlns:p14="http://schemas.microsoft.com/office/powerpoint/2010/main" val="14644949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3/6/2025 11:42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51</a:t>
            </a:fld>
            <a:endParaRPr lang="en-US"/>
          </a:p>
        </p:txBody>
      </p:sp>
    </p:spTree>
    <p:extLst>
      <p:ext uri="{BB962C8B-B14F-4D97-AF65-F5344CB8AC3E}">
        <p14:creationId xmlns:p14="http://schemas.microsoft.com/office/powerpoint/2010/main" val="32560592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41870B-701D-D935-0F41-D5B04A4ABC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DDDAA1-C24B-72BC-5524-33AB6B48E1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949564-7736-0AC1-0FFD-4D48463E464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9510A49-A6E7-2D08-17BF-01BBCFADAC2C}"/>
              </a:ext>
            </a:extLst>
          </p:cNvPr>
          <p:cNvSpPr>
            <a:spLocks noGrp="1"/>
          </p:cNvSpPr>
          <p:nvPr>
            <p:ph type="sldNum" sz="quarter" idx="5"/>
          </p:nvPr>
        </p:nvSpPr>
        <p:spPr/>
        <p:txBody>
          <a:bodyPr/>
          <a:lstStyle/>
          <a:p>
            <a:fld id="{F5B6E62B-B4EA-4BE6-AB83-8DE8DD8EBFAC}" type="slidenum">
              <a:rPr lang="en-US" smtClean="0"/>
              <a:t>52</a:t>
            </a:fld>
            <a:endParaRPr lang="en-US"/>
          </a:p>
        </p:txBody>
      </p:sp>
    </p:spTree>
    <p:extLst>
      <p:ext uri="{BB962C8B-B14F-4D97-AF65-F5344CB8AC3E}">
        <p14:creationId xmlns:p14="http://schemas.microsoft.com/office/powerpoint/2010/main" val="40482976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1F71F-BF7B-3736-0BC0-8C7BF80346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4CD1BC-6FB3-3562-4615-796CD341FD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46CFE3-40DB-B526-C02E-3AB793723D8B}"/>
              </a:ext>
            </a:extLst>
          </p:cNvPr>
          <p:cNvSpPr>
            <a:spLocks noGrp="1"/>
          </p:cNvSpPr>
          <p:nvPr>
            <p:ph type="body" idx="1"/>
          </p:nvPr>
        </p:nvSpPr>
        <p:spPr/>
        <p:txBody>
          <a:bodyPr/>
          <a:lstStyle/>
          <a:p>
            <a:r>
              <a:rPr lang="en-US" b="0" i="0" dirty="0">
                <a:solidFill>
                  <a:srgbClr val="161616"/>
                </a:solidFill>
                <a:effectLst/>
                <a:latin typeface="Segoe UI" panose="020B0502040204020203" pitchFamily="34" charset="0"/>
              </a:rPr>
              <a:t>SIP Gateway supports dynamic emergency calling (dynamic E911) for compatible SIP devices that share network attributes over the wire. These attributes are provisioned in the Teams admin center and can be a combination of local IP and subnet length, or chassis ID and network port number. For devices that do not share location attributes, or if the location is not resolved dynamically for any reason, SIP Gateway will continue to support emergency calling based on registered addresses. Currently, registered addresses are not supported for Direct Routing scenarios. For more information about emergency calling, see </a:t>
            </a:r>
            <a:r>
              <a:rPr lang="en-US" b="0" i="0" u="none" strike="noStrike" dirty="0">
                <a:effectLst/>
                <a:latin typeface="Segoe UI" panose="020B0502040204020203" pitchFamily="34" charset="0"/>
                <a:hlinkClick r:id="rId3"/>
              </a:rPr>
              <a:t>Plan and manage emergency calling</a:t>
            </a:r>
            <a:r>
              <a:rPr lang="en-US" b="0" i="0" dirty="0">
                <a:solidFill>
                  <a:srgbClr val="161616"/>
                </a:solidFill>
                <a:effectLst/>
                <a:latin typeface="Segoe UI" panose="020B0502040204020203" pitchFamily="34" charset="0"/>
              </a:rPr>
              <a:t>.</a:t>
            </a:r>
          </a:p>
          <a:p>
            <a:endParaRPr lang="en-US" b="0" i="0" dirty="0">
              <a:solidFill>
                <a:srgbClr val="161616"/>
              </a:solidFill>
              <a:effectLst/>
              <a:latin typeface="Segoe UI" panose="020B0502040204020203" pitchFamily="34" charset="0"/>
            </a:endParaRPr>
          </a:p>
          <a:p>
            <a:endParaRPr lang="en-US" b="0" i="0" dirty="0">
              <a:solidFill>
                <a:srgbClr val="161616"/>
              </a:solidFill>
              <a:effectLst/>
              <a:latin typeface="Segoe UI" panose="020B0502040204020203" pitchFamily="34" charset="0"/>
            </a:endParaRPr>
          </a:p>
          <a:p>
            <a:r>
              <a:rPr lang="en-US" b="0" i="0" dirty="0">
                <a:solidFill>
                  <a:srgbClr val="161616"/>
                </a:solidFill>
                <a:effectLst/>
                <a:latin typeface="Segoe UI" panose="020B0502040204020203" pitchFamily="34" charset="0"/>
              </a:rPr>
              <a:t>Skype for Business Client / Skype for Business Mobile App is not supported.</a:t>
            </a:r>
            <a:endParaRPr lang="en-US" dirty="0"/>
          </a:p>
        </p:txBody>
      </p:sp>
      <p:sp>
        <p:nvSpPr>
          <p:cNvPr id="4" name="Slide Number Placeholder 3">
            <a:extLst>
              <a:ext uri="{FF2B5EF4-FFF2-40B4-BE49-F238E27FC236}">
                <a16:creationId xmlns:a16="http://schemas.microsoft.com/office/drawing/2014/main" id="{8E8ABB8B-30B1-885D-F02F-37893FD0578D}"/>
              </a:ext>
            </a:extLst>
          </p:cNvPr>
          <p:cNvSpPr>
            <a:spLocks noGrp="1"/>
          </p:cNvSpPr>
          <p:nvPr>
            <p:ph type="sldNum" sz="quarter" idx="5"/>
          </p:nvPr>
        </p:nvSpPr>
        <p:spPr/>
        <p:txBody>
          <a:bodyPr/>
          <a:lstStyle/>
          <a:p>
            <a:fld id="{F5B6E62B-B4EA-4BE6-AB83-8DE8DD8EBFAC}" type="slidenum">
              <a:rPr lang="en-US" smtClean="0"/>
              <a:t>53</a:t>
            </a:fld>
            <a:endParaRPr lang="en-US"/>
          </a:p>
        </p:txBody>
      </p:sp>
    </p:spTree>
    <p:extLst>
      <p:ext uri="{BB962C8B-B14F-4D97-AF65-F5344CB8AC3E}">
        <p14:creationId xmlns:p14="http://schemas.microsoft.com/office/powerpoint/2010/main" val="42671259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881EDB-26E5-6419-B3ED-850D54EF2F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092F88-B04F-11FF-7C6F-715BD4F952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0DABE7-2B66-16DF-2D85-5F4279D495AC}"/>
              </a:ext>
            </a:extLst>
          </p:cNvPr>
          <p:cNvSpPr>
            <a:spLocks noGrp="1"/>
          </p:cNvSpPr>
          <p:nvPr>
            <p:ph type="body" idx="1"/>
          </p:nvPr>
        </p:nvSpPr>
        <p:spPr/>
        <p:txBody>
          <a:bodyPr/>
          <a:lstStyle/>
          <a:p>
            <a:r>
              <a:rPr lang="en-US"/>
              <a:t>Teams desktop phones can detect a location change and prompt the end user but they do not have location services.</a:t>
            </a:r>
          </a:p>
        </p:txBody>
      </p:sp>
      <p:sp>
        <p:nvSpPr>
          <p:cNvPr id="4" name="Slide Number Placeholder 3">
            <a:extLst>
              <a:ext uri="{FF2B5EF4-FFF2-40B4-BE49-F238E27FC236}">
                <a16:creationId xmlns:a16="http://schemas.microsoft.com/office/drawing/2014/main" id="{48B5A59F-C5E9-FF8A-D291-2E734235D6B4}"/>
              </a:ext>
            </a:extLst>
          </p:cNvPr>
          <p:cNvSpPr>
            <a:spLocks noGrp="1"/>
          </p:cNvSpPr>
          <p:nvPr>
            <p:ph type="sldNum" sz="quarter" idx="5"/>
          </p:nvPr>
        </p:nvSpPr>
        <p:spPr/>
        <p:txBody>
          <a:bodyPr/>
          <a:lstStyle/>
          <a:p>
            <a:fld id="{F5B6E62B-B4EA-4BE6-AB83-8DE8DD8EBFAC}" type="slidenum">
              <a:rPr lang="en-US" smtClean="0"/>
              <a:t>54</a:t>
            </a:fld>
            <a:endParaRPr lang="en-US"/>
          </a:p>
        </p:txBody>
      </p:sp>
    </p:spTree>
    <p:extLst>
      <p:ext uri="{BB962C8B-B14F-4D97-AF65-F5344CB8AC3E}">
        <p14:creationId xmlns:p14="http://schemas.microsoft.com/office/powerpoint/2010/main" val="22826156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4CBC5-93FE-72FB-EE51-F9735F4F26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028125-E857-9427-D308-A6FD3B053A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4D6C3D-C89C-3FBE-E500-F7C292CB64D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8973836-42D9-1A55-0599-3227285EC602}"/>
              </a:ext>
            </a:extLst>
          </p:cNvPr>
          <p:cNvSpPr>
            <a:spLocks noGrp="1"/>
          </p:cNvSpPr>
          <p:nvPr>
            <p:ph type="sldNum" sz="quarter" idx="5"/>
          </p:nvPr>
        </p:nvSpPr>
        <p:spPr/>
        <p:txBody>
          <a:bodyPr/>
          <a:lstStyle/>
          <a:p>
            <a:fld id="{F5B6E62B-B4EA-4BE6-AB83-8DE8DD8EBFAC}" type="slidenum">
              <a:rPr lang="en-US" smtClean="0"/>
              <a:t>55</a:t>
            </a:fld>
            <a:endParaRPr lang="en-US"/>
          </a:p>
        </p:txBody>
      </p:sp>
    </p:spTree>
    <p:extLst>
      <p:ext uri="{BB962C8B-B14F-4D97-AF65-F5344CB8AC3E}">
        <p14:creationId xmlns:p14="http://schemas.microsoft.com/office/powerpoint/2010/main" val="27656558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2C7B62-74FA-8FE9-7E3E-AFAF7B6EC9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E4F71C-4707-86EF-F611-751F2ED863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02A01F-2B38-FB7C-64A5-9F3C4EE800D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*Agent Experience - Dial the emergency number during crisis (currently supported in the United States and Puerto Rico only).</a:t>
            </a:r>
          </a:p>
          <a:p>
            <a:endParaRPr lang="en-US"/>
          </a:p>
        </p:txBody>
      </p:sp>
      <p:sp>
        <p:nvSpPr>
          <p:cNvPr id="4" name="Slide Number Placeholder 3">
            <a:extLst>
              <a:ext uri="{FF2B5EF4-FFF2-40B4-BE49-F238E27FC236}">
                <a16:creationId xmlns:a16="http://schemas.microsoft.com/office/drawing/2014/main" id="{1F57CF22-0C27-0919-8878-A5436A3FF7BD}"/>
              </a:ext>
            </a:extLst>
          </p:cNvPr>
          <p:cNvSpPr>
            <a:spLocks noGrp="1"/>
          </p:cNvSpPr>
          <p:nvPr>
            <p:ph type="sldNum" sz="quarter" idx="5"/>
          </p:nvPr>
        </p:nvSpPr>
        <p:spPr/>
        <p:txBody>
          <a:bodyPr/>
          <a:lstStyle/>
          <a:p>
            <a:fld id="{F5B6E62B-B4EA-4BE6-AB83-8DE8DD8EBFAC}" type="slidenum">
              <a:rPr lang="en-US" smtClean="0"/>
              <a:t>56</a:t>
            </a:fld>
            <a:endParaRPr lang="en-US"/>
          </a:p>
        </p:txBody>
      </p:sp>
    </p:spTree>
    <p:extLst>
      <p:ext uri="{BB962C8B-B14F-4D97-AF65-F5344CB8AC3E}">
        <p14:creationId xmlns:p14="http://schemas.microsoft.com/office/powerpoint/2010/main" val="2774415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5990D-5557-DFAE-3DE2-3427D5A647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CABF32-3327-D216-A78F-9F4E906201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7BD8BE-6224-5E65-9AC7-53146AA6B61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BA6C50B-3866-6425-6016-E034CA89771E}"/>
              </a:ext>
            </a:extLst>
          </p:cNvPr>
          <p:cNvSpPr>
            <a:spLocks noGrp="1"/>
          </p:cNvSpPr>
          <p:nvPr>
            <p:ph type="sldNum" sz="quarter" idx="5"/>
          </p:nvPr>
        </p:nvSpPr>
        <p:spPr/>
        <p:txBody>
          <a:bodyPr/>
          <a:lstStyle/>
          <a:p>
            <a:fld id="{F5B6E62B-B4EA-4BE6-AB83-8DE8DD8EBFAC}" type="slidenum">
              <a:rPr lang="en-US" smtClean="0"/>
              <a:t>6</a:t>
            </a:fld>
            <a:endParaRPr lang="en-US"/>
          </a:p>
        </p:txBody>
      </p:sp>
    </p:spTree>
    <p:extLst>
      <p:ext uri="{BB962C8B-B14F-4D97-AF65-F5344CB8AC3E}">
        <p14:creationId xmlns:p14="http://schemas.microsoft.com/office/powerpoint/2010/main" val="20038145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846B2-0E8E-D675-9FB3-83C6616CC9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B1E62D-C8E6-154D-7084-97AB76CF5A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7E8483-6AD2-6B89-B74D-D830AA289AFF}"/>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554614D0-4925-F45A-84A4-A1B5E6E1BA42}"/>
              </a:ext>
            </a:extLst>
          </p:cNvPr>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D6E25FE4-7736-4B45-BFCA-FB1BC1B31F0C}"/>
              </a:ext>
            </a:extLst>
          </p:cNvPr>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21F09633-BE51-2A82-1139-A9AC7B3F978B}"/>
              </a:ext>
            </a:extLst>
          </p:cNvPr>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3/6/2025 11:42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5F4AB375-8C8B-0B05-04BD-CBC0E610A1E8}"/>
              </a:ext>
            </a:extLst>
          </p:cNvPr>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3519354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[PRESENTER TALK TRACK]</a:t>
            </a:r>
          </a:p>
          <a:p>
            <a:endParaRPr lang="en-US" dirty="0"/>
          </a:p>
          <a:p>
            <a:endParaRPr lang="en-US" dirty="0"/>
          </a:p>
          <a:p>
            <a:r>
              <a:rPr lang="en-US" dirty="0"/>
              <a:t>We recently announced the shared calling capability in Teams Phone. </a:t>
            </a:r>
          </a:p>
          <a:p>
            <a:endParaRPr lang="en-US" dirty="0"/>
          </a:p>
          <a:p>
            <a:pPr algn="l" rtl="0" fontAlgn="base"/>
            <a:r>
              <a:rPr lang="en-US" sz="1800" b="0" i="0" dirty="0">
                <a:solidFill>
                  <a:srgbClr val="000000"/>
                </a:solidFill>
                <a:effectLst/>
                <a:latin typeface="Calibri" panose="020F0502020204030204" pitchFamily="34" charset="0"/>
              </a:rPr>
              <a:t>Shared calling allows you to enable groups of users to make and receive PSTN calls using a shared phone number and calling plan – enabling you to quickly deploy calling across groups or your entire organization, as well as pooling calling plan minutes across users.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With shared calling, a single phone number and calling plan can be shared across a users licensed for Teams Phone, either through E5 or Teams Phone Standard.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Whether supporting 10 people in a small office or 10,000 users in an enterprise, you can easily enable shared calling in the Teams admin center by creating a custom shared calling policy, assigning a resource and phone number to the custom policy, and then assigning users to this policy. </a:t>
            </a:r>
          </a:p>
          <a:p>
            <a:pPr algn="l" rtl="0" fontAlgn="base"/>
            <a:endParaRPr lang="en-US" sz="1800" b="0" i="0" dirty="0">
              <a:solidFill>
                <a:srgbClr val="000000"/>
              </a:solidFill>
              <a:effectLst/>
              <a:latin typeface="Calibri" panose="020F0502020204030204" pitchFamily="34" charset="0"/>
            </a:endParaRPr>
          </a:p>
          <a:p>
            <a:pPr algn="l" rtl="0" fontAlgn="base"/>
            <a:r>
              <a:rPr lang="en-US" sz="1800" b="0" i="0" dirty="0">
                <a:solidFill>
                  <a:srgbClr val="000000"/>
                </a:solidFill>
                <a:effectLst/>
                <a:latin typeface="Calibri" panose="020F0502020204030204" pitchFamily="34" charset="0"/>
              </a:rPr>
              <a:t>How it works</a:t>
            </a:r>
          </a:p>
          <a:p>
            <a:pPr algn="l" rtl="0" fontAlgn="base"/>
            <a:endParaRPr lang="en-US" sz="1800" b="0" i="0" dirty="0">
              <a:solidFill>
                <a:srgbClr val="000000"/>
              </a:solidFill>
              <a:effectLst/>
              <a:latin typeface="Calibri" panose="020F0502020204030204" pitchFamily="34" charset="0"/>
            </a:endParaRPr>
          </a:p>
          <a:p>
            <a:pPr algn="l" rtl="0" fontAlgn="base"/>
            <a:r>
              <a:rPr lang="en-US" sz="1800" b="0" i="0" dirty="0">
                <a:solidFill>
                  <a:srgbClr val="000000"/>
                </a:solidFill>
                <a:effectLst/>
                <a:latin typeface="Calibri" panose="020F0502020204030204" pitchFamily="34" charset="0"/>
              </a:rPr>
              <a:t>Inbound calling</a:t>
            </a:r>
          </a:p>
          <a:p>
            <a:pPr algn="l" rtl="0" fontAlgn="base"/>
            <a:endParaRPr lang="en-US" sz="1800" b="0" i="0" dirty="0">
              <a:solidFill>
                <a:srgbClr val="000000"/>
              </a:solidFill>
              <a:effectLst/>
              <a:latin typeface="Calibri" panose="020F0502020204030204" pitchFamily="34" charset="0"/>
            </a:endParaRPr>
          </a:p>
          <a:p>
            <a:pPr marL="228600" marR="0" lvl="0" indent="-228600" algn="l" defTabSz="914400" rtl="0" eaLnBrk="1" fontAlgn="auto" latinLnBrk="0" hangingPunct="1">
              <a:lnSpc>
                <a:spcPct val="100000"/>
              </a:lnSpc>
              <a:spcBef>
                <a:spcPts val="600"/>
              </a:spcBef>
              <a:buClrTx/>
              <a:buSzTx/>
              <a:buFont typeface="+mj-lt"/>
              <a:buAutoNum type="arabicPeriod"/>
              <a:tabLst/>
              <a:defRPr/>
            </a:pPr>
            <a:r>
              <a:rPr kumimoji="0" lang="en-US" sz="1200" b="0" i="0" u="none" strike="noStrike" kern="1200" cap="none" spc="0" normalizeH="0" baseline="0" noProof="0" dirty="0">
                <a:ln>
                  <a:noFill/>
                </a:ln>
                <a:solidFill>
                  <a:srgbClr val="000000"/>
                </a:solidFill>
                <a:effectLst/>
                <a:uLnTx/>
                <a:uFillTx/>
                <a:latin typeface="Segoe UI"/>
                <a:ea typeface="+mn-ea"/>
                <a:cs typeface="+mn-cs"/>
              </a:rPr>
              <a:t>External caller places a call to a shared number</a:t>
            </a:r>
          </a:p>
          <a:p>
            <a:pPr marL="228600" marR="0" lvl="0" indent="-228600" algn="l" defTabSz="914400" rtl="0" eaLnBrk="1" fontAlgn="auto" latinLnBrk="0" hangingPunct="1">
              <a:lnSpc>
                <a:spcPct val="100000"/>
              </a:lnSpc>
              <a:spcBef>
                <a:spcPts val="600"/>
              </a:spcBef>
              <a:buClrTx/>
              <a:buSzTx/>
              <a:buFont typeface="+mj-lt"/>
              <a:buAutoNum type="arabicPeriod"/>
              <a:tabLst/>
              <a:defRPr/>
            </a:pPr>
            <a:r>
              <a:rPr kumimoji="0" lang="en-US" sz="1200" b="0" i="0" u="none" strike="noStrike" kern="1200" cap="none" spc="0" normalizeH="0" baseline="0" noProof="0" dirty="0">
                <a:ln>
                  <a:noFill/>
                </a:ln>
                <a:solidFill>
                  <a:srgbClr val="000000"/>
                </a:solidFill>
                <a:effectLst/>
                <a:uLnTx/>
                <a:uFillTx/>
                <a:latin typeface="Segoe UI"/>
                <a:ea typeface="+mn-ea"/>
                <a:cs typeface="+mn-cs"/>
              </a:rPr>
              <a:t>Call is routed through name to desired call recipient</a:t>
            </a:r>
          </a:p>
          <a:p>
            <a:pPr marL="228600" marR="0" lvl="0" indent="-228600" algn="l" defTabSz="914400" rtl="0" eaLnBrk="1" fontAlgn="auto" latinLnBrk="0" hangingPunct="1">
              <a:lnSpc>
                <a:spcPct val="100000"/>
              </a:lnSpc>
              <a:spcBef>
                <a:spcPts val="600"/>
              </a:spcBef>
              <a:buClrTx/>
              <a:buSzTx/>
              <a:buFont typeface="+mj-lt"/>
              <a:buAutoNum type="arabicPeriod"/>
              <a:tabLst/>
              <a:defRPr/>
            </a:pPr>
            <a:r>
              <a:rPr kumimoji="0" lang="en-US" sz="1200" b="0" i="0" u="none" strike="noStrike" kern="1200" cap="none" spc="0" normalizeH="0" baseline="0" noProof="0" dirty="0">
                <a:ln>
                  <a:noFill/>
                </a:ln>
                <a:solidFill>
                  <a:srgbClr val="000000"/>
                </a:solidFill>
                <a:effectLst/>
                <a:uLnTx/>
                <a:uFillTx/>
                <a:latin typeface="Segoe UI"/>
                <a:ea typeface="+mn-ea"/>
                <a:cs typeface="+mn-cs"/>
              </a:rPr>
              <a:t>Call recipient answers call in the Teams app</a:t>
            </a:r>
          </a:p>
          <a:p>
            <a:pPr algn="l" rtl="0" fontAlgn="base"/>
            <a:endParaRPr lang="en-US" b="0" i="0" dirty="0">
              <a:solidFill>
                <a:srgbClr val="000000"/>
              </a:solidFill>
              <a:effectLst/>
              <a:latin typeface="Segoe UI" panose="020B0502040204020203" pitchFamily="34" charset="0"/>
            </a:endParaRPr>
          </a:p>
          <a:p>
            <a:pPr algn="l" rtl="0" fontAlgn="base"/>
            <a:r>
              <a:rPr lang="en-US" b="0" i="0" dirty="0">
                <a:solidFill>
                  <a:srgbClr val="000000"/>
                </a:solidFill>
                <a:effectLst/>
                <a:latin typeface="Segoe UI" panose="020B0502040204020203" pitchFamily="34" charset="0"/>
              </a:rPr>
              <a:t>Outbound calling</a:t>
            </a:r>
          </a:p>
          <a:p>
            <a:pPr algn="l" rtl="0" fontAlgn="base"/>
            <a:endParaRPr lang="en-US" b="0" i="0" dirty="0">
              <a:solidFill>
                <a:srgbClr val="000000"/>
              </a:solidFill>
              <a:effectLst/>
              <a:latin typeface="Segoe UI" panose="020B0502040204020203" pitchFamily="34" charset="0"/>
            </a:endParaRPr>
          </a:p>
          <a:p>
            <a:pPr marL="228600" indent="-228600">
              <a:spcBef>
                <a:spcPts val="600"/>
              </a:spcBef>
              <a:spcAft>
                <a:spcPts val="1200"/>
              </a:spcAft>
              <a:buFont typeface="+mj-lt"/>
              <a:buAutoNum type="arabicPeriod"/>
              <a:defRPr/>
            </a:pPr>
            <a:r>
              <a:rPr lang="en-US" sz="1200" dirty="0">
                <a:solidFill>
                  <a:srgbClr val="000000"/>
                </a:solidFill>
                <a:latin typeface="Segoe UI"/>
              </a:rPr>
              <a:t>User dials a phone number from the Teams app</a:t>
            </a:r>
          </a:p>
          <a:p>
            <a:pPr marL="228600" indent="-228600">
              <a:spcBef>
                <a:spcPts val="600"/>
              </a:spcBef>
              <a:spcAft>
                <a:spcPts val="1200"/>
              </a:spcAft>
              <a:buFont typeface="+mj-lt"/>
              <a:buAutoNum type="arabicPeriod"/>
              <a:defRPr/>
            </a:pPr>
            <a:r>
              <a:rPr lang="en-US" sz="1200" dirty="0">
                <a:solidFill>
                  <a:srgbClr val="000000"/>
                </a:solidFill>
                <a:latin typeface="Segoe UI"/>
              </a:rPr>
              <a:t>Call is routed through the resource account to the call recipient</a:t>
            </a:r>
          </a:p>
          <a:p>
            <a:pPr marL="228600" indent="-228600">
              <a:spcBef>
                <a:spcPts val="600"/>
              </a:spcBef>
              <a:spcAft>
                <a:spcPts val="1200"/>
              </a:spcAft>
              <a:buFont typeface="+mj-lt"/>
              <a:buAutoNum type="arabicPeriod"/>
              <a:defRPr/>
            </a:pPr>
            <a:r>
              <a:rPr lang="en-US" sz="1200" dirty="0">
                <a:solidFill>
                  <a:srgbClr val="000000"/>
                </a:solidFill>
                <a:latin typeface="Segoe UI"/>
              </a:rPr>
              <a:t>Call is billed against calling plan associated with the resource account used for shared calling (can be Microsoft or 3rd party)</a:t>
            </a:r>
          </a:p>
          <a:p>
            <a:pPr algn="l" rtl="0" fontAlgn="base"/>
            <a:endParaRPr lang="en-US"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878FA7-2505-4C8A-927B-5FC0CFA64E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4260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2800" b="0" i="0" dirty="0">
                <a:solidFill>
                  <a:srgbClr val="161616"/>
                </a:solidFill>
                <a:effectLst/>
                <a:latin typeface="Segoe UI" panose="020B0502040204020203" pitchFamily="34" charset="0"/>
              </a:rPr>
              <a:t>Emergency services must be able to call back the originator of an emergency call through the emergency callback number. The callback number serves as the caller ID or calling number used when an emergency call is made.</a:t>
            </a:r>
          </a:p>
          <a:p>
            <a:pPr algn="l"/>
            <a:r>
              <a:rPr lang="en-US" sz="2800" b="0" i="0" dirty="0">
                <a:solidFill>
                  <a:srgbClr val="161616"/>
                </a:solidFill>
                <a:effectLst/>
                <a:latin typeface="Segoe UI" panose="020B0502040204020203" pitchFamily="34" charset="0"/>
              </a:rPr>
              <a:t>You define a list of emergency callback numbers in the Shared Calling policy by using the -</a:t>
            </a:r>
            <a:r>
              <a:rPr lang="en-US" sz="2800" b="0" i="0" dirty="0" err="1">
                <a:solidFill>
                  <a:srgbClr val="161616"/>
                </a:solidFill>
                <a:effectLst/>
                <a:latin typeface="Segoe UI" panose="020B0502040204020203" pitchFamily="34" charset="0"/>
              </a:rPr>
              <a:t>EmergencyNumbers</a:t>
            </a:r>
            <a:r>
              <a:rPr lang="en-US" sz="2800" b="0" i="0" dirty="0">
                <a:solidFill>
                  <a:srgbClr val="161616"/>
                </a:solidFill>
                <a:effectLst/>
                <a:latin typeface="Segoe UI" panose="020B0502040204020203" pitchFamily="34" charset="0"/>
              </a:rPr>
              <a:t> parameter. Each Shared Calling policy must have a unique emergency calling number. That is, you can't use the same emergency number in more than one Shared Calling policy.</a:t>
            </a:r>
          </a:p>
          <a:p>
            <a:pPr algn="l"/>
            <a:r>
              <a:rPr lang="en-US" sz="2800" b="0" i="0" dirty="0">
                <a:solidFill>
                  <a:srgbClr val="161616"/>
                </a:solidFill>
                <a:effectLst/>
                <a:latin typeface="Segoe UI" panose="020B0502040204020203" pitchFamily="34" charset="0"/>
              </a:rPr>
              <a:t>When an emergency call is made, the next free number in the emergency number list will be used as the caller ID. This number will be reserved for the next 60 minutes.</a:t>
            </a:r>
          </a:p>
          <a:p>
            <a:pPr algn="l">
              <a:buFont typeface="Arial" panose="020B0604020202020204" pitchFamily="34" charset="0"/>
              <a:buChar char="•"/>
            </a:pPr>
            <a:r>
              <a:rPr lang="en-US" sz="2800" b="0" i="0" dirty="0">
                <a:solidFill>
                  <a:srgbClr val="161616"/>
                </a:solidFill>
                <a:effectLst/>
                <a:latin typeface="Segoe UI" panose="020B0502040204020203" pitchFamily="34" charset="0"/>
              </a:rPr>
              <a:t>If there are no free numbers available in the list, we'll reuse a phone number from the list.</a:t>
            </a:r>
          </a:p>
          <a:p>
            <a:pPr algn="l">
              <a:buFont typeface="Arial" panose="020B0604020202020204" pitchFamily="34" charset="0"/>
              <a:buChar char="•"/>
            </a:pPr>
            <a:r>
              <a:rPr lang="en-US" sz="2800" b="0" i="0" dirty="0">
                <a:solidFill>
                  <a:srgbClr val="161616"/>
                </a:solidFill>
                <a:effectLst/>
                <a:latin typeface="Segoe UI" panose="020B0502040204020203" pitchFamily="34" charset="0"/>
              </a:rPr>
              <a:t>If this list is empty, the phone number of the resource account is used as the emergency callback number--however, this process isn't supported if your resource account is assigned a Calling Plan toll free service number.</a:t>
            </a:r>
          </a:p>
          <a:p>
            <a:pPr algn="l"/>
            <a:r>
              <a:rPr lang="en-US" sz="2800" b="0" i="0" dirty="0">
                <a:solidFill>
                  <a:srgbClr val="161616"/>
                </a:solidFill>
                <a:effectLst/>
                <a:latin typeface="Segoe UI" panose="020B0502040204020203" pitchFamily="34" charset="0"/>
              </a:rPr>
              <a:t>When emergency numbers are added to a policy:</a:t>
            </a:r>
          </a:p>
          <a:p>
            <a:pPr algn="l">
              <a:buFont typeface="Arial" panose="020B0604020202020204" pitchFamily="34" charset="0"/>
              <a:buChar char="•"/>
            </a:pPr>
            <a:r>
              <a:rPr lang="en-US" sz="2800" b="0" i="0" dirty="0">
                <a:solidFill>
                  <a:srgbClr val="161616"/>
                </a:solidFill>
                <a:effectLst/>
                <a:latin typeface="Segoe UI" panose="020B0502040204020203" pitchFamily="34" charset="0"/>
              </a:rPr>
              <a:t>The emergency numbers must be routable for inbound PSTN calls. For Calling Plan &amp; Operator Connect, the emergency numbers must be available within the tenant.</a:t>
            </a:r>
          </a:p>
          <a:p>
            <a:pPr algn="l">
              <a:buFont typeface="Arial" panose="020B0604020202020204" pitchFamily="34" charset="0"/>
              <a:buChar char="•"/>
            </a:pPr>
            <a:r>
              <a:rPr lang="en-US" sz="2800" b="0" i="0" dirty="0">
                <a:solidFill>
                  <a:srgbClr val="161616"/>
                </a:solidFill>
                <a:effectLst/>
                <a:latin typeface="Segoe UI" panose="020B0502040204020203" pitchFamily="34" charset="0"/>
              </a:rPr>
              <a:t>The emergency numbers specified must all be of the same phone number type as the phone number assigned to the specified resource account--that's Calling Plan, Operator Connect, or Direct Routing.</a:t>
            </a:r>
          </a:p>
          <a:p>
            <a:pPr algn="l">
              <a:buFont typeface="Arial" panose="020B0604020202020204" pitchFamily="34" charset="0"/>
              <a:buChar char="•"/>
            </a:pPr>
            <a:r>
              <a:rPr lang="en-US" sz="2800" b="0" i="0" dirty="0">
                <a:solidFill>
                  <a:srgbClr val="161616"/>
                </a:solidFill>
                <a:effectLst/>
                <a:latin typeface="Segoe UI" panose="020B0502040204020203" pitchFamily="34" charset="0"/>
              </a:rPr>
              <a:t>The emergency numbers can’t be assigned to any user or resource account.</a:t>
            </a:r>
          </a:p>
          <a:p>
            <a:pPr algn="l">
              <a:buFont typeface="Arial" panose="020B0604020202020204" pitchFamily="34" charset="0"/>
              <a:buChar char="•"/>
            </a:pPr>
            <a:r>
              <a:rPr lang="en-US" sz="2800" b="0" i="0" dirty="0">
                <a:solidFill>
                  <a:srgbClr val="161616"/>
                </a:solidFill>
                <a:effectLst/>
                <a:latin typeface="Segoe UI" panose="020B0502040204020203" pitchFamily="34" charset="0"/>
              </a:rPr>
              <a:t>You can't delete or reassign an emergency number used in any Shared Calling policy. You must first remove the number from the Shared Calling policy before you delete or reassign the number.</a:t>
            </a:r>
          </a:p>
          <a:p>
            <a:pPr algn="l"/>
            <a:r>
              <a:rPr lang="en-US" sz="2800" b="0" i="0" dirty="0">
                <a:solidFill>
                  <a:srgbClr val="161616"/>
                </a:solidFill>
                <a:effectLst/>
                <a:latin typeface="Segoe UI" panose="020B0502040204020203" pitchFamily="34" charset="0"/>
              </a:rPr>
              <a:t>You can view all Calling Plan and Operator Connect numbers by country, number sequence, or policy group by using the Teams admin center. For assigned Direct Routing numbers, you can use </a:t>
            </a:r>
            <a:r>
              <a:rPr lang="en-US" sz="2800" b="0" i="0" u="none" strike="noStrike" dirty="0">
                <a:solidFill>
                  <a:srgbClr val="161616"/>
                </a:solidFill>
                <a:effectLst/>
                <a:latin typeface="Segoe UI" panose="020B0502040204020203" pitchFamily="34" charset="0"/>
                <a:hlinkClick r:id="rId3"/>
              </a:rPr>
              <a:t>Get-</a:t>
            </a:r>
            <a:r>
              <a:rPr lang="en-US" sz="2800" b="0" i="0" u="none" strike="noStrike" dirty="0" err="1">
                <a:solidFill>
                  <a:srgbClr val="161616"/>
                </a:solidFill>
                <a:effectLst/>
                <a:latin typeface="Segoe UI" panose="020B0502040204020203" pitchFamily="34" charset="0"/>
                <a:hlinkClick r:id="rId3"/>
              </a:rPr>
              <a:t>CsPhoneNumberAssignment</a:t>
            </a:r>
            <a:r>
              <a:rPr lang="en-US" sz="2800" b="0" i="0" dirty="0">
                <a:solidFill>
                  <a:srgbClr val="161616"/>
                </a:solidFill>
                <a:effectLst/>
                <a:latin typeface="Segoe UI" panose="020B0502040204020203" pitchFamily="34" charset="0"/>
              </a:rPr>
              <a:t> -</a:t>
            </a:r>
            <a:r>
              <a:rPr lang="en-US" sz="2800" b="0" i="0" dirty="0" err="1">
                <a:solidFill>
                  <a:srgbClr val="161616"/>
                </a:solidFill>
                <a:effectLst/>
                <a:latin typeface="Segoe UI" panose="020B0502040204020203" pitchFamily="34" charset="0"/>
              </a:rPr>
              <a:t>NumberType</a:t>
            </a:r>
            <a:r>
              <a:rPr lang="en-US" sz="2800" b="0" i="0" dirty="0">
                <a:solidFill>
                  <a:srgbClr val="161616"/>
                </a:solidFill>
                <a:effectLst/>
                <a:latin typeface="Segoe UI" panose="020B0502040204020203" pitchFamily="34" charset="0"/>
              </a:rPr>
              <a:t> </a:t>
            </a:r>
            <a:r>
              <a:rPr lang="en-US" sz="2800" b="0" i="0" dirty="0" err="1">
                <a:solidFill>
                  <a:srgbClr val="161616"/>
                </a:solidFill>
                <a:effectLst/>
                <a:latin typeface="Segoe UI" panose="020B0502040204020203" pitchFamily="34" charset="0"/>
              </a:rPr>
              <a:t>DirectRouting</a:t>
            </a:r>
            <a:r>
              <a:rPr lang="en-US" sz="2800" b="0" i="0" dirty="0">
                <a:solidFill>
                  <a:srgbClr val="161616"/>
                </a:solidFill>
                <a:effectLst/>
                <a:latin typeface="Segoe UI" panose="020B0502040204020203" pitchFamily="34" charset="0"/>
              </a:rPr>
              <a:t>.</a:t>
            </a:r>
          </a:p>
          <a:p>
            <a:pPr algn="l"/>
            <a:r>
              <a:rPr lang="en-US" sz="2800" b="1" i="0" dirty="0">
                <a:solidFill>
                  <a:srgbClr val="161616"/>
                </a:solidFill>
                <a:effectLst/>
                <a:latin typeface="Segoe UI" panose="020B0502040204020203" pitchFamily="34" charset="0"/>
              </a:rPr>
              <a:t>Calling Plan service numbers</a:t>
            </a:r>
          </a:p>
          <a:p>
            <a:pPr algn="l">
              <a:buFont typeface="Arial" panose="020B0604020202020204" pitchFamily="34" charset="0"/>
              <a:buChar char="•"/>
            </a:pPr>
            <a:r>
              <a:rPr lang="en-US" sz="2800" b="0" i="0" dirty="0">
                <a:solidFill>
                  <a:srgbClr val="161616"/>
                </a:solidFill>
                <a:effectLst/>
                <a:latin typeface="Segoe UI" panose="020B0502040204020203" pitchFamily="34" charset="0"/>
              </a:rPr>
              <a:t>If the resource account has assigned a Calling Plan service number, then the emergency callback number must be a Calling Plan subscriber number--not a Calling Plan service number.</a:t>
            </a:r>
          </a:p>
          <a:p>
            <a:pPr algn="l">
              <a:buFont typeface="Arial" panose="020B0604020202020204" pitchFamily="34" charset="0"/>
              <a:buChar char="•"/>
            </a:pPr>
            <a:r>
              <a:rPr lang="en-US" sz="2800" b="0" i="0" dirty="0">
                <a:solidFill>
                  <a:srgbClr val="161616"/>
                </a:solidFill>
                <a:effectLst/>
                <a:latin typeface="Segoe UI" panose="020B0502040204020203" pitchFamily="34" charset="0"/>
              </a:rPr>
              <a:t>If your resource account is assigned a Calling Plan toll-free service number, you need to add Calling Plan subscriber numbers to emergency numbers in the Shared Calling policy.</a:t>
            </a:r>
          </a:p>
          <a:p>
            <a:pPr algn="l" rtl="0" fontAlgn="base"/>
            <a:endParaRPr lang="en-US" sz="1800"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707E01-E3F8-4A2F-8927-674AE110A2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96457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62069-BBC6-FC13-8986-AD61FCF86F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83955B-91AB-5142-1AB1-6C6C216B2C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F89F07-9B79-2B49-8AAC-0FF61AE3DFD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04AF16E-0C10-EBAA-8615-50F301FE6ADA}"/>
              </a:ext>
            </a:extLst>
          </p:cNvPr>
          <p:cNvSpPr>
            <a:spLocks noGrp="1"/>
          </p:cNvSpPr>
          <p:nvPr>
            <p:ph type="sldNum" sz="quarter" idx="5"/>
          </p:nvPr>
        </p:nvSpPr>
        <p:spPr/>
        <p:txBody>
          <a:bodyPr/>
          <a:lstStyle/>
          <a:p>
            <a:fld id="{F5B6E62B-B4EA-4BE6-AB83-8DE8DD8EBFAC}" type="slidenum">
              <a:rPr lang="en-US" smtClean="0"/>
              <a:t>60</a:t>
            </a:fld>
            <a:endParaRPr lang="en-US"/>
          </a:p>
        </p:txBody>
      </p:sp>
    </p:spTree>
    <p:extLst>
      <p:ext uri="{BB962C8B-B14F-4D97-AF65-F5344CB8AC3E}">
        <p14:creationId xmlns:p14="http://schemas.microsoft.com/office/powerpoint/2010/main" val="5407427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E7091-96F3-3ACD-B16E-1BDEEDE1E7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F738E1-1992-F844-AB8A-7A13D47DBE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E61D11-5159-C2DA-D8A0-3BB5623725A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9A4D5E6-549D-64F0-F967-65CF781703D9}"/>
              </a:ext>
            </a:extLst>
          </p:cNvPr>
          <p:cNvSpPr>
            <a:spLocks noGrp="1"/>
          </p:cNvSpPr>
          <p:nvPr>
            <p:ph type="sldNum" sz="quarter" idx="5"/>
          </p:nvPr>
        </p:nvSpPr>
        <p:spPr/>
        <p:txBody>
          <a:bodyPr/>
          <a:lstStyle/>
          <a:p>
            <a:fld id="{F5B6E62B-B4EA-4BE6-AB83-8DE8DD8EBFAC}" type="slidenum">
              <a:rPr lang="en-US" smtClean="0"/>
              <a:t>61</a:t>
            </a:fld>
            <a:endParaRPr lang="en-US"/>
          </a:p>
        </p:txBody>
      </p:sp>
    </p:spTree>
    <p:extLst>
      <p:ext uri="{BB962C8B-B14F-4D97-AF65-F5344CB8AC3E}">
        <p14:creationId xmlns:p14="http://schemas.microsoft.com/office/powerpoint/2010/main" val="23545422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60D91-D0B5-80C5-6697-06709D5202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83166F-B576-C41C-0157-9DA8CDC533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928972-B446-1C0A-CEE1-9AD681CB298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A39E4F5-2CF0-640D-C0F3-FEF91D6DC131}"/>
              </a:ext>
            </a:extLst>
          </p:cNvPr>
          <p:cNvSpPr>
            <a:spLocks noGrp="1"/>
          </p:cNvSpPr>
          <p:nvPr>
            <p:ph type="sldNum" sz="quarter" idx="5"/>
          </p:nvPr>
        </p:nvSpPr>
        <p:spPr/>
        <p:txBody>
          <a:bodyPr/>
          <a:lstStyle/>
          <a:p>
            <a:fld id="{F5B6E62B-B4EA-4BE6-AB83-8DE8DD8EBFAC}" type="slidenum">
              <a:rPr lang="en-US" smtClean="0"/>
              <a:t>62</a:t>
            </a:fld>
            <a:endParaRPr lang="en-US"/>
          </a:p>
        </p:txBody>
      </p:sp>
    </p:spTree>
    <p:extLst>
      <p:ext uri="{BB962C8B-B14F-4D97-AF65-F5344CB8AC3E}">
        <p14:creationId xmlns:p14="http://schemas.microsoft.com/office/powerpoint/2010/main" val="19514114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9A534-2472-CAF4-3B11-0527678E97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7E2213-2914-DC49-9042-65BBA9F77B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9D8F54-E6EC-76E8-9887-D9796C2A030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7385459-E068-6F73-EE76-3F403C817EA3}"/>
              </a:ext>
            </a:extLst>
          </p:cNvPr>
          <p:cNvSpPr>
            <a:spLocks noGrp="1"/>
          </p:cNvSpPr>
          <p:nvPr>
            <p:ph type="sldNum" sz="quarter" idx="5"/>
          </p:nvPr>
        </p:nvSpPr>
        <p:spPr/>
        <p:txBody>
          <a:bodyPr/>
          <a:lstStyle/>
          <a:p>
            <a:fld id="{F5B6E62B-B4EA-4BE6-AB83-8DE8DD8EBFAC}" type="slidenum">
              <a:rPr lang="en-US" smtClean="0"/>
              <a:t>63</a:t>
            </a:fld>
            <a:endParaRPr lang="en-US"/>
          </a:p>
        </p:txBody>
      </p:sp>
    </p:spTree>
    <p:extLst>
      <p:ext uri="{BB962C8B-B14F-4D97-AF65-F5344CB8AC3E}">
        <p14:creationId xmlns:p14="http://schemas.microsoft.com/office/powerpoint/2010/main" val="127670252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77452-0488-1FCF-6C0F-0255CDF507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7D6E53-C613-A63D-0E38-F0EE30E1BD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784A34-CBFC-2459-3E46-999B380AE61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C4FBC58-2BB3-9755-DCF0-EE91B1ADD884}"/>
              </a:ext>
            </a:extLst>
          </p:cNvPr>
          <p:cNvSpPr>
            <a:spLocks noGrp="1"/>
          </p:cNvSpPr>
          <p:nvPr>
            <p:ph type="sldNum" sz="quarter" idx="5"/>
          </p:nvPr>
        </p:nvSpPr>
        <p:spPr/>
        <p:txBody>
          <a:bodyPr/>
          <a:lstStyle/>
          <a:p>
            <a:fld id="{F5B6E62B-B4EA-4BE6-AB83-8DE8DD8EBFAC}" type="slidenum">
              <a:rPr lang="en-US" smtClean="0"/>
              <a:t>64</a:t>
            </a:fld>
            <a:endParaRPr lang="en-US"/>
          </a:p>
        </p:txBody>
      </p:sp>
    </p:spTree>
    <p:extLst>
      <p:ext uri="{BB962C8B-B14F-4D97-AF65-F5344CB8AC3E}">
        <p14:creationId xmlns:p14="http://schemas.microsoft.com/office/powerpoint/2010/main" val="3784979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EFBB2-7A46-E4BD-CDD7-205B31AF17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DAD476-ED17-37DE-CE12-694C36E3F0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E2F66D-EB44-4782-AC78-F8FA2027C67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5E28112-76EE-4934-4EA7-896404D589B7}"/>
              </a:ext>
            </a:extLst>
          </p:cNvPr>
          <p:cNvSpPr>
            <a:spLocks noGrp="1"/>
          </p:cNvSpPr>
          <p:nvPr>
            <p:ph type="sldNum" sz="quarter" idx="5"/>
          </p:nvPr>
        </p:nvSpPr>
        <p:spPr/>
        <p:txBody>
          <a:bodyPr/>
          <a:lstStyle/>
          <a:p>
            <a:fld id="{F5B6E62B-B4EA-4BE6-AB83-8DE8DD8EBFAC}" type="slidenum">
              <a:rPr lang="en-US" smtClean="0"/>
              <a:t>65</a:t>
            </a:fld>
            <a:endParaRPr lang="en-US"/>
          </a:p>
        </p:txBody>
      </p:sp>
    </p:spTree>
    <p:extLst>
      <p:ext uri="{BB962C8B-B14F-4D97-AF65-F5344CB8AC3E}">
        <p14:creationId xmlns:p14="http://schemas.microsoft.com/office/powerpoint/2010/main" val="37799888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C0374-E528-51B1-F223-15B268042F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44FCC4-243C-2F9A-5E41-05702F2A1C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BF55D2-3C50-45AC-F9D8-AA1A8BC8574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0DEDF51-50F8-D7A5-56BB-AAF1B35F35CC}"/>
              </a:ext>
            </a:extLst>
          </p:cNvPr>
          <p:cNvSpPr>
            <a:spLocks noGrp="1"/>
          </p:cNvSpPr>
          <p:nvPr>
            <p:ph type="sldNum" sz="quarter" idx="5"/>
          </p:nvPr>
        </p:nvSpPr>
        <p:spPr/>
        <p:txBody>
          <a:bodyPr/>
          <a:lstStyle/>
          <a:p>
            <a:fld id="{F5B6E62B-B4EA-4BE6-AB83-8DE8DD8EBFAC}" type="slidenum">
              <a:rPr lang="en-US" smtClean="0"/>
              <a:t>66</a:t>
            </a:fld>
            <a:endParaRPr lang="en-US"/>
          </a:p>
        </p:txBody>
      </p:sp>
    </p:spTree>
    <p:extLst>
      <p:ext uri="{BB962C8B-B14F-4D97-AF65-F5344CB8AC3E}">
        <p14:creationId xmlns:p14="http://schemas.microsoft.com/office/powerpoint/2010/main" val="3849991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5286E2-761F-BB6F-8C80-70028AF480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523B92-33D5-0DBA-0D0B-8DFFD94486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993406-EB07-7EF8-44B8-A1F0122659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9D20F2-EB16-8997-DE5A-02486707FE94}"/>
              </a:ext>
            </a:extLst>
          </p:cNvPr>
          <p:cNvSpPr>
            <a:spLocks noGrp="1"/>
          </p:cNvSpPr>
          <p:nvPr>
            <p:ph type="sldNum" sz="quarter" idx="5"/>
          </p:nvPr>
        </p:nvSpPr>
        <p:spPr/>
        <p:txBody>
          <a:bodyPr/>
          <a:lstStyle/>
          <a:p>
            <a:fld id="{F5B6E62B-B4EA-4BE6-AB83-8DE8DD8EBFAC}" type="slidenum">
              <a:rPr lang="en-US" smtClean="0"/>
              <a:t>7</a:t>
            </a:fld>
            <a:endParaRPr lang="en-US"/>
          </a:p>
        </p:txBody>
      </p:sp>
    </p:spTree>
    <p:extLst>
      <p:ext uri="{BB962C8B-B14F-4D97-AF65-F5344CB8AC3E}">
        <p14:creationId xmlns:p14="http://schemas.microsoft.com/office/powerpoint/2010/main" val="30525299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2D11B8-F990-51D0-D042-6EEA43953C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EFE1B6-8DD1-2CBA-E15E-2916F66077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F1048F-EB8D-C614-FED9-4949E6C173B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C126273-1380-2467-870C-C478EAD11E82}"/>
              </a:ext>
            </a:extLst>
          </p:cNvPr>
          <p:cNvSpPr>
            <a:spLocks noGrp="1"/>
          </p:cNvSpPr>
          <p:nvPr>
            <p:ph type="sldNum" sz="quarter" idx="5"/>
          </p:nvPr>
        </p:nvSpPr>
        <p:spPr/>
        <p:txBody>
          <a:bodyPr/>
          <a:lstStyle/>
          <a:p>
            <a:fld id="{F5B6E62B-B4EA-4BE6-AB83-8DE8DD8EBFAC}" type="slidenum">
              <a:rPr lang="en-US" smtClean="0"/>
              <a:t>67</a:t>
            </a:fld>
            <a:endParaRPr lang="en-US"/>
          </a:p>
        </p:txBody>
      </p:sp>
    </p:spTree>
    <p:extLst>
      <p:ext uri="{BB962C8B-B14F-4D97-AF65-F5344CB8AC3E}">
        <p14:creationId xmlns:p14="http://schemas.microsoft.com/office/powerpoint/2010/main" val="21101795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0E3E7-CA3D-9B59-DD7A-D948203C13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8F4832-6117-7F06-2CE9-ED546F2F35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1CDDC1-5F01-29DC-125C-891378F0469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AF76045-68E0-E0FD-E96F-7911F8A05ACB}"/>
              </a:ext>
            </a:extLst>
          </p:cNvPr>
          <p:cNvSpPr>
            <a:spLocks noGrp="1"/>
          </p:cNvSpPr>
          <p:nvPr>
            <p:ph type="sldNum" sz="quarter" idx="5"/>
          </p:nvPr>
        </p:nvSpPr>
        <p:spPr/>
        <p:txBody>
          <a:bodyPr/>
          <a:lstStyle/>
          <a:p>
            <a:fld id="{F5B6E62B-B4EA-4BE6-AB83-8DE8DD8EBFAC}" type="slidenum">
              <a:rPr lang="en-US" smtClean="0"/>
              <a:t>68</a:t>
            </a:fld>
            <a:endParaRPr lang="en-US"/>
          </a:p>
        </p:txBody>
      </p:sp>
    </p:spTree>
    <p:extLst>
      <p:ext uri="{BB962C8B-B14F-4D97-AF65-F5344CB8AC3E}">
        <p14:creationId xmlns:p14="http://schemas.microsoft.com/office/powerpoint/2010/main" val="2590175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2161B-2C5A-043D-7CB7-B06ABBADB1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C8E540-6B39-AAC9-2BD7-AF720D61ED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AC53CA-EEBB-3089-858C-E89A1F7C7C5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C359DEF-E3A5-4257-7E71-99F43C39FB50}"/>
              </a:ext>
            </a:extLst>
          </p:cNvPr>
          <p:cNvSpPr>
            <a:spLocks noGrp="1"/>
          </p:cNvSpPr>
          <p:nvPr>
            <p:ph type="sldNum" sz="quarter" idx="5"/>
          </p:nvPr>
        </p:nvSpPr>
        <p:spPr/>
        <p:txBody>
          <a:bodyPr/>
          <a:lstStyle/>
          <a:p>
            <a:fld id="{F5B6E62B-B4EA-4BE6-AB83-8DE8DD8EBFAC}" type="slidenum">
              <a:rPr lang="en-US" smtClean="0"/>
              <a:t>8</a:t>
            </a:fld>
            <a:endParaRPr lang="en-US"/>
          </a:p>
        </p:txBody>
      </p:sp>
    </p:spTree>
    <p:extLst>
      <p:ext uri="{BB962C8B-B14F-4D97-AF65-F5344CB8AC3E}">
        <p14:creationId xmlns:p14="http://schemas.microsoft.com/office/powerpoint/2010/main" val="1641111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3/6/2025 11:42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85849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E43F3-10B0-F2D5-10FA-C38B3F0B99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6702D2-4C20-3887-4BF9-859CF2E579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10378B-0111-AFA6-0C51-1F74B733008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8384929-1D72-A030-7BD4-8C7921C75E73}"/>
              </a:ext>
            </a:extLst>
          </p:cNvPr>
          <p:cNvSpPr>
            <a:spLocks noGrp="1"/>
          </p:cNvSpPr>
          <p:nvPr>
            <p:ph type="sldNum" sz="quarter" idx="5"/>
          </p:nvPr>
        </p:nvSpPr>
        <p:spPr/>
        <p:txBody>
          <a:bodyPr/>
          <a:lstStyle/>
          <a:p>
            <a:fld id="{F5B6E62B-B4EA-4BE6-AB83-8DE8DD8EBFAC}" type="slidenum">
              <a:rPr lang="en-US" smtClean="0"/>
              <a:t>11</a:t>
            </a:fld>
            <a:endParaRPr lang="en-US"/>
          </a:p>
        </p:txBody>
      </p:sp>
    </p:spTree>
    <p:extLst>
      <p:ext uri="{BB962C8B-B14F-4D97-AF65-F5344CB8AC3E}">
        <p14:creationId xmlns:p14="http://schemas.microsoft.com/office/powerpoint/2010/main" val="17383922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xml"/><Relationship Id="rId5" Type="http://schemas.openxmlformats.org/officeDocument/2006/relationships/image" Target="../media/image30.png"/><Relationship Id="rId4" Type="http://schemas.openxmlformats.org/officeDocument/2006/relationships/image" Target="../media/image29.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1.xml"/><Relationship Id="rId4" Type="http://schemas.openxmlformats.org/officeDocument/2006/relationships/image" Target="../media/image3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1.xml"/><Relationship Id="rId5" Type="http://schemas.openxmlformats.org/officeDocument/2006/relationships/image" Target="../media/image39.png"/><Relationship Id="rId4" Type="http://schemas.openxmlformats.org/officeDocument/2006/relationships/image" Target="../media/image38.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graphic 2">
    <p:bg>
      <p:bgRef idx="1001">
        <a:schemeClr val="bg1"/>
      </p:bgRef>
    </p:bg>
    <p:spTree>
      <p:nvGrpSpPr>
        <p:cNvPr id="1" name=""/>
        <p:cNvGrpSpPr/>
        <p:nvPr/>
      </p:nvGrpSpPr>
      <p:grpSpPr>
        <a:xfrm>
          <a:off x="0" y="0"/>
          <a:ext cx="0" cy="0"/>
          <a:chOff x="0" y="0"/>
          <a:chExt cx="0" cy="0"/>
        </a:xfrm>
      </p:grpSpPr>
      <p:pic>
        <p:nvPicPr>
          <p:cNvPr id="3" name="Picture 2" descr="A person holding glasses in his hands&#10;&#10;Description automatically generated">
            <a:extLst>
              <a:ext uri="{FF2B5EF4-FFF2-40B4-BE49-F238E27FC236}">
                <a16:creationId xmlns:a16="http://schemas.microsoft.com/office/drawing/2014/main" id="{70C98EF7-0871-A141-CDDA-8BD25D16CED5}"/>
              </a:ext>
            </a:extLst>
          </p:cNvPr>
          <p:cNvPicPr>
            <a:picLocks noChangeAspect="1"/>
          </p:cNvPicPr>
          <p:nvPr userDrawn="1"/>
        </p:nvPicPr>
        <p:blipFill>
          <a:blip r:embed="rId2"/>
          <a:stretch>
            <a:fillRect/>
          </a:stretch>
        </p:blipFill>
        <p:spPr>
          <a:xfrm>
            <a:off x="1524" y="1746"/>
            <a:ext cx="12188952" cy="6854509"/>
          </a:xfrm>
          <a:prstGeom prst="rect">
            <a:avLst/>
          </a:prstGeom>
        </p:spPr>
      </p:pic>
      <p:sp>
        <p:nvSpPr>
          <p:cNvPr id="4" name="Text Placeholder 4">
            <a:extLst>
              <a:ext uri="{FF2B5EF4-FFF2-40B4-BE49-F238E27FC236}">
                <a16:creationId xmlns:a16="http://schemas.microsoft.com/office/drawing/2014/main" id="{F17848AC-25BA-A227-8951-28F27BCF5752}"/>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b="0" i="0" spc="0" baseline="0">
                <a:solidFill>
                  <a:schemeClr val="tx1"/>
                </a:solidFill>
                <a:latin typeface="Segoe UI" panose="020B0502040204020203" pitchFamily="34" charset="0"/>
                <a:cs typeface="Segoe UI" panose="020B0502040204020203" pitchFamily="34" charset="0"/>
              </a:defRPr>
            </a:lvl1pPr>
          </a:lstStyle>
          <a:p>
            <a:pPr lvl="0"/>
            <a:r>
              <a:rPr lang="en-US"/>
              <a:t>Speaker name or subtitle</a:t>
            </a:r>
          </a:p>
        </p:txBody>
      </p:sp>
      <p:sp>
        <p:nvSpPr>
          <p:cNvPr id="9" name="Title 1">
            <a:extLst>
              <a:ext uri="{FF2B5EF4-FFF2-40B4-BE49-F238E27FC236}">
                <a16:creationId xmlns:a16="http://schemas.microsoft.com/office/drawing/2014/main" id="{0B043594-5EAE-05B4-0DB2-4B4F8D9592DF}"/>
              </a:ext>
            </a:extLst>
          </p:cNvPr>
          <p:cNvSpPr>
            <a:spLocks noGrp="1"/>
          </p:cNvSpPr>
          <p:nvPr>
            <p:ph type="title" hasCustomPrompt="1"/>
          </p:nvPr>
        </p:nvSpPr>
        <p:spPr>
          <a:xfrm>
            <a:off x="588263" y="2302431"/>
            <a:ext cx="4167887" cy="1231106"/>
          </a:xfrm>
        </p:spPr>
        <p:txBody>
          <a:bodyPr wrap="square" anchor="b" anchorCtr="0">
            <a:spAutoFit/>
          </a:bodyPr>
          <a:lstStyle>
            <a:lvl1pPr>
              <a:defRPr sz="4000" b="1" i="0">
                <a:solidFill>
                  <a:srgbClr val="C03BC4"/>
                </a:solidFill>
                <a:latin typeface="Segoe UI Semibold" panose="020B0502040204020203" pitchFamily="34" charset="0"/>
                <a:cs typeface="Segoe UI Semibold" panose="020B0502040204020203" pitchFamily="34" charset="0"/>
              </a:defRPr>
            </a:lvl1pPr>
          </a:lstStyle>
          <a:p>
            <a:r>
              <a:rPr lang="en-US"/>
              <a:t>Event name or presentation title </a:t>
            </a:r>
          </a:p>
        </p:txBody>
      </p:sp>
      <p:pic>
        <p:nvPicPr>
          <p:cNvPr id="13" name="Picture 12" descr="Microsoft Teams Logo">
            <a:extLst>
              <a:ext uri="{FF2B5EF4-FFF2-40B4-BE49-F238E27FC236}">
                <a16:creationId xmlns:a16="http://schemas.microsoft.com/office/drawing/2014/main" id="{A23E166E-3E01-A243-A988-BEDF63ABC78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8039" y="305420"/>
            <a:ext cx="2659872" cy="866473"/>
          </a:xfrm>
          <a:prstGeom prst="rect">
            <a:avLst/>
          </a:prstGeom>
        </p:spPr>
      </p:pic>
    </p:spTree>
    <p:extLst>
      <p:ext uri="{BB962C8B-B14F-4D97-AF65-F5344CB8AC3E}">
        <p14:creationId xmlns:p14="http://schemas.microsoft.com/office/powerpoint/2010/main" val="2817611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2">
    <p:bg>
      <p:bgPr>
        <a:solidFill>
          <a:schemeClr val="accent4"/>
        </a:solidFill>
        <a:effectLst/>
      </p:bgPr>
    </p:bg>
    <p:spTree>
      <p:nvGrpSpPr>
        <p:cNvPr id="1" name=""/>
        <p:cNvGrpSpPr/>
        <p:nvPr/>
      </p:nvGrpSpPr>
      <p:grpSpPr>
        <a:xfrm>
          <a:off x="0" y="0"/>
          <a:ext cx="0" cy="0"/>
          <a:chOff x="0" y="0"/>
          <a:chExt cx="0" cy="0"/>
        </a:xfrm>
      </p:grpSpPr>
      <p:sp>
        <p:nvSpPr>
          <p:cNvPr id="21" name="Text Placeholder 9">
            <a:extLst>
              <a:ext uri="{FF2B5EF4-FFF2-40B4-BE49-F238E27FC236}">
                <a16:creationId xmlns:a16="http://schemas.microsoft.com/office/drawing/2014/main" id="{169B9E47-D4A7-8F4B-933F-AECD3FED40FA}"/>
              </a:ext>
            </a:extLst>
          </p:cNvPr>
          <p:cNvSpPr>
            <a:spLocks noGrp="1"/>
          </p:cNvSpPr>
          <p:nvPr>
            <p:ph type="body" sz="quarter" idx="21"/>
          </p:nvPr>
        </p:nvSpPr>
        <p:spPr>
          <a:xfrm>
            <a:off x="9073133" y="2504387"/>
            <a:ext cx="2532063" cy="1698927"/>
          </a:xfrm>
        </p:spPr>
        <p:txBody>
          <a:bodyPr wrap="square">
            <a:spAutoFit/>
          </a:bodyPr>
          <a:lstStyle>
            <a:lvl1pPr marL="141288" indent="-141288">
              <a:defRPr lang="en-US" sz="1800" b="0" i="0" dirty="0">
                <a:solidFill>
                  <a:schemeClr val="tx1"/>
                </a:solidFill>
                <a:latin typeface="Segoe UI" panose="020B0502040204020203" pitchFamily="34" charset="0"/>
                <a:cs typeface="Segoe UI" panose="020B0502040204020203" pitchFamily="34" charset="0"/>
              </a:defRPr>
            </a:lvl1pPr>
            <a:lvl2pPr marL="285750" indent="-125413">
              <a:defRPr lang="en-US" sz="1600" b="0" i="0" dirty="0">
                <a:solidFill>
                  <a:schemeClr val="tx1"/>
                </a:solidFill>
                <a:latin typeface="Segoe UI" panose="020B0502040204020203" pitchFamily="34" charset="0"/>
                <a:cs typeface="Segoe UI" panose="020B0502040204020203" pitchFamily="34" charset="0"/>
              </a:defRPr>
            </a:lvl2pPr>
            <a:lvl3pPr marL="438150" indent="-133350">
              <a:defRPr lang="en-US" b="0" i="0" dirty="0">
                <a:solidFill>
                  <a:schemeClr val="tx1"/>
                </a:solidFill>
                <a:latin typeface="Segoe UI" panose="020B0502040204020203" pitchFamily="34" charset="0"/>
                <a:cs typeface="Segoe UI" panose="020B0502040204020203" pitchFamily="34" charset="0"/>
              </a:defRPr>
            </a:lvl3pPr>
            <a:lvl4pPr marL="566738" indent="-114300">
              <a:defRPr lang="en-US" b="0" i="0" dirty="0">
                <a:solidFill>
                  <a:schemeClr val="tx1"/>
                </a:solidFill>
                <a:latin typeface="Segoe UI" panose="020B0502040204020203" pitchFamily="34" charset="0"/>
                <a:cs typeface="Segoe UI" panose="020B0502040204020203" pitchFamily="34" charset="0"/>
              </a:defRPr>
            </a:lvl4pPr>
            <a:lvl5pPr marL="685800" indent="-109538">
              <a:defRPr lang="en-US" b="0" i="0" dirty="0">
                <a:solidFill>
                  <a:schemeClr val="tx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a:extLst>
              <a:ext uri="{FF2B5EF4-FFF2-40B4-BE49-F238E27FC236}">
                <a16:creationId xmlns:a16="http://schemas.microsoft.com/office/drawing/2014/main" id="{8F66FABA-8AB7-CD44-B776-784790DE760C}"/>
              </a:ext>
            </a:extLst>
          </p:cNvPr>
          <p:cNvSpPr>
            <a:spLocks noGrp="1"/>
          </p:cNvSpPr>
          <p:nvPr>
            <p:ph type="body" sz="quarter" idx="20"/>
          </p:nvPr>
        </p:nvSpPr>
        <p:spPr>
          <a:xfrm>
            <a:off x="9073133" y="1666187"/>
            <a:ext cx="2533650" cy="615553"/>
          </a:xfrm>
        </p:spPr>
        <p:txBody>
          <a:bodyPr anchor="t"/>
          <a:lstStyle>
            <a:lvl1pPr marL="0" indent="0">
              <a:spcBef>
                <a:spcPts val="0"/>
              </a:spcBef>
              <a:buNone/>
              <a:defRPr sz="2000" b="1" i="0">
                <a:solidFill>
                  <a:schemeClr val="tx2"/>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9" name="Text Placeholder 7">
            <a:extLst>
              <a:ext uri="{FF2B5EF4-FFF2-40B4-BE49-F238E27FC236}">
                <a16:creationId xmlns:a16="http://schemas.microsoft.com/office/drawing/2014/main" id="{780F7ACC-145B-CF45-AAB9-7961394820DB}"/>
              </a:ext>
            </a:extLst>
          </p:cNvPr>
          <p:cNvSpPr>
            <a:spLocks noGrp="1"/>
          </p:cNvSpPr>
          <p:nvPr>
            <p:ph type="body" sz="quarter" idx="19"/>
          </p:nvPr>
        </p:nvSpPr>
        <p:spPr>
          <a:xfrm>
            <a:off x="6244208" y="2511027"/>
            <a:ext cx="2532063" cy="1698927"/>
          </a:xfrm>
        </p:spPr>
        <p:txBody>
          <a:bodyPr wrap="square">
            <a:spAutoFit/>
          </a:bodyPr>
          <a:lstStyle>
            <a:lvl1pPr marL="141288" indent="-141288">
              <a:defRPr lang="en-US" sz="1800" b="0" i="0" dirty="0">
                <a:solidFill>
                  <a:schemeClr val="tx1"/>
                </a:solidFill>
                <a:latin typeface="Segoe UI" panose="020B0502040204020203" pitchFamily="34" charset="0"/>
                <a:cs typeface="Segoe UI" panose="020B0502040204020203" pitchFamily="34" charset="0"/>
              </a:defRPr>
            </a:lvl1pPr>
            <a:lvl2pPr marL="285750" indent="-125413">
              <a:defRPr lang="en-US" sz="1600" b="0" i="0" dirty="0">
                <a:solidFill>
                  <a:schemeClr val="tx1"/>
                </a:solidFill>
                <a:latin typeface="Segoe UI" panose="020B0502040204020203" pitchFamily="34" charset="0"/>
                <a:cs typeface="Segoe UI" panose="020B0502040204020203" pitchFamily="34" charset="0"/>
              </a:defRPr>
            </a:lvl2pPr>
            <a:lvl3pPr marL="438150" indent="-133350">
              <a:defRPr lang="en-US" b="0" i="0" dirty="0">
                <a:solidFill>
                  <a:schemeClr val="tx1"/>
                </a:solidFill>
                <a:latin typeface="Segoe UI" panose="020B0502040204020203" pitchFamily="34" charset="0"/>
                <a:cs typeface="Segoe UI" panose="020B0502040204020203" pitchFamily="34" charset="0"/>
              </a:defRPr>
            </a:lvl3pPr>
            <a:lvl4pPr marL="566738" indent="-114300">
              <a:defRPr lang="en-US" b="0" i="0" dirty="0">
                <a:solidFill>
                  <a:schemeClr val="tx1"/>
                </a:solidFill>
                <a:latin typeface="Segoe UI" panose="020B0502040204020203" pitchFamily="34" charset="0"/>
                <a:cs typeface="Segoe UI" panose="020B0502040204020203" pitchFamily="34" charset="0"/>
              </a:defRPr>
            </a:lvl4pPr>
            <a:lvl5pPr marL="685800" indent="-109538">
              <a:defRPr lang="en-US" b="0" i="0" dirty="0">
                <a:solidFill>
                  <a:schemeClr val="tx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1">
            <a:extLst>
              <a:ext uri="{FF2B5EF4-FFF2-40B4-BE49-F238E27FC236}">
                <a16:creationId xmlns:a16="http://schemas.microsoft.com/office/drawing/2014/main" id="{D2F0C722-74E8-854E-ABB2-95FEA2574037}"/>
              </a:ext>
            </a:extLst>
          </p:cNvPr>
          <p:cNvSpPr>
            <a:spLocks noGrp="1"/>
          </p:cNvSpPr>
          <p:nvPr>
            <p:ph type="body" sz="quarter" idx="18"/>
          </p:nvPr>
        </p:nvSpPr>
        <p:spPr>
          <a:xfrm>
            <a:off x="6244208" y="1666187"/>
            <a:ext cx="2532063" cy="615553"/>
          </a:xfrm>
        </p:spPr>
        <p:txBody>
          <a:bodyPr anchor="t"/>
          <a:lstStyle>
            <a:lvl1pPr marL="0" indent="0">
              <a:spcBef>
                <a:spcPts val="0"/>
              </a:spcBef>
              <a:buNone/>
              <a:defRPr sz="2000" b="1" i="0">
                <a:solidFill>
                  <a:schemeClr val="tx2"/>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7" name="Text Placeholder 9">
            <a:extLst>
              <a:ext uri="{FF2B5EF4-FFF2-40B4-BE49-F238E27FC236}">
                <a16:creationId xmlns:a16="http://schemas.microsoft.com/office/drawing/2014/main" id="{6B6DD043-AF71-E04E-90DA-432FF63F1E38}"/>
              </a:ext>
            </a:extLst>
          </p:cNvPr>
          <p:cNvSpPr>
            <a:spLocks noGrp="1"/>
          </p:cNvSpPr>
          <p:nvPr>
            <p:ph type="body" sz="quarter" idx="15"/>
          </p:nvPr>
        </p:nvSpPr>
        <p:spPr>
          <a:xfrm>
            <a:off x="3413125" y="2504387"/>
            <a:ext cx="2532063" cy="1698927"/>
          </a:xfrm>
        </p:spPr>
        <p:txBody>
          <a:bodyPr wrap="square">
            <a:spAutoFit/>
          </a:bodyPr>
          <a:lstStyle>
            <a:lvl1pPr marL="141288" indent="-141288">
              <a:defRPr lang="en-US" sz="1800" b="0" i="0" dirty="0">
                <a:solidFill>
                  <a:schemeClr val="tx1"/>
                </a:solidFill>
                <a:latin typeface="Segoe UI" panose="020B0502040204020203" pitchFamily="34" charset="0"/>
                <a:cs typeface="Segoe UI" panose="020B0502040204020203" pitchFamily="34" charset="0"/>
              </a:defRPr>
            </a:lvl1pPr>
            <a:lvl2pPr marL="285750" indent="-125413">
              <a:defRPr lang="en-US" sz="1600" b="0" i="0" dirty="0">
                <a:solidFill>
                  <a:schemeClr val="tx1"/>
                </a:solidFill>
                <a:latin typeface="Segoe UI" panose="020B0502040204020203" pitchFamily="34" charset="0"/>
                <a:cs typeface="Segoe UI" panose="020B0502040204020203" pitchFamily="34" charset="0"/>
              </a:defRPr>
            </a:lvl2pPr>
            <a:lvl3pPr marL="438150" indent="-133350">
              <a:defRPr lang="en-US" b="0" i="0" dirty="0">
                <a:solidFill>
                  <a:schemeClr val="tx1"/>
                </a:solidFill>
                <a:latin typeface="Segoe UI" panose="020B0502040204020203" pitchFamily="34" charset="0"/>
                <a:cs typeface="Segoe UI" panose="020B0502040204020203" pitchFamily="34" charset="0"/>
              </a:defRPr>
            </a:lvl3pPr>
            <a:lvl4pPr marL="566738" indent="-114300">
              <a:defRPr lang="en-US" b="0" i="0" dirty="0">
                <a:solidFill>
                  <a:schemeClr val="tx1"/>
                </a:solidFill>
                <a:latin typeface="Segoe UI" panose="020B0502040204020203" pitchFamily="34" charset="0"/>
                <a:cs typeface="Segoe UI" panose="020B0502040204020203" pitchFamily="34" charset="0"/>
              </a:defRPr>
            </a:lvl4pPr>
            <a:lvl5pPr marL="685800" indent="-109538">
              <a:defRPr lang="en-US" b="0" i="0" dirty="0">
                <a:solidFill>
                  <a:schemeClr val="tx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1">
            <a:extLst>
              <a:ext uri="{FF2B5EF4-FFF2-40B4-BE49-F238E27FC236}">
                <a16:creationId xmlns:a16="http://schemas.microsoft.com/office/drawing/2014/main" id="{0AC708B6-8E29-B54E-B5BC-22D3F3A79D35}"/>
              </a:ext>
            </a:extLst>
          </p:cNvPr>
          <p:cNvSpPr>
            <a:spLocks noGrp="1"/>
          </p:cNvSpPr>
          <p:nvPr>
            <p:ph type="body" sz="quarter" idx="17"/>
          </p:nvPr>
        </p:nvSpPr>
        <p:spPr>
          <a:xfrm>
            <a:off x="3413125" y="1666187"/>
            <a:ext cx="2533650" cy="615553"/>
          </a:xfrm>
        </p:spPr>
        <p:txBody>
          <a:bodyPr anchor="t"/>
          <a:lstStyle>
            <a:lvl1pPr marL="0" indent="0">
              <a:spcBef>
                <a:spcPts val="0"/>
              </a:spcBef>
              <a:buNone/>
              <a:defRPr sz="2000" b="1" i="0">
                <a:solidFill>
                  <a:schemeClr val="tx2"/>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5" name="Text Placeholder 7">
            <a:extLst>
              <a:ext uri="{FF2B5EF4-FFF2-40B4-BE49-F238E27FC236}">
                <a16:creationId xmlns:a16="http://schemas.microsoft.com/office/drawing/2014/main" id="{B9228C5F-84CB-BF4A-8982-6BBE1AE9B203}"/>
              </a:ext>
            </a:extLst>
          </p:cNvPr>
          <p:cNvSpPr>
            <a:spLocks noGrp="1"/>
          </p:cNvSpPr>
          <p:nvPr>
            <p:ph type="body" sz="quarter" idx="14"/>
          </p:nvPr>
        </p:nvSpPr>
        <p:spPr>
          <a:xfrm>
            <a:off x="584200" y="2511027"/>
            <a:ext cx="2532063" cy="1698927"/>
          </a:xfrm>
        </p:spPr>
        <p:txBody>
          <a:bodyPr wrap="square">
            <a:spAutoFit/>
          </a:bodyPr>
          <a:lstStyle>
            <a:lvl1pPr marL="141288" indent="-141288">
              <a:defRPr lang="en-US" sz="1800" b="0" i="0" dirty="0">
                <a:solidFill>
                  <a:schemeClr val="tx1"/>
                </a:solidFill>
                <a:latin typeface="Segoe UI" panose="020B0502040204020203" pitchFamily="34" charset="0"/>
                <a:cs typeface="Segoe UI" panose="020B0502040204020203" pitchFamily="34" charset="0"/>
              </a:defRPr>
            </a:lvl1pPr>
            <a:lvl2pPr marL="285750" indent="-125413">
              <a:defRPr lang="en-US" sz="1600" b="0" i="0" dirty="0">
                <a:solidFill>
                  <a:schemeClr val="tx1"/>
                </a:solidFill>
                <a:latin typeface="Segoe UI" panose="020B0502040204020203" pitchFamily="34" charset="0"/>
                <a:cs typeface="Segoe UI" panose="020B0502040204020203" pitchFamily="34" charset="0"/>
              </a:defRPr>
            </a:lvl2pPr>
            <a:lvl3pPr marL="438150" indent="-133350">
              <a:defRPr lang="en-US" b="0" i="0" dirty="0">
                <a:solidFill>
                  <a:schemeClr val="tx1"/>
                </a:solidFill>
                <a:latin typeface="Segoe UI" panose="020B0502040204020203" pitchFamily="34" charset="0"/>
                <a:cs typeface="Segoe UI" panose="020B0502040204020203" pitchFamily="34" charset="0"/>
              </a:defRPr>
            </a:lvl3pPr>
            <a:lvl4pPr marL="566738" indent="-114300">
              <a:defRPr lang="en-US" b="0" i="0" dirty="0">
                <a:solidFill>
                  <a:schemeClr val="tx1"/>
                </a:solidFill>
                <a:latin typeface="Segoe UI" panose="020B0502040204020203" pitchFamily="34" charset="0"/>
                <a:cs typeface="Segoe UI" panose="020B0502040204020203" pitchFamily="34" charset="0"/>
              </a:defRPr>
            </a:lvl4pPr>
            <a:lvl5pPr marL="685800" indent="-109538">
              <a:defRPr lang="en-US" b="0" i="0" dirty="0">
                <a:solidFill>
                  <a:schemeClr val="tx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a:extLst>
              <a:ext uri="{FF2B5EF4-FFF2-40B4-BE49-F238E27FC236}">
                <a16:creationId xmlns:a16="http://schemas.microsoft.com/office/drawing/2014/main" id="{5A33786E-BA2A-7946-B8B0-AFD7EB6632A0}"/>
              </a:ext>
            </a:extLst>
          </p:cNvPr>
          <p:cNvSpPr>
            <a:spLocks noGrp="1"/>
          </p:cNvSpPr>
          <p:nvPr>
            <p:ph type="body" sz="quarter" idx="16"/>
          </p:nvPr>
        </p:nvSpPr>
        <p:spPr>
          <a:xfrm>
            <a:off x="584200" y="1666187"/>
            <a:ext cx="2532063" cy="615553"/>
          </a:xfrm>
        </p:spPr>
        <p:txBody>
          <a:bodyPr anchor="t"/>
          <a:lstStyle>
            <a:lvl1pPr marL="0" indent="0">
              <a:spcBef>
                <a:spcPts val="0"/>
              </a:spcBef>
              <a:buNone/>
              <a:defRPr sz="2000" b="1" i="0">
                <a:solidFill>
                  <a:schemeClr val="tx2"/>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1" name="Title 1">
            <a:extLst>
              <a:ext uri="{FF2B5EF4-FFF2-40B4-BE49-F238E27FC236}">
                <a16:creationId xmlns:a16="http://schemas.microsoft.com/office/drawing/2014/main" id="{16876D24-870A-4C04-9294-3311C48026DE}"/>
              </a:ext>
            </a:extLst>
          </p:cNvPr>
          <p:cNvSpPr>
            <a:spLocks noGrp="1"/>
          </p:cNvSpPr>
          <p:nvPr>
            <p:ph type="title" hasCustomPrompt="1"/>
          </p:nvPr>
        </p:nvSpPr>
        <p:spPr>
          <a:xfrm>
            <a:off x="588263" y="457200"/>
            <a:ext cx="11018520"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Agenda</a:t>
            </a:r>
          </a:p>
        </p:txBody>
      </p:sp>
    </p:spTree>
    <p:extLst>
      <p:ext uri="{BB962C8B-B14F-4D97-AF65-F5344CB8AC3E}">
        <p14:creationId xmlns:p14="http://schemas.microsoft.com/office/powerpoint/2010/main" val="219362003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3">
    <p:bg>
      <p:bgPr>
        <a:solidFill>
          <a:schemeClr val="accent4"/>
        </a:solidFill>
        <a:effectLst/>
      </p:bgPr>
    </p:bg>
    <p:spTree>
      <p:nvGrpSpPr>
        <p:cNvPr id="1" name=""/>
        <p:cNvGrpSpPr/>
        <p:nvPr/>
      </p:nvGrpSpPr>
      <p:grpSpPr>
        <a:xfrm>
          <a:off x="0" y="0"/>
          <a:ext cx="0" cy="0"/>
          <a:chOff x="0" y="0"/>
          <a:chExt cx="0" cy="0"/>
        </a:xfrm>
      </p:grpSpPr>
      <p:sp>
        <p:nvSpPr>
          <p:cNvPr id="30" name="Text Placeholder 7">
            <a:extLst>
              <a:ext uri="{FF2B5EF4-FFF2-40B4-BE49-F238E27FC236}">
                <a16:creationId xmlns:a16="http://schemas.microsoft.com/office/drawing/2014/main" id="{2DC88330-CF4F-8042-AC6A-DE435746CEEF}"/>
              </a:ext>
            </a:extLst>
          </p:cNvPr>
          <p:cNvSpPr>
            <a:spLocks noGrp="1"/>
          </p:cNvSpPr>
          <p:nvPr>
            <p:ph type="body" sz="quarter" idx="26" hasCustomPrompt="1"/>
          </p:nvPr>
        </p:nvSpPr>
        <p:spPr>
          <a:xfrm>
            <a:off x="1052948" y="355761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9" name="Text Placeholder 11">
            <a:extLst>
              <a:ext uri="{FF2B5EF4-FFF2-40B4-BE49-F238E27FC236}">
                <a16:creationId xmlns:a16="http://schemas.microsoft.com/office/drawing/2014/main" id="{6D3E8F46-A884-8546-8FB0-7E986E7FF094}"/>
              </a:ext>
            </a:extLst>
          </p:cNvPr>
          <p:cNvSpPr>
            <a:spLocks noGrp="1"/>
          </p:cNvSpPr>
          <p:nvPr>
            <p:ph type="body" sz="quarter" idx="25" hasCustomPrompt="1"/>
          </p:nvPr>
        </p:nvSpPr>
        <p:spPr>
          <a:xfrm>
            <a:off x="584201" y="3557615"/>
            <a:ext cx="467986" cy="307777"/>
          </a:xfrm>
        </p:spPr>
        <p:txBody>
          <a:bodyPr anchor="t"/>
          <a:lstStyle>
            <a:lvl1pPr marL="0" indent="0">
              <a:spcBef>
                <a:spcPts val="0"/>
              </a:spcBef>
              <a:buNone/>
              <a:defRPr sz="2000" b="0" i="0">
                <a:solidFill>
                  <a:srgbClr val="5D5AD5"/>
                </a:solidFill>
                <a:latin typeface="Segoe UI" panose="020B0502040204020203" pitchFamily="34" charset="0"/>
                <a:cs typeface="Segoe UI" panose="020B0502040204020203" pitchFamily="34" charset="0"/>
              </a:defRPr>
            </a:lvl1pPr>
          </a:lstStyle>
          <a:p>
            <a:pPr lvl="0"/>
            <a:r>
              <a:rPr lang="en-US"/>
              <a:t>#</a:t>
            </a:r>
          </a:p>
        </p:txBody>
      </p:sp>
      <p:sp>
        <p:nvSpPr>
          <p:cNvPr id="28" name="Text Placeholder 7">
            <a:extLst>
              <a:ext uri="{FF2B5EF4-FFF2-40B4-BE49-F238E27FC236}">
                <a16:creationId xmlns:a16="http://schemas.microsoft.com/office/drawing/2014/main" id="{EB5D655A-3EEA-3F46-8DF9-C02C9731BC5F}"/>
              </a:ext>
            </a:extLst>
          </p:cNvPr>
          <p:cNvSpPr>
            <a:spLocks noGrp="1"/>
          </p:cNvSpPr>
          <p:nvPr>
            <p:ph type="body" sz="quarter" idx="24" hasCustomPrompt="1"/>
          </p:nvPr>
        </p:nvSpPr>
        <p:spPr>
          <a:xfrm>
            <a:off x="1052948" y="318183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7" name="Text Placeholder 11">
            <a:extLst>
              <a:ext uri="{FF2B5EF4-FFF2-40B4-BE49-F238E27FC236}">
                <a16:creationId xmlns:a16="http://schemas.microsoft.com/office/drawing/2014/main" id="{384E171F-B0E2-AA4E-9E98-C2FBBB1E35DF}"/>
              </a:ext>
            </a:extLst>
          </p:cNvPr>
          <p:cNvSpPr>
            <a:spLocks noGrp="1"/>
          </p:cNvSpPr>
          <p:nvPr>
            <p:ph type="body" sz="quarter" idx="23" hasCustomPrompt="1"/>
          </p:nvPr>
        </p:nvSpPr>
        <p:spPr>
          <a:xfrm>
            <a:off x="584201" y="3181835"/>
            <a:ext cx="467986" cy="307777"/>
          </a:xfrm>
        </p:spPr>
        <p:txBody>
          <a:bodyPr anchor="t"/>
          <a:lstStyle>
            <a:lvl1pPr marL="0" indent="0">
              <a:spcBef>
                <a:spcPts val="0"/>
              </a:spcBef>
              <a:buNone/>
              <a:defRPr sz="2000" b="0" i="0">
                <a:solidFill>
                  <a:srgbClr val="5D5AD5"/>
                </a:solidFill>
                <a:latin typeface="Segoe UI" panose="020B0502040204020203" pitchFamily="34" charset="0"/>
                <a:cs typeface="Segoe UI" panose="020B0502040204020203" pitchFamily="34" charset="0"/>
              </a:defRPr>
            </a:lvl1pPr>
          </a:lstStyle>
          <a:p>
            <a:pPr lvl="0"/>
            <a:r>
              <a:rPr lang="en-US"/>
              <a:t>#</a:t>
            </a:r>
          </a:p>
        </p:txBody>
      </p:sp>
      <p:sp>
        <p:nvSpPr>
          <p:cNvPr id="26" name="Text Placeholder 7">
            <a:extLst>
              <a:ext uri="{FF2B5EF4-FFF2-40B4-BE49-F238E27FC236}">
                <a16:creationId xmlns:a16="http://schemas.microsoft.com/office/drawing/2014/main" id="{26D69D38-758C-7B49-B3A5-187966E71965}"/>
              </a:ext>
            </a:extLst>
          </p:cNvPr>
          <p:cNvSpPr>
            <a:spLocks noGrp="1"/>
          </p:cNvSpPr>
          <p:nvPr>
            <p:ph type="body" sz="quarter" idx="22" hasCustomPrompt="1"/>
          </p:nvPr>
        </p:nvSpPr>
        <p:spPr>
          <a:xfrm>
            <a:off x="1052948" y="280605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5" name="Text Placeholder 11">
            <a:extLst>
              <a:ext uri="{FF2B5EF4-FFF2-40B4-BE49-F238E27FC236}">
                <a16:creationId xmlns:a16="http://schemas.microsoft.com/office/drawing/2014/main" id="{63B61F84-ABD5-8648-B558-796006AA0455}"/>
              </a:ext>
            </a:extLst>
          </p:cNvPr>
          <p:cNvSpPr>
            <a:spLocks noGrp="1"/>
          </p:cNvSpPr>
          <p:nvPr>
            <p:ph type="body" sz="quarter" idx="21" hasCustomPrompt="1"/>
          </p:nvPr>
        </p:nvSpPr>
        <p:spPr>
          <a:xfrm>
            <a:off x="584201" y="2806055"/>
            <a:ext cx="467986" cy="307777"/>
          </a:xfrm>
        </p:spPr>
        <p:txBody>
          <a:bodyPr anchor="t"/>
          <a:lstStyle>
            <a:lvl1pPr marL="0" indent="0">
              <a:spcBef>
                <a:spcPts val="0"/>
              </a:spcBef>
              <a:buNone/>
              <a:defRPr sz="2000" b="0" i="0">
                <a:solidFill>
                  <a:srgbClr val="5D5AD5"/>
                </a:solidFill>
                <a:latin typeface="Segoe UI" panose="020B0502040204020203" pitchFamily="34" charset="0"/>
                <a:cs typeface="Segoe UI" panose="020B0502040204020203" pitchFamily="34" charset="0"/>
              </a:defRPr>
            </a:lvl1pPr>
          </a:lstStyle>
          <a:p>
            <a:pPr lvl="0"/>
            <a:r>
              <a:rPr lang="en-US"/>
              <a:t>#</a:t>
            </a:r>
          </a:p>
        </p:txBody>
      </p:sp>
      <p:sp>
        <p:nvSpPr>
          <p:cNvPr id="24" name="Text Placeholder 7">
            <a:extLst>
              <a:ext uri="{FF2B5EF4-FFF2-40B4-BE49-F238E27FC236}">
                <a16:creationId xmlns:a16="http://schemas.microsoft.com/office/drawing/2014/main" id="{804F4C3E-9FC0-DB4D-8D21-6D56432FE1C2}"/>
              </a:ext>
            </a:extLst>
          </p:cNvPr>
          <p:cNvSpPr>
            <a:spLocks noGrp="1"/>
          </p:cNvSpPr>
          <p:nvPr>
            <p:ph type="body" sz="quarter" idx="20" hasCustomPrompt="1"/>
          </p:nvPr>
        </p:nvSpPr>
        <p:spPr>
          <a:xfrm>
            <a:off x="1052948" y="2417749"/>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3" name="Text Placeholder 11">
            <a:extLst>
              <a:ext uri="{FF2B5EF4-FFF2-40B4-BE49-F238E27FC236}">
                <a16:creationId xmlns:a16="http://schemas.microsoft.com/office/drawing/2014/main" id="{31D50A13-4F84-9246-AAE0-27B2B8351740}"/>
              </a:ext>
            </a:extLst>
          </p:cNvPr>
          <p:cNvSpPr>
            <a:spLocks noGrp="1"/>
          </p:cNvSpPr>
          <p:nvPr>
            <p:ph type="body" sz="quarter" idx="19" hasCustomPrompt="1"/>
          </p:nvPr>
        </p:nvSpPr>
        <p:spPr>
          <a:xfrm>
            <a:off x="584201" y="2417747"/>
            <a:ext cx="467986" cy="307777"/>
          </a:xfrm>
        </p:spPr>
        <p:txBody>
          <a:bodyPr anchor="t"/>
          <a:lstStyle>
            <a:lvl1pPr marL="0" indent="0">
              <a:spcBef>
                <a:spcPts val="0"/>
              </a:spcBef>
              <a:buNone/>
              <a:defRPr sz="2000" b="0" i="0">
                <a:solidFill>
                  <a:srgbClr val="5D5AD5"/>
                </a:solidFill>
                <a:latin typeface="Segoe UI" panose="020B0502040204020203" pitchFamily="34" charset="0"/>
                <a:cs typeface="Segoe UI" panose="020B0502040204020203" pitchFamily="34" charset="0"/>
              </a:defRPr>
            </a:lvl1pPr>
          </a:lstStyle>
          <a:p>
            <a:pPr lvl="0"/>
            <a:r>
              <a:rPr lang="en-US"/>
              <a:t>#</a:t>
            </a:r>
          </a:p>
        </p:txBody>
      </p:sp>
      <p:sp>
        <p:nvSpPr>
          <p:cNvPr id="22" name="Text Placeholder 7">
            <a:extLst>
              <a:ext uri="{FF2B5EF4-FFF2-40B4-BE49-F238E27FC236}">
                <a16:creationId xmlns:a16="http://schemas.microsoft.com/office/drawing/2014/main" id="{78C925AD-00CE-2349-8207-C79406FC49D5}"/>
              </a:ext>
            </a:extLst>
          </p:cNvPr>
          <p:cNvSpPr>
            <a:spLocks noGrp="1"/>
          </p:cNvSpPr>
          <p:nvPr>
            <p:ph type="body" sz="quarter" idx="18" hasCustomPrompt="1"/>
          </p:nvPr>
        </p:nvSpPr>
        <p:spPr>
          <a:xfrm>
            <a:off x="1052948" y="204196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3" name="Text Placeholder 11">
            <a:extLst>
              <a:ext uri="{FF2B5EF4-FFF2-40B4-BE49-F238E27FC236}">
                <a16:creationId xmlns:a16="http://schemas.microsoft.com/office/drawing/2014/main" id="{B59C73EE-192A-DC41-998B-295E17CA6792}"/>
              </a:ext>
            </a:extLst>
          </p:cNvPr>
          <p:cNvSpPr>
            <a:spLocks noGrp="1"/>
          </p:cNvSpPr>
          <p:nvPr>
            <p:ph type="body" sz="quarter" idx="17" hasCustomPrompt="1"/>
          </p:nvPr>
        </p:nvSpPr>
        <p:spPr>
          <a:xfrm>
            <a:off x="584201" y="2041967"/>
            <a:ext cx="467986" cy="307777"/>
          </a:xfrm>
        </p:spPr>
        <p:txBody>
          <a:bodyPr anchor="t"/>
          <a:lstStyle>
            <a:lvl1pPr marL="0" indent="0">
              <a:spcBef>
                <a:spcPts val="0"/>
              </a:spcBef>
              <a:buNone/>
              <a:defRPr sz="2000" b="0" i="0">
                <a:solidFill>
                  <a:srgbClr val="5D5AD5"/>
                </a:solidFill>
                <a:latin typeface="Segoe UI" panose="020B0502040204020203" pitchFamily="34" charset="0"/>
                <a:cs typeface="Segoe UI" panose="020B0502040204020203" pitchFamily="34" charset="0"/>
              </a:defRPr>
            </a:lvl1pPr>
          </a:lstStyle>
          <a:p>
            <a:pPr lvl="0"/>
            <a:r>
              <a:rPr lang="en-US"/>
              <a:t>#</a:t>
            </a:r>
          </a:p>
        </p:txBody>
      </p:sp>
      <p:sp>
        <p:nvSpPr>
          <p:cNvPr id="12" name="Text Placeholder 7">
            <a:extLst>
              <a:ext uri="{FF2B5EF4-FFF2-40B4-BE49-F238E27FC236}">
                <a16:creationId xmlns:a16="http://schemas.microsoft.com/office/drawing/2014/main" id="{EEDCCC92-5800-7840-A07F-7142E9682A16}"/>
              </a:ext>
            </a:extLst>
          </p:cNvPr>
          <p:cNvSpPr>
            <a:spLocks noGrp="1"/>
          </p:cNvSpPr>
          <p:nvPr>
            <p:ph type="body" sz="quarter" idx="14" hasCustomPrompt="1"/>
          </p:nvPr>
        </p:nvSpPr>
        <p:spPr>
          <a:xfrm>
            <a:off x="1052948" y="166618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1" name="Text Placeholder 11">
            <a:extLst>
              <a:ext uri="{FF2B5EF4-FFF2-40B4-BE49-F238E27FC236}">
                <a16:creationId xmlns:a16="http://schemas.microsoft.com/office/drawing/2014/main" id="{E8E2107F-D756-284E-A18C-EC19015DFDD3}"/>
              </a:ext>
            </a:extLst>
          </p:cNvPr>
          <p:cNvSpPr>
            <a:spLocks noGrp="1"/>
          </p:cNvSpPr>
          <p:nvPr>
            <p:ph type="body" sz="quarter" idx="16" hasCustomPrompt="1"/>
          </p:nvPr>
        </p:nvSpPr>
        <p:spPr>
          <a:xfrm>
            <a:off x="584201" y="1666187"/>
            <a:ext cx="467986" cy="307777"/>
          </a:xfrm>
        </p:spPr>
        <p:txBody>
          <a:bodyPr anchor="t"/>
          <a:lstStyle>
            <a:lvl1pPr marL="0" indent="0">
              <a:spcBef>
                <a:spcPts val="0"/>
              </a:spcBef>
              <a:buNone/>
              <a:defRPr sz="2000" b="0" i="0">
                <a:solidFill>
                  <a:srgbClr val="5D5AD5"/>
                </a:solidFill>
                <a:latin typeface="Segoe UI" panose="020B0502040204020203" pitchFamily="34" charset="0"/>
                <a:cs typeface="Segoe UI" panose="020B0502040204020203" pitchFamily="34" charset="0"/>
              </a:defRPr>
            </a:lvl1pPr>
          </a:lstStyle>
          <a:p>
            <a:pPr lvl="0"/>
            <a:r>
              <a:rPr lang="en-US"/>
              <a:t>#</a:t>
            </a:r>
          </a:p>
        </p:txBody>
      </p:sp>
      <p:sp>
        <p:nvSpPr>
          <p:cNvPr id="15" name="Title 1">
            <a:extLst>
              <a:ext uri="{FF2B5EF4-FFF2-40B4-BE49-F238E27FC236}">
                <a16:creationId xmlns:a16="http://schemas.microsoft.com/office/drawing/2014/main" id="{E7F93F86-C8E9-4C2B-8A89-9651C91CBE8A}"/>
              </a:ext>
            </a:extLst>
          </p:cNvPr>
          <p:cNvSpPr>
            <a:spLocks noGrp="1"/>
          </p:cNvSpPr>
          <p:nvPr>
            <p:ph type="title" hasCustomPrompt="1"/>
          </p:nvPr>
        </p:nvSpPr>
        <p:spPr>
          <a:xfrm>
            <a:off x="588263" y="457200"/>
            <a:ext cx="11018520"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Agenda</a:t>
            </a:r>
          </a:p>
        </p:txBody>
      </p:sp>
    </p:spTree>
    <p:extLst>
      <p:ext uri="{BB962C8B-B14F-4D97-AF65-F5344CB8AC3E}">
        <p14:creationId xmlns:p14="http://schemas.microsoft.com/office/powerpoint/2010/main" val="248900544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87CE68-382E-9E27-9552-0CDBF324941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0" i="0" spc="0" baseline="0">
                <a:solidFill>
                  <a:schemeClr val="tx1"/>
                </a:solidFill>
                <a:latin typeface="Segoe UI" panose="020B0502040204020203" pitchFamily="34" charset="0"/>
                <a:cs typeface="Segoe UI" panose="020B0502040204020203" pitchFamily="34" charset="0"/>
              </a:defRPr>
            </a:lvl1pPr>
          </a:lstStyle>
          <a:p>
            <a:pPr lvl="0"/>
            <a:r>
              <a:rPr lang="en-US"/>
              <a:t>Company or position</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4060953"/>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1" i="0" spc="0" baseline="0">
                <a:solidFill>
                  <a:schemeClr val="tx1"/>
                </a:solidFill>
                <a:latin typeface="Segoe UI Semibold" panose="020B0502040204020203" pitchFamily="34" charset="0"/>
                <a:cs typeface="Segoe UI Semibold" panose="020B0502040204020203" pitchFamily="34" charset="0"/>
              </a:defRPr>
            </a:lvl1pPr>
          </a:lstStyle>
          <a:p>
            <a:pPr lvl="0"/>
            <a:r>
              <a:rPr lang="en-US"/>
              <a:t>Name</a:t>
            </a:r>
          </a:p>
        </p:txBody>
      </p:sp>
      <p:sp>
        <p:nvSpPr>
          <p:cNvPr id="3" name="Title 1">
            <a:extLst>
              <a:ext uri="{FF2B5EF4-FFF2-40B4-BE49-F238E27FC236}">
                <a16:creationId xmlns:a16="http://schemas.microsoft.com/office/drawing/2014/main" id="{4271B509-7ED5-6A44-A21F-2ED4CE9996C7}"/>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1"/>
                </a:solidFill>
                <a:effectLst/>
                <a:latin typeface="Segoe UI Semibold" panose="020B0502040204020203" pitchFamily="34" charset="0"/>
                <a:ea typeface="+mn-ea"/>
                <a:cs typeface="Segoe UI Semibold" panose="020B0502040204020203" pitchFamily="34" charset="0"/>
              </a:defRPr>
            </a:lvl1pPr>
          </a:lstStyle>
          <a:p>
            <a:r>
              <a:rPr lang="en-US"/>
              <a:t>Quote text</a:t>
            </a:r>
          </a:p>
        </p:txBody>
      </p:sp>
      <p:pic>
        <p:nvPicPr>
          <p:cNvPr id="7" name="Picture 6" descr="Quotation mark">
            <a:extLst>
              <a:ext uri="{FF2B5EF4-FFF2-40B4-BE49-F238E27FC236}">
                <a16:creationId xmlns:a16="http://schemas.microsoft.com/office/drawing/2014/main" id="{EABB847D-C857-0388-8E19-D6724CB4046B}"/>
              </a:ext>
            </a:extLst>
          </p:cNvPr>
          <p:cNvPicPr>
            <a:picLocks noChangeAspect="1"/>
          </p:cNvPicPr>
          <p:nvPr userDrawn="1"/>
        </p:nvPicPr>
        <p:blipFill>
          <a:blip r:embed="rId3"/>
          <a:stretch>
            <a:fillRect/>
          </a:stretch>
        </p:blipFill>
        <p:spPr>
          <a:xfrm>
            <a:off x="584200" y="1195786"/>
            <a:ext cx="2226687" cy="1938528"/>
          </a:xfrm>
          <a:prstGeom prst="rect">
            <a:avLst/>
          </a:prstGeom>
        </p:spPr>
      </p:pic>
    </p:spTree>
    <p:extLst>
      <p:ext uri="{BB962C8B-B14F-4D97-AF65-F5344CB8AC3E}">
        <p14:creationId xmlns:p14="http://schemas.microsoft.com/office/powerpoint/2010/main" val="13940333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accent4"/>
        </a:solidFill>
        <a:effectLst/>
      </p:bgPr>
    </p:bg>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0CC7F2DC-DA7A-C66B-6ABF-4917841A2851}"/>
              </a:ext>
            </a:extLst>
          </p:cNvPr>
          <p:cNvSpPr>
            <a:spLocks noGrp="1"/>
          </p:cNvSpPr>
          <p:nvPr>
            <p:ph type="body" sz="quarter" idx="13" hasCustomPrompt="1"/>
          </p:nvPr>
        </p:nvSpPr>
        <p:spPr>
          <a:xfrm>
            <a:off x="3582416" y="4383719"/>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0" i="0" spc="0" baseline="0">
                <a:solidFill>
                  <a:schemeClr val="tx1"/>
                </a:solidFill>
                <a:latin typeface="Segoe UI" panose="020B0502040204020203" pitchFamily="34" charset="0"/>
                <a:cs typeface="Segoe UI" panose="020B0502040204020203" pitchFamily="34" charset="0"/>
              </a:defRPr>
            </a:lvl1pPr>
          </a:lstStyle>
          <a:p>
            <a:pPr lvl="0"/>
            <a:r>
              <a:rPr lang="en-US"/>
              <a:t>Company or position</a:t>
            </a:r>
          </a:p>
        </p:txBody>
      </p:sp>
      <p:sp>
        <p:nvSpPr>
          <p:cNvPr id="6" name="Text Placeholder 4">
            <a:extLst>
              <a:ext uri="{FF2B5EF4-FFF2-40B4-BE49-F238E27FC236}">
                <a16:creationId xmlns:a16="http://schemas.microsoft.com/office/drawing/2014/main" id="{E44E0F64-D555-46D8-2B0F-6941E3612BA4}"/>
              </a:ext>
            </a:extLst>
          </p:cNvPr>
          <p:cNvSpPr>
            <a:spLocks noGrp="1"/>
          </p:cNvSpPr>
          <p:nvPr>
            <p:ph type="body" sz="quarter" idx="12" hasCustomPrompt="1"/>
          </p:nvPr>
        </p:nvSpPr>
        <p:spPr>
          <a:xfrm>
            <a:off x="3582416" y="4060953"/>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1" i="0" spc="0" baseline="0">
                <a:solidFill>
                  <a:schemeClr val="accent1"/>
                </a:solidFill>
                <a:latin typeface="Segoe UI Semibold" panose="020B0502040204020203" pitchFamily="34" charset="0"/>
                <a:cs typeface="Segoe UI Semibold" panose="020B0502040204020203" pitchFamily="34" charset="0"/>
              </a:defRPr>
            </a:lvl1pPr>
          </a:lstStyle>
          <a:p>
            <a:pPr lvl="0"/>
            <a:r>
              <a:rPr lang="en-US"/>
              <a:t>Name</a:t>
            </a:r>
          </a:p>
        </p:txBody>
      </p:sp>
      <p:sp>
        <p:nvSpPr>
          <p:cNvPr id="2" name="Title 1">
            <a:extLst>
              <a:ext uri="{FF2B5EF4-FFF2-40B4-BE49-F238E27FC236}">
                <a16:creationId xmlns:a16="http://schemas.microsoft.com/office/drawing/2014/main" id="{1CE6E25D-72D6-C4EE-C285-BCEF9463E0D9}"/>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1"/>
                </a:solidFill>
                <a:effectLst/>
                <a:latin typeface="Segoe UI Semibold" panose="020B0502040204020203" pitchFamily="34" charset="0"/>
                <a:ea typeface="+mn-ea"/>
                <a:cs typeface="Segoe UI Semibold" panose="020B0502040204020203" pitchFamily="34" charset="0"/>
              </a:defRPr>
            </a:lvl1pPr>
          </a:lstStyle>
          <a:p>
            <a:r>
              <a:rPr lang="en-US"/>
              <a:t>Quote text</a:t>
            </a:r>
          </a:p>
        </p:txBody>
      </p:sp>
      <p:pic>
        <p:nvPicPr>
          <p:cNvPr id="4" name="Picture 3" descr="Quotation mark">
            <a:extLst>
              <a:ext uri="{FF2B5EF4-FFF2-40B4-BE49-F238E27FC236}">
                <a16:creationId xmlns:a16="http://schemas.microsoft.com/office/drawing/2014/main" id="{298CE0A9-070B-8C0A-DE4D-0D7941F18007}"/>
              </a:ext>
            </a:extLst>
          </p:cNvPr>
          <p:cNvPicPr>
            <a:picLocks noChangeAspect="1"/>
          </p:cNvPicPr>
          <p:nvPr userDrawn="1"/>
        </p:nvPicPr>
        <p:blipFill>
          <a:blip r:embed="rId2"/>
          <a:stretch>
            <a:fillRect/>
          </a:stretch>
        </p:blipFill>
        <p:spPr>
          <a:xfrm>
            <a:off x="584200" y="1195786"/>
            <a:ext cx="2231136" cy="1942400"/>
          </a:xfrm>
          <a:prstGeom prst="rect">
            <a:avLst/>
          </a:prstGeom>
        </p:spPr>
      </p:pic>
    </p:spTree>
    <p:extLst>
      <p:ext uri="{BB962C8B-B14F-4D97-AF65-F5344CB8AC3E}">
        <p14:creationId xmlns:p14="http://schemas.microsoft.com/office/powerpoint/2010/main" val="56152990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4"/>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48612"/>
          </a:xfrm>
        </p:spPr>
        <p:txBody>
          <a:bodyPr/>
          <a:lstStyle>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18520"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48749575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accent4"/>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6390" y="1434370"/>
            <a:ext cx="11018520" cy="1551194"/>
          </a:xfrm>
        </p:spPr>
        <p:txBody>
          <a:bodyPr wrap="square">
            <a:spAutoFit/>
          </a:bodyPr>
          <a:lstStyle>
            <a:lvl1pPr marL="0" indent="0">
              <a:buNone/>
              <a:defRPr sz="2400"/>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51270729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099"/>
            <a:ext cx="5211763" cy="4776129"/>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77612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b="0" i="0">
                <a:solidFill>
                  <a:srgbClr val="A3A3A3"/>
                </a:solidFill>
                <a:latin typeface="Segoe UI" panose="020B0502040204020203" pitchFamily="34" charset="0"/>
              </a:rPr>
              <a:t>ELT layout</a:t>
            </a:r>
          </a:p>
        </p:txBody>
      </p:sp>
      <p:sp>
        <p:nvSpPr>
          <p:cNvPr id="3" name="Title 6">
            <a:extLst>
              <a:ext uri="{FF2B5EF4-FFF2-40B4-BE49-F238E27FC236}">
                <a16:creationId xmlns:a16="http://schemas.microsoft.com/office/drawing/2014/main" id="{1927E47F-95A6-7AE2-8312-56EC75F54623}"/>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80629032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4200" y="1435100"/>
            <a:ext cx="5212080" cy="1551194"/>
          </a:xfrm>
        </p:spPr>
        <p:txBody>
          <a:bodyPr wrap="square">
            <a:spAutoFit/>
          </a:bodyPr>
          <a:lstStyle>
            <a:lvl1pPr marL="0" indent="0">
              <a:spcBef>
                <a:spcPts val="1224"/>
              </a:spcBef>
              <a:buClr>
                <a:schemeClr val="tx1"/>
              </a:buClr>
              <a:buFont typeface="Wingdings" panose="05000000000000000000" pitchFamily="2" charset="2"/>
              <a:buNone/>
              <a:defRPr sz="2400" b="0" i="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i="0">
                <a:latin typeface="Segoe UI" panose="020B0502040204020203" pitchFamily="34" charset="0"/>
                <a:cs typeface="Segoe UI" panose="020B0502040204020203" pitchFamily="34" charset="0"/>
              </a:defRPr>
            </a:lvl2pPr>
            <a:lvl3pPr marL="450850" indent="0">
              <a:buFont typeface="Wingdings" panose="05000000000000000000" pitchFamily="2" charset="2"/>
              <a:buNone/>
              <a:tabLst/>
              <a:defRPr sz="1600" b="0" i="0">
                <a:latin typeface="Segoe UI" panose="020B0502040204020203" pitchFamily="34" charset="0"/>
                <a:cs typeface="Segoe UI" panose="020B0502040204020203" pitchFamily="34" charset="0"/>
              </a:defRPr>
            </a:lvl3pPr>
            <a:lvl4pPr marL="652462" indent="0">
              <a:buFont typeface="Wingdings" panose="05000000000000000000" pitchFamily="2" charset="2"/>
              <a:buNone/>
              <a:defRPr sz="1400" b="0" i="0">
                <a:latin typeface="Segoe UI" panose="020B0502040204020203" pitchFamily="34" charset="0"/>
                <a:cs typeface="Segoe UI" panose="020B0502040204020203" pitchFamily="34" charset="0"/>
              </a:defRPr>
            </a:lvl4pPr>
            <a:lvl5pPr marL="854075" indent="0">
              <a:buFont typeface="Wingdings" panose="05000000000000000000" pitchFamily="2" charset="2"/>
              <a:buNone/>
              <a:tabLst/>
              <a:defRPr sz="1400" b="0" i="0">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551194"/>
          </a:xfrm>
        </p:spPr>
        <p:txBody>
          <a:bodyPr wrap="square">
            <a:spAutoFit/>
          </a:bodyPr>
          <a:lstStyle>
            <a:lvl1pPr marL="0" indent="0">
              <a:spcBef>
                <a:spcPts val="1224"/>
              </a:spcBef>
              <a:buClr>
                <a:schemeClr val="tx1"/>
              </a:buClr>
              <a:buFont typeface="Wingdings" panose="05000000000000000000" pitchFamily="2" charset="2"/>
              <a:buNone/>
              <a:defRPr sz="2400" b="0" i="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i="0">
                <a:latin typeface="Segoe UI" panose="020B0502040204020203" pitchFamily="34" charset="0"/>
                <a:cs typeface="Segoe UI" panose="020B0502040204020203" pitchFamily="34" charset="0"/>
              </a:defRPr>
            </a:lvl2pPr>
            <a:lvl3pPr marL="450850" indent="0">
              <a:buFont typeface="Wingdings" panose="05000000000000000000" pitchFamily="2" charset="2"/>
              <a:buNone/>
              <a:tabLst/>
              <a:defRPr sz="1600" b="0" i="0">
                <a:latin typeface="Segoe UI" panose="020B0502040204020203" pitchFamily="34" charset="0"/>
                <a:cs typeface="Segoe UI" panose="020B0502040204020203" pitchFamily="34" charset="0"/>
              </a:defRPr>
            </a:lvl3pPr>
            <a:lvl4pPr marL="652462" indent="0">
              <a:buFont typeface="Wingdings" panose="05000000000000000000" pitchFamily="2" charset="2"/>
              <a:buNone/>
              <a:defRPr sz="1400" b="0" i="0">
                <a:latin typeface="Segoe UI" panose="020B0502040204020203" pitchFamily="34" charset="0"/>
                <a:cs typeface="Segoe UI" panose="020B0502040204020203" pitchFamily="34" charset="0"/>
              </a:defRPr>
            </a:lvl4pPr>
            <a:lvl5pPr marL="854075" indent="0">
              <a:buFont typeface="Wingdings" panose="05000000000000000000" pitchFamily="2" charset="2"/>
              <a:buNone/>
              <a:tabLst/>
              <a:defRPr sz="1400" b="0" i="0">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6">
            <a:extLst>
              <a:ext uri="{FF2B5EF4-FFF2-40B4-BE49-F238E27FC236}">
                <a16:creationId xmlns:a16="http://schemas.microsoft.com/office/drawing/2014/main" id="{FCD25B73-BA9B-D0D3-895E-354C0E82E5D1}"/>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57726695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369332"/>
          </a:xfrm>
        </p:spPr>
        <p:txBody>
          <a:bodyPr anchor="t"/>
          <a:lstStyle>
            <a:lvl1pPr marL="0" indent="0">
              <a:spcBef>
                <a:spcPts val="0"/>
              </a:spcBef>
              <a:buNone/>
              <a:defRPr sz="24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369332"/>
          </a:xfrm>
        </p:spPr>
        <p:txBody>
          <a:bodyPr anchor="t"/>
          <a:lstStyle>
            <a:lvl1pPr marL="0" indent="0">
              <a:spcBef>
                <a:spcPts val="0"/>
              </a:spcBef>
              <a:buNone/>
              <a:defRPr sz="24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3" name="Title 6">
            <a:extLst>
              <a:ext uri="{FF2B5EF4-FFF2-40B4-BE49-F238E27FC236}">
                <a16:creationId xmlns:a16="http://schemas.microsoft.com/office/drawing/2014/main" id="{234FC4D5-DD95-271F-83C3-A4DBBDBB6098}"/>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0147762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369332"/>
          </a:xfrm>
        </p:spPr>
        <p:txBody>
          <a:bodyPr anchor="t"/>
          <a:lstStyle>
            <a:lvl1pPr marL="0" indent="0">
              <a:spcBef>
                <a:spcPts val="0"/>
              </a:spcBef>
              <a:buNone/>
              <a:defRPr sz="24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369332"/>
          </a:xfrm>
        </p:spPr>
        <p:txBody>
          <a:bodyPr anchor="t"/>
          <a:lstStyle>
            <a:lvl1pPr marL="0" indent="0">
              <a:spcBef>
                <a:spcPts val="0"/>
              </a:spcBef>
              <a:buNone/>
              <a:defRPr sz="24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6">
            <a:extLst>
              <a:ext uri="{FF2B5EF4-FFF2-40B4-BE49-F238E27FC236}">
                <a16:creationId xmlns:a16="http://schemas.microsoft.com/office/drawing/2014/main" id="{2E000F64-0D2A-DE0E-F822-A5AD8F9C506A}"/>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24725489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graphic 2">
    <p:bg>
      <p:bgPr>
        <a:solidFill>
          <a:schemeClr val="accent4"/>
        </a:solidFill>
        <a:effectLst/>
      </p:bgPr>
    </p:bg>
    <p:spTree>
      <p:nvGrpSpPr>
        <p:cNvPr id="1" name=""/>
        <p:cNvGrpSpPr/>
        <p:nvPr/>
      </p:nvGrpSpPr>
      <p:grpSpPr>
        <a:xfrm>
          <a:off x="0" y="0"/>
          <a:ext cx="0" cy="0"/>
          <a:chOff x="0" y="0"/>
          <a:chExt cx="0" cy="0"/>
        </a:xfrm>
      </p:grpSpPr>
      <p:pic>
        <p:nvPicPr>
          <p:cNvPr id="2" name="Picture 1" descr="Images of man and woman sitting at their desks with laptops.">
            <a:extLst>
              <a:ext uri="{FF2B5EF4-FFF2-40B4-BE49-F238E27FC236}">
                <a16:creationId xmlns:a16="http://schemas.microsoft.com/office/drawing/2014/main" id="{74D52297-78E4-A46B-9C1D-6CB68057EF4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6949" t="-3592" r="28561" b="-3592"/>
          <a:stretch/>
        </p:blipFill>
        <p:spPr>
          <a:xfrm>
            <a:off x="5001846" y="1"/>
            <a:ext cx="7190154" cy="6858000"/>
          </a:xfrm>
          <a:prstGeom prst="rect">
            <a:avLst/>
          </a:prstGeom>
        </p:spPr>
      </p:pic>
      <p:sp>
        <p:nvSpPr>
          <p:cNvPr id="4" name="Text Placeholder 4">
            <a:extLst>
              <a:ext uri="{FF2B5EF4-FFF2-40B4-BE49-F238E27FC236}">
                <a16:creationId xmlns:a16="http://schemas.microsoft.com/office/drawing/2014/main" id="{F17848AC-25BA-A227-8951-28F27BCF5752}"/>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b="0" i="0" spc="0" baseline="0">
                <a:solidFill>
                  <a:schemeClr val="tx1"/>
                </a:solidFill>
                <a:latin typeface="Segoe UI" panose="020B0502040204020203" pitchFamily="34" charset="0"/>
                <a:cs typeface="Segoe UI" panose="020B0502040204020203" pitchFamily="34" charset="0"/>
              </a:defRPr>
            </a:lvl1pPr>
          </a:lstStyle>
          <a:p>
            <a:pPr lvl="0"/>
            <a:r>
              <a:rPr lang="en-US"/>
              <a:t>Speaker name or subtitle</a:t>
            </a:r>
          </a:p>
        </p:txBody>
      </p:sp>
      <p:sp>
        <p:nvSpPr>
          <p:cNvPr id="9" name="Title 1">
            <a:extLst>
              <a:ext uri="{FF2B5EF4-FFF2-40B4-BE49-F238E27FC236}">
                <a16:creationId xmlns:a16="http://schemas.microsoft.com/office/drawing/2014/main" id="{0B043594-5EAE-05B4-0DB2-4B4F8D9592DF}"/>
              </a:ext>
            </a:extLst>
          </p:cNvPr>
          <p:cNvSpPr>
            <a:spLocks noGrp="1"/>
          </p:cNvSpPr>
          <p:nvPr>
            <p:ph type="title" hasCustomPrompt="1"/>
          </p:nvPr>
        </p:nvSpPr>
        <p:spPr>
          <a:xfrm>
            <a:off x="588263" y="2302431"/>
            <a:ext cx="4167887" cy="1231106"/>
          </a:xfrm>
        </p:spPr>
        <p:txBody>
          <a:bodyPr wrap="square" anchor="b" anchorCtr="0">
            <a:spAutoFit/>
          </a:bodyPr>
          <a:lstStyle>
            <a:lvl1pPr>
              <a:defRPr sz="4000" b="1" i="0">
                <a:solidFill>
                  <a:schemeClr val="accent1"/>
                </a:solidFill>
                <a:latin typeface="Segoe UI Semibold" panose="020B0502040204020203" pitchFamily="34" charset="0"/>
                <a:cs typeface="Segoe UI Semibold" panose="020B0502040204020203" pitchFamily="34" charset="0"/>
              </a:defRPr>
            </a:lvl1pPr>
          </a:lstStyle>
          <a:p>
            <a:r>
              <a:rPr lang="en-US"/>
              <a:t>Event name or presentation title </a:t>
            </a:r>
          </a:p>
        </p:txBody>
      </p:sp>
      <p:pic>
        <p:nvPicPr>
          <p:cNvPr id="13" name="Picture 12" descr="Microsoft Teams Logo">
            <a:extLst>
              <a:ext uri="{FF2B5EF4-FFF2-40B4-BE49-F238E27FC236}">
                <a16:creationId xmlns:a16="http://schemas.microsoft.com/office/drawing/2014/main" id="{A23E166E-3E01-A243-A988-BEDF63ABC78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8039" y="305420"/>
            <a:ext cx="2659872" cy="866473"/>
          </a:xfrm>
          <a:prstGeom prst="rect">
            <a:avLst/>
          </a:prstGeom>
        </p:spPr>
      </p:pic>
    </p:spTree>
    <p:extLst>
      <p:ext uri="{BB962C8B-B14F-4D97-AF65-F5344CB8AC3E}">
        <p14:creationId xmlns:p14="http://schemas.microsoft.com/office/powerpoint/2010/main" val="11546715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 name="Title 6">
            <a:extLst>
              <a:ext uri="{FF2B5EF4-FFF2-40B4-BE49-F238E27FC236}">
                <a16:creationId xmlns:a16="http://schemas.microsoft.com/office/drawing/2014/main" id="{422F4B52-9A8D-87A5-C075-8CF28727C16D}"/>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764990913"/>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6">
            <a:extLst>
              <a:ext uri="{FF2B5EF4-FFF2-40B4-BE49-F238E27FC236}">
                <a16:creationId xmlns:a16="http://schemas.microsoft.com/office/drawing/2014/main" id="{315E08ED-402C-303C-0402-682BEA62AAD6}"/>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04119712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bg>
      <p:bgPr>
        <a:solidFill>
          <a:schemeClr val="accent4"/>
        </a:solidFill>
        <a:effectLst/>
      </p:bgPr>
    </p:bg>
    <p:spTree>
      <p:nvGrpSpPr>
        <p:cNvPr id="1" name=""/>
        <p:cNvGrpSpPr/>
        <p:nvPr/>
      </p:nvGrpSpPr>
      <p:grpSpPr>
        <a:xfrm>
          <a:off x="0" y="0"/>
          <a:ext cx="0" cy="0"/>
          <a:chOff x="0" y="0"/>
          <a:chExt cx="0" cy="0"/>
        </a:xfrm>
      </p:grpSpPr>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6">
            <a:extLst>
              <a:ext uri="{FF2B5EF4-FFF2-40B4-BE49-F238E27FC236}">
                <a16:creationId xmlns:a16="http://schemas.microsoft.com/office/drawing/2014/main" id="{7B0422C1-FB4E-64F8-296F-F4E83E7B13DF}"/>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06749418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11DCB628-7CC1-0234-DEFA-BB347232CE0D}"/>
              </a:ext>
            </a:extLst>
          </p:cNvPr>
          <p:cNvSpPr txBox="1">
            <a:spLocks/>
          </p:cNvSpPr>
          <p:nvPr userDrawn="1"/>
        </p:nvSpPr>
        <p:spPr>
          <a:xfrm>
            <a:off x="588263" y="457200"/>
            <a:ext cx="11018520" cy="430887"/>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1" i="0" kern="1200" cap="none" spc="-50" baseline="0" dirty="0" smtClean="0">
                <a:ln w="3175">
                  <a:noFill/>
                </a:ln>
                <a:solidFill>
                  <a:schemeClr val="tx1"/>
                </a:solidFill>
                <a:effectLst/>
                <a:latin typeface="+mj-lt"/>
                <a:ea typeface="+mn-ea"/>
                <a:cs typeface="Segoe Sans Text Semibold" pitchFamily="2" charset="0"/>
              </a:defRPr>
            </a:lvl1pPr>
          </a:lstStyle>
          <a:p>
            <a:r>
              <a:rPr lang="en-US" b="1" i="0">
                <a:latin typeface="Segoe UI Semibold" panose="020B0502040204020203" pitchFamily="34" charset="0"/>
                <a:cs typeface="Segoe UI Semibold" panose="020B0502040204020203" pitchFamily="34" charset="0"/>
              </a:rPr>
              <a:t>Click to edit Master title style</a:t>
            </a:r>
          </a:p>
        </p:txBody>
      </p:sp>
    </p:spTree>
    <p:extLst>
      <p:ext uri="{BB962C8B-B14F-4D97-AF65-F5344CB8AC3E}">
        <p14:creationId xmlns:p14="http://schemas.microsoft.com/office/powerpoint/2010/main" val="2801527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998113"/>
            <a:ext cx="4127692" cy="861774"/>
          </a:xfrm>
        </p:spPr>
        <p:txBody>
          <a:bodyPr wrap="square" anchor="ctr">
            <a:spAutoFit/>
          </a:bodyPr>
          <a:lstStyle>
            <a:lvl1pPr>
              <a:defRPr b="1" i="0">
                <a:solidFill>
                  <a:schemeClr val="accent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6141383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Title graphic 2">
    <p:spTree>
      <p:nvGrpSpPr>
        <p:cNvPr id="1" name=""/>
        <p:cNvGrpSpPr/>
        <p:nvPr/>
      </p:nvGrpSpPr>
      <p:grpSpPr>
        <a:xfrm>
          <a:off x="0" y="0"/>
          <a:ext cx="0" cy="0"/>
          <a:chOff x="0" y="0"/>
          <a:chExt cx="0" cy="0"/>
        </a:xfrm>
      </p:grpSpPr>
      <p:pic>
        <p:nvPicPr>
          <p:cNvPr id="11" name="Picture 10" descr="A person smiling with her hand up&#10;&#10;Description automatically generated">
            <a:extLst>
              <a:ext uri="{FF2B5EF4-FFF2-40B4-BE49-F238E27FC236}">
                <a16:creationId xmlns:a16="http://schemas.microsoft.com/office/drawing/2014/main" id="{B89AC358-C00A-E0C8-D68E-CB1E426B7AF3}"/>
              </a:ext>
            </a:extLst>
          </p:cNvPr>
          <p:cNvPicPr>
            <a:picLocks/>
          </p:cNvPicPr>
          <p:nvPr userDrawn="1"/>
        </p:nvPicPr>
        <p:blipFill>
          <a:blip r:embed="rId2"/>
          <a:stretch>
            <a:fillRect/>
          </a:stretch>
        </p:blipFill>
        <p:spPr>
          <a:xfrm>
            <a:off x="1524" y="0"/>
            <a:ext cx="12188952" cy="6858000"/>
          </a:xfrm>
          <a:prstGeom prst="rect">
            <a:avLst/>
          </a:prstGeom>
        </p:spPr>
      </p:pic>
      <p:sp>
        <p:nvSpPr>
          <p:cNvPr id="2" name="Title 1"/>
          <p:cNvSpPr>
            <a:spLocks noGrp="1"/>
          </p:cNvSpPr>
          <p:nvPr>
            <p:ph type="title" hasCustomPrompt="1"/>
          </p:nvPr>
        </p:nvSpPr>
        <p:spPr>
          <a:xfrm>
            <a:off x="585216" y="3035808"/>
            <a:ext cx="4399379"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rgbClr val="C03BC4"/>
                </a:solidFill>
                <a:effectLst/>
                <a:latin typeface="Segoe UI Semibold" panose="020B0502040204020203" pitchFamily="34" charset="0"/>
                <a:ea typeface="+mn-ea"/>
                <a:cs typeface="Segoe UI Semibold" panose="020B0502040204020203" pitchFamily="34" charset="0"/>
              </a:defRPr>
            </a:lvl1pPr>
          </a:lstStyle>
          <a:p>
            <a:r>
              <a:rPr lang="en-US"/>
              <a:t>Section title</a:t>
            </a:r>
          </a:p>
        </p:txBody>
      </p:sp>
    </p:spTree>
    <p:extLst>
      <p:ext uri="{BB962C8B-B14F-4D97-AF65-F5344CB8AC3E}">
        <p14:creationId xmlns:p14="http://schemas.microsoft.com/office/powerpoint/2010/main" val="1011602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ection Title graphic 2">
    <p:spTree>
      <p:nvGrpSpPr>
        <p:cNvPr id="1" name=""/>
        <p:cNvGrpSpPr/>
        <p:nvPr/>
      </p:nvGrpSpPr>
      <p:grpSpPr>
        <a:xfrm>
          <a:off x="0" y="0"/>
          <a:ext cx="0" cy="0"/>
          <a:chOff x="0" y="0"/>
          <a:chExt cx="0" cy="0"/>
        </a:xfrm>
      </p:grpSpPr>
      <p:pic>
        <p:nvPicPr>
          <p:cNvPr id="5" name="Picture 4" descr="Computer generated graphic of a vibrant and cheerful work station.">
            <a:extLst>
              <a:ext uri="{FF2B5EF4-FFF2-40B4-BE49-F238E27FC236}">
                <a16:creationId xmlns:a16="http://schemas.microsoft.com/office/drawing/2014/main" id="{4D8B0274-0436-AC9E-80EC-E8CF0A29207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6909"/>
          <a:stretch/>
        </p:blipFill>
        <p:spPr>
          <a:xfrm>
            <a:off x="6096000" y="0"/>
            <a:ext cx="6096000" cy="6858000"/>
          </a:xfrm>
          <a:prstGeom prst="rect">
            <a:avLst/>
          </a:prstGeom>
        </p:spPr>
      </p:pic>
      <p:sp>
        <p:nvSpPr>
          <p:cNvPr id="2" name="Title 1"/>
          <p:cNvSpPr>
            <a:spLocks noGrp="1"/>
          </p:cNvSpPr>
          <p:nvPr>
            <p:ph type="title" hasCustomPrompt="1"/>
          </p:nvPr>
        </p:nvSpPr>
        <p:spPr>
          <a:xfrm>
            <a:off x="585217" y="3035808"/>
            <a:ext cx="3992360"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2"/>
                </a:solidFill>
                <a:effectLst/>
                <a:latin typeface="Segoe UI Semibold" panose="020B0502040204020203" pitchFamily="34" charset="0"/>
                <a:ea typeface="+mn-ea"/>
                <a:cs typeface="Segoe UI Semibold" panose="020B0502040204020203" pitchFamily="34" charset="0"/>
              </a:defRPr>
            </a:lvl1pPr>
          </a:lstStyle>
          <a:p>
            <a:r>
              <a:rPr lang="en-US"/>
              <a:t>Section title</a:t>
            </a:r>
          </a:p>
        </p:txBody>
      </p:sp>
    </p:spTree>
    <p:extLst>
      <p:ext uri="{BB962C8B-B14F-4D97-AF65-F5344CB8AC3E}">
        <p14:creationId xmlns:p14="http://schemas.microsoft.com/office/powerpoint/2010/main" val="3323855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ection Title graphic 2">
    <p:spTree>
      <p:nvGrpSpPr>
        <p:cNvPr id="1" name=""/>
        <p:cNvGrpSpPr/>
        <p:nvPr/>
      </p:nvGrpSpPr>
      <p:grpSpPr>
        <a:xfrm>
          <a:off x="0" y="0"/>
          <a:ext cx="0" cy="0"/>
          <a:chOff x="0" y="0"/>
          <a:chExt cx="0" cy="0"/>
        </a:xfrm>
      </p:grpSpPr>
      <p:pic>
        <p:nvPicPr>
          <p:cNvPr id="4" name="Picture 3" descr="Graphic image of a man and woman placed inside of a circle grid.">
            <a:extLst>
              <a:ext uri="{FF2B5EF4-FFF2-40B4-BE49-F238E27FC236}">
                <a16:creationId xmlns:a16="http://schemas.microsoft.com/office/drawing/2014/main" id="{740DD853-A881-FBD4-A8FC-106405887BBA}"/>
              </a:ext>
            </a:extLst>
          </p:cNvPr>
          <p:cNvPicPr>
            <a:picLocks noChangeAspect="1"/>
          </p:cNvPicPr>
          <p:nvPr userDrawn="1"/>
        </p:nvPicPr>
        <p:blipFill>
          <a:blip r:embed="rId2" cstate="screen">
            <a:extLst>
              <a:ext uri="{28A0092B-C50C-407E-A947-70E740481C1C}">
                <a14:useLocalDpi xmlns:a14="http://schemas.microsoft.com/office/drawing/2010/main"/>
              </a:ext>
            </a:extLst>
          </a:blip>
          <a:srcRect l="2921" r="2921"/>
          <a:stretch/>
        </p:blipFill>
        <p:spPr>
          <a:xfrm>
            <a:off x="5875153" y="425446"/>
            <a:ext cx="5861764" cy="6138867"/>
          </a:xfrm>
          <a:prstGeom prst="rect">
            <a:avLst/>
          </a:prstGeom>
        </p:spPr>
      </p:pic>
      <p:sp>
        <p:nvSpPr>
          <p:cNvPr id="2" name="Title 1"/>
          <p:cNvSpPr>
            <a:spLocks noGrp="1"/>
          </p:cNvSpPr>
          <p:nvPr>
            <p:ph type="title" hasCustomPrompt="1"/>
          </p:nvPr>
        </p:nvSpPr>
        <p:spPr>
          <a:xfrm>
            <a:off x="585217" y="3035808"/>
            <a:ext cx="4193082"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accent1"/>
                </a:solidFill>
                <a:effectLst/>
                <a:latin typeface="Segoe UI Semibold" panose="020B0502040204020203" pitchFamily="34" charset="0"/>
                <a:ea typeface="+mn-ea"/>
                <a:cs typeface="Segoe UI Semibold" panose="020B0502040204020203" pitchFamily="34" charset="0"/>
              </a:defRPr>
            </a:lvl1pPr>
          </a:lstStyle>
          <a:p>
            <a:r>
              <a:rPr lang="en-US"/>
              <a:t>Section title</a:t>
            </a:r>
          </a:p>
        </p:txBody>
      </p:sp>
    </p:spTree>
    <p:extLst>
      <p:ext uri="{BB962C8B-B14F-4D97-AF65-F5344CB8AC3E}">
        <p14:creationId xmlns:p14="http://schemas.microsoft.com/office/powerpoint/2010/main" val="2883410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Section Title graphic 2">
    <p:bg>
      <p:bgPr>
        <a:solidFill>
          <a:schemeClr val="accent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0DD853-A881-FBD4-A8FC-106405887BB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6909"/>
          <a:stretch/>
        </p:blipFill>
        <p:spPr>
          <a:xfrm>
            <a:off x="6096000" y="-1"/>
            <a:ext cx="6095999" cy="6858001"/>
          </a:xfrm>
          <a:prstGeom prst="rect">
            <a:avLst/>
          </a:prstGeom>
        </p:spPr>
      </p:pic>
      <p:sp>
        <p:nvSpPr>
          <p:cNvPr id="2" name="Title 1"/>
          <p:cNvSpPr>
            <a:spLocks noGrp="1"/>
          </p:cNvSpPr>
          <p:nvPr>
            <p:ph type="title" hasCustomPrompt="1"/>
          </p:nvPr>
        </p:nvSpPr>
        <p:spPr>
          <a:xfrm>
            <a:off x="585217" y="3035808"/>
            <a:ext cx="4159628"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bg2"/>
                </a:solidFill>
                <a:effectLst/>
                <a:latin typeface="Segoe UI Semibold" panose="020B0502040204020203" pitchFamily="34" charset="0"/>
                <a:ea typeface="+mn-ea"/>
                <a:cs typeface="Segoe UI Semibold" panose="020B0502040204020203" pitchFamily="34" charset="0"/>
              </a:defRPr>
            </a:lvl1pPr>
          </a:lstStyle>
          <a:p>
            <a:r>
              <a:rPr lang="en-US"/>
              <a:t>Section title</a:t>
            </a:r>
          </a:p>
        </p:txBody>
      </p:sp>
    </p:spTree>
    <p:extLst>
      <p:ext uri="{BB962C8B-B14F-4D97-AF65-F5344CB8AC3E}">
        <p14:creationId xmlns:p14="http://schemas.microsoft.com/office/powerpoint/2010/main" val="3294476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1"/>
                </a:solidFill>
                <a:effectLst/>
                <a:latin typeface="Segoe UI Semibold" panose="020B0502040204020203" pitchFamily="34" charset="0"/>
                <a:ea typeface="+mn-ea"/>
                <a:cs typeface="Segoe UI Semibold" panose="020B0502040204020203" pitchFamily="34" charset="0"/>
              </a:defRPr>
            </a:lvl1pPr>
          </a:lstStyle>
          <a:p>
            <a:r>
              <a:rPr lang="en-US"/>
              <a:t>Section title</a:t>
            </a:r>
          </a:p>
        </p:txBody>
      </p:sp>
    </p:spTree>
    <p:extLst>
      <p:ext uri="{BB962C8B-B14F-4D97-AF65-F5344CB8AC3E}">
        <p14:creationId xmlns:p14="http://schemas.microsoft.com/office/powerpoint/2010/main" val="2014096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graphic 2">
    <p:bg>
      <p:bgPr>
        <a:solidFill>
          <a:schemeClr val="accent1"/>
        </a:solidFill>
        <a:effectLst/>
      </p:bgPr>
    </p:bg>
    <p:spTree>
      <p:nvGrpSpPr>
        <p:cNvPr id="1" name=""/>
        <p:cNvGrpSpPr/>
        <p:nvPr/>
      </p:nvGrpSpPr>
      <p:grpSpPr>
        <a:xfrm>
          <a:off x="0" y="0"/>
          <a:ext cx="0" cy="0"/>
          <a:chOff x="0" y="0"/>
          <a:chExt cx="0" cy="0"/>
        </a:xfrm>
      </p:grpSpPr>
      <p:pic>
        <p:nvPicPr>
          <p:cNvPr id="5" name="Picture 4" descr="Image of 4 people within a circle grid, smiling and happy.">
            <a:extLst>
              <a:ext uri="{FF2B5EF4-FFF2-40B4-BE49-F238E27FC236}">
                <a16:creationId xmlns:a16="http://schemas.microsoft.com/office/drawing/2014/main" id="{ED255037-E488-7B01-DF56-70C28A0340B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46091" y="244281"/>
            <a:ext cx="6519672" cy="6519672"/>
          </a:xfrm>
          <a:prstGeom prst="rect">
            <a:avLst/>
          </a:prstGeom>
        </p:spPr>
      </p:pic>
      <p:sp>
        <p:nvSpPr>
          <p:cNvPr id="4" name="Text Placeholder 4">
            <a:extLst>
              <a:ext uri="{FF2B5EF4-FFF2-40B4-BE49-F238E27FC236}">
                <a16:creationId xmlns:a16="http://schemas.microsoft.com/office/drawing/2014/main" id="{F17848AC-25BA-A227-8951-28F27BCF5752}"/>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b="0" i="0" spc="0" baseline="0">
                <a:solidFill>
                  <a:schemeClr val="bg1"/>
                </a:solidFill>
                <a:latin typeface="Segoe UI" panose="020B0502040204020203" pitchFamily="34" charset="0"/>
                <a:cs typeface="Segoe UI" panose="020B0502040204020203" pitchFamily="34" charset="0"/>
              </a:defRPr>
            </a:lvl1pPr>
          </a:lstStyle>
          <a:p>
            <a:pPr lvl="0"/>
            <a:r>
              <a:rPr lang="en-US"/>
              <a:t>Speaker name or subtitle</a:t>
            </a:r>
          </a:p>
        </p:txBody>
      </p:sp>
      <p:sp>
        <p:nvSpPr>
          <p:cNvPr id="9" name="Title 1">
            <a:extLst>
              <a:ext uri="{FF2B5EF4-FFF2-40B4-BE49-F238E27FC236}">
                <a16:creationId xmlns:a16="http://schemas.microsoft.com/office/drawing/2014/main" id="{0B043594-5EAE-05B4-0DB2-4B4F8D9592DF}"/>
              </a:ext>
            </a:extLst>
          </p:cNvPr>
          <p:cNvSpPr>
            <a:spLocks noGrp="1"/>
          </p:cNvSpPr>
          <p:nvPr>
            <p:ph type="title" hasCustomPrompt="1"/>
          </p:nvPr>
        </p:nvSpPr>
        <p:spPr>
          <a:xfrm>
            <a:off x="588263" y="2302431"/>
            <a:ext cx="4167887" cy="1231106"/>
          </a:xfrm>
        </p:spPr>
        <p:txBody>
          <a:bodyPr wrap="square" anchor="b" anchorCtr="0">
            <a:spAutoFit/>
          </a:bodyPr>
          <a:lstStyle>
            <a:lvl1pPr>
              <a:defRPr sz="4000" b="1" i="0">
                <a:solidFill>
                  <a:schemeClr val="bg2"/>
                </a:solidFill>
                <a:latin typeface="Segoe UI Semibold" panose="020B0502040204020203" pitchFamily="34" charset="0"/>
                <a:cs typeface="Segoe UI Semibold" panose="020B0502040204020203" pitchFamily="34" charset="0"/>
              </a:defRPr>
            </a:lvl1pPr>
          </a:lstStyle>
          <a:p>
            <a:r>
              <a:rPr lang="en-US"/>
              <a:t>Event name or presentation title </a:t>
            </a:r>
          </a:p>
        </p:txBody>
      </p:sp>
      <p:pic>
        <p:nvPicPr>
          <p:cNvPr id="2" name="Picture 1" descr="Microsoft Teams Logo">
            <a:extLst>
              <a:ext uri="{FF2B5EF4-FFF2-40B4-BE49-F238E27FC236}">
                <a16:creationId xmlns:a16="http://schemas.microsoft.com/office/drawing/2014/main" id="{58B37DDA-DCDE-91D5-D81A-4AAAC5F1FE9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8039" y="305421"/>
            <a:ext cx="2659872" cy="866473"/>
          </a:xfrm>
          <a:prstGeom prst="rect">
            <a:avLst/>
          </a:prstGeom>
        </p:spPr>
      </p:pic>
    </p:spTree>
    <p:extLst>
      <p:ext uri="{BB962C8B-B14F-4D97-AF65-F5344CB8AC3E}">
        <p14:creationId xmlns:p14="http://schemas.microsoft.com/office/powerpoint/2010/main" val="19231710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ams photo">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436688"/>
            <a:ext cx="4309079" cy="246221"/>
          </a:xfrm>
          <a:prstGeom prst="rect">
            <a:avLst/>
          </a:prstGeo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itle 6">
            <a:extLst>
              <a:ext uri="{FF2B5EF4-FFF2-40B4-BE49-F238E27FC236}">
                <a16:creationId xmlns:a16="http://schemas.microsoft.com/office/drawing/2014/main" id="{A6E8F057-5D16-5A57-F5BC-038DAA0A7EAA}"/>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6" name="Content Placeholder 13" descr="This photo is a 'placeholder' only. Drag or drop your photo here, or click and tap the center to insert a photo.">
            <a:extLst>
              <a:ext uri="{FF2B5EF4-FFF2-40B4-BE49-F238E27FC236}">
                <a16:creationId xmlns:a16="http://schemas.microsoft.com/office/drawing/2014/main" id="{32CE3E10-2039-12AE-CC87-57D41C446A40}"/>
              </a:ext>
            </a:extLst>
          </p:cNvPr>
          <p:cNvSpPr>
            <a:spLocks noGrp="1"/>
          </p:cNvSpPr>
          <p:nvPr>
            <p:ph sz="quarter" idx="14" hasCustomPrompt="1"/>
          </p:nvPr>
        </p:nvSpPr>
        <p:spPr>
          <a:xfrm>
            <a:off x="6096000" y="1440444"/>
            <a:ext cx="5519928" cy="4828594"/>
          </a:xfrm>
          <a:blipFill dpi="0" rotWithShape="1">
            <a:blip r:embed="rId2" cstate="screen">
              <a:extLst>
                <a:ext uri="{28A0092B-C50C-407E-A947-70E740481C1C}">
                  <a14:useLocalDpi xmlns:a14="http://schemas.microsoft.com/office/drawing/2010/main"/>
                </a:ext>
              </a:extLst>
            </a:blip>
            <a:srcRect/>
            <a:stretch>
              <a:fillRect l="-36783" t="-11439" r="-36207" b="237"/>
            </a:stretch>
          </a:blipFill>
          <a:effectLst/>
        </p:spPr>
        <p:txBody>
          <a:bodyPr tIns="822960"/>
          <a:lstStyle>
            <a:lvl1pPr marL="0" indent="0" algn="ctr">
              <a:lnSpc>
                <a:spcPts val="1150"/>
              </a:lnSpc>
              <a:spcBef>
                <a:spcPts val="0"/>
              </a:spcBef>
              <a:buFontTx/>
              <a:buNone/>
              <a:defRPr sz="1100" b="0" i="0">
                <a:solidFill>
                  <a:schemeClr val="bg2"/>
                </a:solidFill>
                <a:latin typeface="Segoe UI" panose="020B0502040204020203" pitchFamily="34" charset="0"/>
                <a:cs typeface="Segoe UI" panose="020B0502040204020203" pitchFamily="34" charset="0"/>
              </a:defRPr>
            </a:lvl1pPr>
          </a:lstStyle>
          <a:p>
            <a:pPr lvl="0"/>
            <a:r>
              <a:rPr lang="en-US" dirty="0"/>
              <a:t>Drag &amp; drop your </a:t>
            </a:r>
            <a:br>
              <a:rPr lang="en-US" dirty="0"/>
            </a:br>
            <a:r>
              <a:rPr lang="en-US" dirty="0"/>
              <a:t>photo here</a:t>
            </a:r>
            <a:br>
              <a:rPr lang="en-US" dirty="0"/>
            </a:br>
            <a:r>
              <a:rPr lang="en-US" dirty="0"/>
              <a:t> or tap the icon below </a:t>
            </a:r>
            <a:br>
              <a:rPr lang="en-US" dirty="0"/>
            </a:br>
            <a:r>
              <a:rPr lang="en-US" dirty="0"/>
              <a:t>to insert</a:t>
            </a:r>
          </a:p>
        </p:txBody>
      </p:sp>
    </p:spTree>
    <p:extLst>
      <p:ext uri="{BB962C8B-B14F-4D97-AF65-F5344CB8AC3E}">
        <p14:creationId xmlns:p14="http://schemas.microsoft.com/office/powerpoint/2010/main" val="1702612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ams photo + phon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436688"/>
            <a:ext cx="4023637" cy="246221"/>
          </a:xfrm>
          <a:prstGeom prst="rect">
            <a:avLst/>
          </a:prstGeo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Title 6">
            <a:extLst>
              <a:ext uri="{FF2B5EF4-FFF2-40B4-BE49-F238E27FC236}">
                <a16:creationId xmlns:a16="http://schemas.microsoft.com/office/drawing/2014/main" id="{99173D87-19EA-04C2-B895-84BF930F365F}"/>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5" name="Content Placeholder 13" descr="This photo is a 'placeholder' only. Drag or drop your photo here, or click and tap the center to insert a photo.">
            <a:extLst>
              <a:ext uri="{FF2B5EF4-FFF2-40B4-BE49-F238E27FC236}">
                <a16:creationId xmlns:a16="http://schemas.microsoft.com/office/drawing/2014/main" id="{5DC2722A-B914-4AB3-B3B3-7FCC3FDCD486}"/>
              </a:ext>
            </a:extLst>
          </p:cNvPr>
          <p:cNvSpPr>
            <a:spLocks noGrp="1"/>
          </p:cNvSpPr>
          <p:nvPr>
            <p:ph sz="quarter" idx="14" hasCustomPrompt="1"/>
          </p:nvPr>
        </p:nvSpPr>
        <p:spPr>
          <a:xfrm>
            <a:off x="6095999" y="1436687"/>
            <a:ext cx="2609083" cy="3465576"/>
          </a:xfrm>
          <a:blipFill dpi="0" rotWithShape="1">
            <a:blip r:embed="rId2"/>
            <a:srcRect/>
            <a:stretch>
              <a:fillRect l="-1610" t="-2178" r="-1010" b="-443"/>
            </a:stretch>
          </a:blipFill>
          <a:effectLst/>
        </p:spPr>
        <p:txBody>
          <a:bodyPr tIns="822960"/>
          <a:lstStyle>
            <a:lvl1pPr marL="0" indent="0" algn="ctr">
              <a:lnSpc>
                <a:spcPts val="1150"/>
              </a:lnSpc>
              <a:spcBef>
                <a:spcPts val="0"/>
              </a:spcBef>
              <a:buFontTx/>
              <a:buNone/>
              <a:defRPr sz="1100" b="0" i="0">
                <a:solidFill>
                  <a:schemeClr val="bg2"/>
                </a:solidFill>
                <a:latin typeface="Segoe UI" panose="020B0502040204020203" pitchFamily="34" charset="0"/>
                <a:cs typeface="Segoe UI" panose="020B0502040204020203" pitchFamily="34" charset="0"/>
              </a:defRPr>
            </a:lvl1pPr>
          </a:lstStyle>
          <a:p>
            <a:pPr lvl="0"/>
            <a:r>
              <a:rPr lang="en-US" dirty="0"/>
              <a:t>Drag &amp; drop your </a:t>
            </a:r>
            <a:br>
              <a:rPr lang="en-US" dirty="0"/>
            </a:br>
            <a:r>
              <a:rPr lang="en-US" dirty="0"/>
              <a:t>photo here</a:t>
            </a:r>
            <a:br>
              <a:rPr lang="en-US" dirty="0"/>
            </a:br>
            <a:r>
              <a:rPr lang="en-US" dirty="0"/>
              <a:t> or tap the icon below </a:t>
            </a:r>
            <a:br>
              <a:rPr lang="en-US" dirty="0"/>
            </a:br>
            <a:r>
              <a:rPr lang="en-US" dirty="0"/>
              <a:t>to insert</a:t>
            </a:r>
          </a:p>
        </p:txBody>
      </p:sp>
      <p:sp>
        <p:nvSpPr>
          <p:cNvPr id="12" name="Content Placeholder 13" descr="This photo is a 'placeholder' only. Drag or drop your photo here, or click and tap the center to insert a photo.">
            <a:extLst>
              <a:ext uri="{FF2B5EF4-FFF2-40B4-BE49-F238E27FC236}">
                <a16:creationId xmlns:a16="http://schemas.microsoft.com/office/drawing/2014/main" id="{472302E8-33D2-375D-E6DF-46102EAAFCBB}"/>
              </a:ext>
            </a:extLst>
          </p:cNvPr>
          <p:cNvSpPr>
            <a:spLocks noGrp="1"/>
          </p:cNvSpPr>
          <p:nvPr>
            <p:ph sz="quarter" idx="16" hasCustomPrompt="1"/>
          </p:nvPr>
        </p:nvSpPr>
        <p:spPr>
          <a:xfrm>
            <a:off x="9005454" y="1436687"/>
            <a:ext cx="2609083" cy="3465576"/>
          </a:xfrm>
          <a:blipFill dpi="0" rotWithShape="1">
            <a:blip r:embed="rId2"/>
            <a:srcRect/>
            <a:stretch>
              <a:fillRect l="-1610" t="-2178" r="-1010" b="-443"/>
            </a:stretch>
          </a:blipFill>
          <a:effectLst/>
        </p:spPr>
        <p:txBody>
          <a:bodyPr tIns="822960"/>
          <a:lstStyle>
            <a:lvl1pPr marL="0" indent="0" algn="ctr">
              <a:lnSpc>
                <a:spcPts val="1150"/>
              </a:lnSpc>
              <a:spcBef>
                <a:spcPts val="0"/>
              </a:spcBef>
              <a:buFontTx/>
              <a:buNone/>
              <a:defRPr sz="1100" b="0" i="0">
                <a:solidFill>
                  <a:schemeClr val="bg2"/>
                </a:solidFill>
                <a:latin typeface="Segoe UI" panose="020B0502040204020203" pitchFamily="34" charset="0"/>
                <a:cs typeface="Segoe UI" panose="020B0502040204020203" pitchFamily="34" charset="0"/>
              </a:defRPr>
            </a:lvl1pPr>
          </a:lstStyle>
          <a:p>
            <a:pPr lvl="0"/>
            <a:r>
              <a:rPr lang="en-US" dirty="0"/>
              <a:t>Drag &amp; drop your </a:t>
            </a:r>
            <a:br>
              <a:rPr lang="en-US" dirty="0"/>
            </a:br>
            <a:r>
              <a:rPr lang="en-US" dirty="0"/>
              <a:t>photo here</a:t>
            </a:r>
            <a:br>
              <a:rPr lang="en-US" dirty="0"/>
            </a:br>
            <a:r>
              <a:rPr lang="en-US" dirty="0"/>
              <a:t> or tap the icon below </a:t>
            </a:r>
            <a:br>
              <a:rPr lang="en-US" dirty="0"/>
            </a:br>
            <a:r>
              <a:rPr lang="en-US" dirty="0"/>
              <a:t>to insert</a:t>
            </a:r>
          </a:p>
        </p:txBody>
      </p:sp>
    </p:spTree>
    <p:extLst>
      <p:ext uri="{BB962C8B-B14F-4D97-AF65-F5344CB8AC3E}">
        <p14:creationId xmlns:p14="http://schemas.microsoft.com/office/powerpoint/2010/main" val="350451821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ams photo 2">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B2BA0A9A-C742-7928-5B07-AF90A93BC117}"/>
              </a:ext>
            </a:extLst>
          </p:cNvPr>
          <p:cNvSpPr>
            <a:spLocks noGrp="1"/>
          </p:cNvSpPr>
          <p:nvPr>
            <p:ph type="body" sz="half" idx="2"/>
          </p:nvPr>
        </p:nvSpPr>
        <p:spPr>
          <a:xfrm>
            <a:off x="576072" y="1436688"/>
            <a:ext cx="4023637" cy="246221"/>
          </a:xfrm>
          <a:prstGeom prst="rect">
            <a:avLst/>
          </a:prstGeo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itle 6">
            <a:extLst>
              <a:ext uri="{FF2B5EF4-FFF2-40B4-BE49-F238E27FC236}">
                <a16:creationId xmlns:a16="http://schemas.microsoft.com/office/drawing/2014/main" id="{60E664F8-C67B-8619-C4E8-8638BD388AFA}"/>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6" name="Content Placeholder 13" descr="This photo is a 'placeholder' only. Drag or drop your photo here, or click and tap the center to insert a photo.">
            <a:extLst>
              <a:ext uri="{FF2B5EF4-FFF2-40B4-BE49-F238E27FC236}">
                <a16:creationId xmlns:a16="http://schemas.microsoft.com/office/drawing/2014/main" id="{4FAC5B4A-F3EB-8225-68AA-ED2E4FAF014B}"/>
              </a:ext>
            </a:extLst>
          </p:cNvPr>
          <p:cNvSpPr>
            <a:spLocks noGrp="1"/>
          </p:cNvSpPr>
          <p:nvPr>
            <p:ph sz="quarter" idx="14" hasCustomPrompt="1"/>
          </p:nvPr>
        </p:nvSpPr>
        <p:spPr>
          <a:xfrm>
            <a:off x="6096001" y="1440441"/>
            <a:ext cx="5519928" cy="3833257"/>
          </a:xfrm>
          <a:blipFill dpi="0" rotWithShape="1">
            <a:blip r:embed="rId2" cstate="screen">
              <a:extLst>
                <a:ext uri="{28A0092B-C50C-407E-A947-70E740481C1C}">
                  <a14:useLocalDpi xmlns:a14="http://schemas.microsoft.com/office/drawing/2010/main"/>
                </a:ext>
              </a:extLst>
            </a:blip>
            <a:srcRect/>
            <a:stretch>
              <a:fillRect/>
            </a:stretch>
          </a:blipFill>
          <a:effectLst>
            <a:outerShdw blurRad="254000" dist="12700" dir="5400000" sx="101000" sy="101000" algn="ctr" rotWithShape="0">
              <a:srgbClr val="000000">
                <a:alpha val="20000"/>
              </a:srgbClr>
            </a:outerShdw>
          </a:effectLst>
        </p:spPr>
        <p:txBody>
          <a:bodyPr tIns="1280160"/>
          <a:lstStyle>
            <a:lvl1pPr marL="0" indent="0" algn="ctr">
              <a:lnSpc>
                <a:spcPts val="1150"/>
              </a:lnSpc>
              <a:spcBef>
                <a:spcPts val="0"/>
              </a:spcBef>
              <a:buFontTx/>
              <a:buNone/>
              <a:defRPr sz="1100" b="0" i="0">
                <a:solidFill>
                  <a:schemeClr val="bg2"/>
                </a:solidFill>
                <a:latin typeface="Segoe UI" panose="020B0502040204020203" pitchFamily="34" charset="0"/>
                <a:cs typeface="Segoe UI" panose="020B0502040204020203" pitchFamily="34" charset="0"/>
              </a:defRPr>
            </a:lvl1pPr>
          </a:lstStyle>
          <a:p>
            <a:pPr lvl="0"/>
            <a:r>
              <a:rPr lang="en-US" dirty="0"/>
              <a:t>Drag &amp; drop your </a:t>
            </a:r>
            <a:br>
              <a:rPr lang="en-US" dirty="0"/>
            </a:br>
            <a:r>
              <a:rPr lang="en-US" dirty="0"/>
              <a:t>photo here</a:t>
            </a:r>
            <a:br>
              <a:rPr lang="en-US" dirty="0"/>
            </a:br>
            <a:r>
              <a:rPr lang="en-US" dirty="0"/>
              <a:t> or tap the icon below </a:t>
            </a:r>
            <a:br>
              <a:rPr lang="en-US" dirty="0"/>
            </a:br>
            <a:r>
              <a:rPr lang="en-US" dirty="0"/>
              <a:t>to insert</a:t>
            </a:r>
          </a:p>
        </p:txBody>
      </p:sp>
    </p:spTree>
    <p:extLst>
      <p:ext uri="{BB962C8B-B14F-4D97-AF65-F5344CB8AC3E}">
        <p14:creationId xmlns:p14="http://schemas.microsoft.com/office/powerpoint/2010/main" val="149191296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096000" y="0"/>
            <a:ext cx="6096000" cy="6858000"/>
          </a:xfrm>
          <a:blipFill dpi="0" rotWithShape="1">
            <a:blip r:embed="rId2">
              <a:extLst>
                <a:ext uri="{28A0092B-C50C-407E-A947-70E740481C1C}">
                  <a14:useLocalDpi xmlns:a14="http://schemas.microsoft.com/office/drawing/2010/main"/>
                </a:ext>
              </a:extLst>
            </a:blip>
            <a:srcRect/>
            <a:stretch>
              <a:fillRect l="-4836" r="-7664"/>
            </a:stretch>
          </a:blipFill>
        </p:spPr>
        <p:txBody>
          <a:bodyPr lIns="0" tIns="2651760" rIns="0" anchor="t" anchorCtr="0">
            <a:noAutofit/>
          </a:bodyPr>
          <a:lstStyle>
            <a:lvl1pPr marL="0" indent="0" algn="ctr">
              <a:lnSpc>
                <a:spcPts val="1150"/>
              </a:lnSpc>
              <a:buNone/>
              <a:defRPr sz="1100" b="0" i="0">
                <a:solidFill>
                  <a:schemeClr val="accent4"/>
                </a:solidFill>
                <a:latin typeface="Segoe UI" panose="020B0502040204020203" pitchFamily="34" charset="0"/>
                <a:cs typeface="Segoe UI" panose="020B0502040204020203" pitchFamily="34" charset="0"/>
              </a:defRPr>
            </a:lvl1pPr>
          </a:lstStyle>
          <a:p>
            <a:r>
              <a:rPr lang="en-US"/>
              <a:t>Drag &amp; drop your photo </a:t>
            </a:r>
            <a:br>
              <a:rPr lang="en-US"/>
            </a:br>
            <a:r>
              <a:rPr lang="en-US"/>
              <a:t>here or click or tap icon below </a:t>
            </a:r>
            <a:br>
              <a:rPr lang="en-US"/>
            </a:br>
            <a:r>
              <a:rPr lang="en-US"/>
              <a:t>to insert</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338554"/>
          </a:xfrm>
        </p:spPr>
        <p:txBody>
          <a:bodyPr/>
          <a:lstStyle>
            <a:lvl1pPr marL="0" indent="0">
              <a:buNone/>
              <a:defRPr sz="2200" b="0" i="0">
                <a:latin typeface="Segoe UI" panose="020B0502040204020203" pitchFamily="34" charset="0"/>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2693312"/>
            <a:ext cx="4158362" cy="430887"/>
          </a:xfrm>
        </p:spPr>
        <p:txBody>
          <a:bodyPr anchor="b"/>
          <a:lstStyle>
            <a:lvl1pPr>
              <a:defRPr>
                <a:solidFill>
                  <a:schemeClr val="accent1"/>
                </a:solidFill>
              </a:defRPr>
            </a:lvl1pPr>
          </a:lstStyle>
          <a:p>
            <a:r>
              <a:rPr lang="en-US"/>
              <a:t>Title square photo layout </a:t>
            </a:r>
          </a:p>
        </p:txBody>
      </p:sp>
    </p:spTree>
    <p:extLst>
      <p:ext uri="{BB962C8B-B14F-4D97-AF65-F5344CB8AC3E}">
        <p14:creationId xmlns:p14="http://schemas.microsoft.com/office/powerpoint/2010/main" val="130392184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2996525"/>
            <a:ext cx="4159950" cy="861774"/>
          </a:xfrm>
        </p:spPr>
        <p:txBody>
          <a:bodyPr anchor="ctr"/>
          <a:lstStyle>
            <a:lvl1pPr>
              <a:defRPr>
                <a:solidFill>
                  <a:srgbClr val="C03BC4"/>
                </a:solidFill>
              </a:defRPr>
            </a:lvl1pPr>
          </a:lstStyle>
          <a:p>
            <a:r>
              <a:rPr lang="en-US"/>
              <a:t>Click to edit Master title style</a:t>
            </a:r>
          </a:p>
        </p:txBody>
      </p:sp>
      <p:sp>
        <p:nvSpPr>
          <p:cNvPr id="2" name="Picture Placeholder" descr="This photo is a 'placeholder' only. Drag or drop your photo here, or click and tap the center to insert a photo.">
            <a:extLst>
              <a:ext uri="{FF2B5EF4-FFF2-40B4-BE49-F238E27FC236}">
                <a16:creationId xmlns:a16="http://schemas.microsoft.com/office/drawing/2014/main" id="{B0930046-2AEE-69A1-CD4A-4A4775476125}"/>
              </a:ext>
            </a:extLst>
          </p:cNvPr>
          <p:cNvSpPr>
            <a:spLocks noGrp="1"/>
          </p:cNvSpPr>
          <p:nvPr>
            <p:ph type="pic" sz="quarter" idx="11" hasCustomPrompt="1"/>
          </p:nvPr>
        </p:nvSpPr>
        <p:spPr bwMode="ltGray">
          <a:xfrm>
            <a:off x="6096000" y="0"/>
            <a:ext cx="6096000" cy="6858000"/>
          </a:xfrm>
          <a:blipFill dpi="0" rotWithShape="1">
            <a:blip r:embed="rId2">
              <a:extLst>
                <a:ext uri="{28A0092B-C50C-407E-A947-70E740481C1C}">
                  <a14:useLocalDpi xmlns:a14="http://schemas.microsoft.com/office/drawing/2010/main"/>
                </a:ext>
              </a:extLst>
            </a:blip>
            <a:srcRect/>
            <a:stretch>
              <a:fillRect l="-4836" r="-7664"/>
            </a:stretch>
          </a:blipFill>
        </p:spPr>
        <p:txBody>
          <a:bodyPr lIns="0" tIns="2651760" rIns="0" anchor="t" anchorCtr="0">
            <a:noAutofit/>
          </a:bodyPr>
          <a:lstStyle>
            <a:lvl1pPr marL="0" indent="0" algn="ctr">
              <a:lnSpc>
                <a:spcPts val="1150"/>
              </a:lnSpc>
              <a:buNone/>
              <a:defRPr sz="1100" b="0" i="0">
                <a:solidFill>
                  <a:schemeClr val="accent4"/>
                </a:solidFill>
                <a:latin typeface="Segoe UI" panose="020B0502040204020203" pitchFamily="34" charset="0"/>
                <a:cs typeface="Segoe UI" panose="020B0502040204020203" pitchFamily="34" charset="0"/>
              </a:defRPr>
            </a:lvl1pPr>
          </a:lstStyle>
          <a:p>
            <a:r>
              <a:rPr lang="en-US"/>
              <a:t>Drag &amp; drop your photo </a:t>
            </a:r>
            <a:br>
              <a:rPr lang="en-US"/>
            </a:br>
            <a:r>
              <a:rPr lang="en-US"/>
              <a:t>here or click or tap icon below </a:t>
            </a:r>
            <a:br>
              <a:rPr lang="en-US"/>
            </a:br>
            <a:r>
              <a:rPr lang="en-US"/>
              <a:t>to insert</a:t>
            </a:r>
          </a:p>
        </p:txBody>
      </p:sp>
    </p:spTree>
    <p:extLst>
      <p:ext uri="{BB962C8B-B14F-4D97-AF65-F5344CB8AC3E}">
        <p14:creationId xmlns:p14="http://schemas.microsoft.com/office/powerpoint/2010/main" val="189274424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861774"/>
          </a:xfrm>
        </p:spPr>
        <p:txBody>
          <a:bodyPr anchor="t"/>
          <a:lstStyle>
            <a:lvl1pPr>
              <a:defRPr sz="2800">
                <a:solidFill>
                  <a:schemeClr val="accent1"/>
                </a:solidFill>
              </a:defRPr>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b="0" i="0">
                <a:solidFill>
                  <a:srgbClr val="A3A3A3"/>
                </a:solidFill>
                <a:latin typeface="Segoe UI" panose="020B0502040204020203" pitchFamily="34" charset="0"/>
              </a:rPr>
              <a:t>ELT layout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7B1F03DB-F86E-C9A8-D4BA-8510A84E577A}"/>
              </a:ext>
            </a:extLst>
          </p:cNvPr>
          <p:cNvSpPr>
            <a:spLocks noGrp="1"/>
          </p:cNvSpPr>
          <p:nvPr>
            <p:ph type="pic" sz="quarter" idx="11" hasCustomPrompt="1"/>
          </p:nvPr>
        </p:nvSpPr>
        <p:spPr bwMode="ltGray">
          <a:xfrm>
            <a:off x="6096000" y="0"/>
            <a:ext cx="6096000" cy="6858000"/>
          </a:xfrm>
          <a:blipFill dpi="0" rotWithShape="1">
            <a:blip r:embed="rId2">
              <a:extLst>
                <a:ext uri="{28A0092B-C50C-407E-A947-70E740481C1C}">
                  <a14:useLocalDpi xmlns:a14="http://schemas.microsoft.com/office/drawing/2010/main"/>
                </a:ext>
              </a:extLst>
            </a:blip>
            <a:srcRect/>
            <a:stretch>
              <a:fillRect l="-4836" r="-7664"/>
            </a:stretch>
          </a:blipFill>
        </p:spPr>
        <p:txBody>
          <a:bodyPr lIns="0" tIns="2651760" rIns="0" anchor="t" anchorCtr="0">
            <a:noAutofit/>
          </a:bodyPr>
          <a:lstStyle>
            <a:lvl1pPr marL="0" indent="0" algn="ctr">
              <a:lnSpc>
                <a:spcPts val="1150"/>
              </a:lnSpc>
              <a:buNone/>
              <a:defRPr sz="1100" b="0" i="0">
                <a:solidFill>
                  <a:schemeClr val="accent4"/>
                </a:solidFill>
                <a:latin typeface="Segoe UI" panose="020B0502040204020203" pitchFamily="34" charset="0"/>
                <a:cs typeface="Segoe UI" panose="020B0502040204020203" pitchFamily="34" charset="0"/>
              </a:defRPr>
            </a:lvl1pPr>
          </a:lstStyle>
          <a:p>
            <a:r>
              <a:rPr lang="en-US"/>
              <a:t>Drag &amp; drop your photo </a:t>
            </a:r>
            <a:br>
              <a:rPr lang="en-US"/>
            </a:br>
            <a:r>
              <a:rPr lang="en-US"/>
              <a:t>here or click or tap icon below </a:t>
            </a:r>
            <a:br>
              <a:rPr lang="en-US"/>
            </a:br>
            <a:r>
              <a:rPr lang="en-US"/>
              <a:t>to insert</a:t>
            </a:r>
          </a:p>
        </p:txBody>
      </p:sp>
    </p:spTree>
    <p:extLst>
      <p:ext uri="{BB962C8B-B14F-4D97-AF65-F5344CB8AC3E}">
        <p14:creationId xmlns:p14="http://schemas.microsoft.com/office/powerpoint/2010/main" val="113875013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8" name="Picture Placeholder" descr="This photo is a 'placeholder' only. Drag or drop your photo here, or click and tap the center to insert a photo.">
            <a:extLst>
              <a:ext uri="{FF2B5EF4-FFF2-40B4-BE49-F238E27FC236}">
                <a16:creationId xmlns:a16="http://schemas.microsoft.com/office/drawing/2014/main" id="{FD9D0DEC-DCC4-B460-6AC3-FF3F6499EFC7}"/>
              </a:ext>
            </a:extLst>
          </p:cNvPr>
          <p:cNvSpPr>
            <a:spLocks noGrp="1"/>
          </p:cNvSpPr>
          <p:nvPr>
            <p:ph type="pic" sz="quarter" idx="12" hasCustomPrompt="1"/>
          </p:nvPr>
        </p:nvSpPr>
        <p:spPr bwMode="ltGray">
          <a:xfrm>
            <a:off x="0" y="0"/>
            <a:ext cx="12192000" cy="4572000"/>
          </a:xfrm>
          <a:blipFill dpi="0" rotWithShape="1">
            <a:blip r:embed="rId2">
              <a:extLst>
                <a:ext uri="{28A0092B-C50C-407E-A947-70E740481C1C}">
                  <a14:useLocalDpi xmlns:a14="http://schemas.microsoft.com/office/drawing/2010/main"/>
                </a:ext>
              </a:extLst>
            </a:blip>
            <a:srcRect/>
            <a:stretch>
              <a:fillRect/>
            </a:stretch>
          </a:blipFill>
        </p:spPr>
        <p:txBody>
          <a:bodyPr lIns="0" tIns="2560320" rIns="0" anchor="t" anchorCtr="0">
            <a:noAutofit/>
          </a:bodyPr>
          <a:lstStyle>
            <a:lvl1pPr marL="0" indent="0" algn="ctr">
              <a:lnSpc>
                <a:spcPts val="1150"/>
              </a:lnSpc>
              <a:buNone/>
              <a:defRPr sz="1100" b="0" i="0">
                <a:solidFill>
                  <a:schemeClr val="accent4"/>
                </a:solidFill>
                <a:latin typeface="Segoe UI" panose="020B0502040204020203" pitchFamily="34" charset="0"/>
                <a:cs typeface="Segoe UI" panose="020B0502040204020203" pitchFamily="34" charset="0"/>
              </a:defRPr>
            </a:lvl1pPr>
          </a:lstStyle>
          <a:p>
            <a:r>
              <a:rPr lang="en-US"/>
              <a:t>Drag &amp; drop your photo </a:t>
            </a:r>
            <a:br>
              <a:rPr lang="en-US"/>
            </a:br>
            <a:r>
              <a:rPr lang="en-US"/>
              <a:t>here or click or tap icon above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497683"/>
            <a:ext cx="11018520" cy="430887"/>
          </a:xfrm>
        </p:spPr>
        <p:txBody>
          <a:bodyPr anchor="ctr"/>
          <a:lstStyle>
            <a:lvl1pPr algn="ctr">
              <a:defRPr sz="2800" b="1" i="0">
                <a:solidFill>
                  <a:schemeClr val="accent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655216554"/>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3" name="Picture Placeholder" descr="This photo is a 'placeholder' only. Drag or drop your photo here, or click and tap the center to insert a photo.">
            <a:extLst>
              <a:ext uri="{FF2B5EF4-FFF2-40B4-BE49-F238E27FC236}">
                <a16:creationId xmlns:a16="http://schemas.microsoft.com/office/drawing/2014/main" id="{F77AFD1A-5F7C-D140-CA9C-3DEEF4F70363}"/>
              </a:ext>
            </a:extLst>
          </p:cNvPr>
          <p:cNvSpPr>
            <a:spLocks noGrp="1"/>
          </p:cNvSpPr>
          <p:nvPr>
            <p:ph type="pic" sz="quarter" idx="12" hasCustomPrompt="1"/>
          </p:nvPr>
        </p:nvSpPr>
        <p:spPr bwMode="ltGray">
          <a:xfrm>
            <a:off x="0" y="2286000"/>
            <a:ext cx="12192000" cy="4572000"/>
          </a:xfrm>
          <a:blipFill dpi="0" rotWithShape="1">
            <a:blip r:embed="rId2">
              <a:extLst>
                <a:ext uri="{28A0092B-C50C-407E-A947-70E740481C1C}">
                  <a14:useLocalDpi xmlns:a14="http://schemas.microsoft.com/office/drawing/2010/main"/>
                </a:ext>
              </a:extLst>
            </a:blip>
            <a:srcRect/>
            <a:stretch>
              <a:fillRect/>
            </a:stretch>
          </a:blipFill>
        </p:spPr>
        <p:txBody>
          <a:bodyPr lIns="0" tIns="2560320" rIns="0" anchor="t" anchorCtr="0">
            <a:noAutofit/>
          </a:bodyPr>
          <a:lstStyle>
            <a:lvl1pPr marL="0" indent="0" algn="ctr">
              <a:lnSpc>
                <a:spcPts val="1150"/>
              </a:lnSpc>
              <a:buNone/>
              <a:defRPr sz="1100" b="0" i="0">
                <a:solidFill>
                  <a:schemeClr val="accent4"/>
                </a:solidFill>
                <a:latin typeface="Segoe UI" panose="020B0502040204020203" pitchFamily="34" charset="0"/>
                <a:cs typeface="Segoe UI" panose="020B0502040204020203" pitchFamily="34" charset="0"/>
              </a:defRPr>
            </a:lvl1pPr>
          </a:lstStyle>
          <a:p>
            <a:r>
              <a:rPr lang="en-US"/>
              <a:t>Drag &amp; drop your photo </a:t>
            </a:r>
            <a:br>
              <a:rPr lang="en-US"/>
            </a:br>
            <a:r>
              <a:rPr lang="en-US"/>
              <a:t>here or click or tap icon above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927842"/>
            <a:ext cx="11018520" cy="430887"/>
          </a:xfrm>
        </p:spPr>
        <p:txBody>
          <a:bodyPr anchor="ctr"/>
          <a:lstStyle>
            <a:lvl1pPr algn="ctr">
              <a:defRPr sz="2800" b="1" i="0">
                <a:solidFill>
                  <a:schemeClr val="accent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545160153"/>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276999"/>
          </a:xfrm>
        </p:spPr>
        <p:txBody>
          <a:bodyPr/>
          <a:lstStyle>
            <a:lvl1pPr marL="0" indent="0" algn="l">
              <a:spcBef>
                <a:spcPts val="0"/>
              </a:spcBef>
              <a:buNone/>
              <a:defRPr sz="1800" b="1" i="0">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9732F6AA-9B79-ED06-86B0-D35C6C33425F}"/>
              </a:ext>
            </a:extLst>
          </p:cNvPr>
          <p:cNvSpPr>
            <a:spLocks noGrp="1"/>
          </p:cNvSpPr>
          <p:nvPr>
            <p:ph type="pic" sz="quarter" idx="19" hasCustomPrompt="1"/>
          </p:nvPr>
        </p:nvSpPr>
        <p:spPr bwMode="ltGray">
          <a:xfrm>
            <a:off x="6242433" y="2025651"/>
            <a:ext cx="5365940" cy="3473450"/>
          </a:xfrm>
          <a:blipFill dpi="0" rotWithShape="1">
            <a:blip r:embed="rId2">
              <a:extLst>
                <a:ext uri="{28A0092B-C50C-407E-A947-70E740481C1C}">
                  <a14:useLocalDpi xmlns:a14="http://schemas.microsoft.com/office/drawing/2010/main"/>
                </a:ext>
              </a:extLst>
            </a:blip>
            <a:srcRect/>
            <a:stretch>
              <a:fillRect/>
            </a:stretch>
          </a:blipFill>
        </p:spPr>
        <p:txBody>
          <a:bodyPr lIns="0" tIns="1005840" rIns="0" anchor="t" anchorCtr="0">
            <a:noAutofit/>
          </a:bodyPr>
          <a:lstStyle>
            <a:lvl1pPr marL="0" indent="0" algn="ctr">
              <a:lnSpc>
                <a:spcPts val="1150"/>
              </a:lnSpc>
              <a:buNone/>
              <a:defRPr sz="1100" b="0" i="0">
                <a:solidFill>
                  <a:schemeClr val="accent4"/>
                </a:solidFill>
                <a:latin typeface="Segoe UI" panose="020B0502040204020203" pitchFamily="34" charset="0"/>
                <a:cs typeface="Segoe UI" panose="020B0502040204020203" pitchFamily="34" charset="0"/>
              </a:defRPr>
            </a:lvl1pPr>
          </a:lstStyle>
          <a:p>
            <a:r>
              <a:rPr lang="en-US"/>
              <a:t>Drag &amp; drop your photo </a:t>
            </a:r>
            <a:br>
              <a:rPr lang="en-US"/>
            </a:br>
            <a:r>
              <a:rPr lang="en-US"/>
              <a:t>here or click or tap icon below </a:t>
            </a:r>
            <a:br>
              <a:rPr lang="en-US"/>
            </a:br>
            <a:r>
              <a:rPr lang="en-US"/>
              <a:t>to insert</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276999"/>
          </a:xfrm>
        </p:spPr>
        <p:txBody>
          <a:bodyPr/>
          <a:lstStyle>
            <a:lvl1pPr marL="0" indent="0" algn="l">
              <a:spcBef>
                <a:spcPts val="0"/>
              </a:spcBef>
              <a:buNone/>
              <a:defRPr sz="1800" b="1" i="0">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3CD8B83D-AB42-4329-1869-A362F97F76EE}"/>
              </a:ext>
            </a:extLst>
          </p:cNvPr>
          <p:cNvSpPr>
            <a:spLocks noGrp="1"/>
          </p:cNvSpPr>
          <p:nvPr>
            <p:ph type="pic" sz="quarter" idx="11" hasCustomPrompt="1"/>
          </p:nvPr>
        </p:nvSpPr>
        <p:spPr bwMode="ltGray">
          <a:xfrm>
            <a:off x="582612" y="2025651"/>
            <a:ext cx="5365940" cy="3473450"/>
          </a:xfrm>
          <a:blipFill dpi="0" rotWithShape="1">
            <a:blip r:embed="rId3">
              <a:extLst>
                <a:ext uri="{28A0092B-C50C-407E-A947-70E740481C1C}">
                  <a14:useLocalDpi xmlns:a14="http://schemas.microsoft.com/office/drawing/2010/main"/>
                </a:ext>
              </a:extLst>
            </a:blip>
            <a:srcRect/>
            <a:stretch>
              <a:fillRect/>
            </a:stretch>
          </a:blipFill>
        </p:spPr>
        <p:txBody>
          <a:bodyPr lIns="0" tIns="1005840" rIns="0" anchor="t" anchorCtr="0">
            <a:noAutofit/>
          </a:bodyPr>
          <a:lstStyle>
            <a:lvl1pPr marL="0" indent="0" algn="ctr">
              <a:lnSpc>
                <a:spcPts val="1150"/>
              </a:lnSpc>
              <a:buNone/>
              <a:defRPr sz="1100" b="0" i="0">
                <a:solidFill>
                  <a:schemeClr val="accent4"/>
                </a:solidFill>
                <a:latin typeface="Segoe UI" panose="020B0502040204020203" pitchFamily="34" charset="0"/>
                <a:cs typeface="Segoe UI" panose="020B0502040204020203" pitchFamily="34" charset="0"/>
              </a:defRPr>
            </a:lvl1pPr>
          </a:lstStyle>
          <a:p>
            <a:r>
              <a:rPr lang="en-US"/>
              <a:t>Drag &amp; drop your photo </a:t>
            </a:r>
            <a:br>
              <a:rPr lang="en-US"/>
            </a:br>
            <a:r>
              <a:rPr lang="en-US"/>
              <a:t>here or click or tap icon below </a:t>
            </a:r>
            <a:br>
              <a:rPr lang="en-US"/>
            </a:br>
            <a:r>
              <a:rPr lang="en-US"/>
              <a:t>to insert</a:t>
            </a:r>
          </a:p>
        </p:txBody>
      </p:sp>
      <p:sp>
        <p:nvSpPr>
          <p:cNvPr id="2" name="Title 6">
            <a:extLst>
              <a:ext uri="{FF2B5EF4-FFF2-40B4-BE49-F238E27FC236}">
                <a16:creationId xmlns:a16="http://schemas.microsoft.com/office/drawing/2014/main" id="{442DA346-7E8E-3D0D-EC0F-9053002DA740}"/>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36489762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276999"/>
          </a:xfrm>
        </p:spPr>
        <p:txBody>
          <a:bodyPr/>
          <a:lstStyle>
            <a:lvl1pPr marL="0" indent="0" algn="l">
              <a:spcBef>
                <a:spcPts val="0"/>
              </a:spcBef>
              <a:buNone/>
              <a:defRPr sz="1800" b="1" i="0">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8" name="Picture Placeholder" descr="This photo is a 'placeholder' only. Drag or drop your photo here, or click and tap the center to insert a photo.">
            <a:extLst>
              <a:ext uri="{FF2B5EF4-FFF2-40B4-BE49-F238E27FC236}">
                <a16:creationId xmlns:a16="http://schemas.microsoft.com/office/drawing/2014/main" id="{4337DB58-D625-06E4-B925-5B3FE2017663}"/>
              </a:ext>
            </a:extLst>
          </p:cNvPr>
          <p:cNvSpPr>
            <a:spLocks noGrp="1"/>
          </p:cNvSpPr>
          <p:nvPr>
            <p:ph type="pic" sz="quarter" idx="20" hasCustomPrompt="1"/>
          </p:nvPr>
        </p:nvSpPr>
        <p:spPr bwMode="ltGray">
          <a:xfrm>
            <a:off x="8139549" y="2025651"/>
            <a:ext cx="3474720" cy="3473450"/>
          </a:xfrm>
          <a:blipFill dpi="0" rotWithShape="1">
            <a:blip r:embed="rId2" cstate="screen">
              <a:extLst>
                <a:ext uri="{28A0092B-C50C-407E-A947-70E740481C1C}">
                  <a14:useLocalDpi xmlns:a14="http://schemas.microsoft.com/office/drawing/2010/main"/>
                </a:ext>
              </a:extLst>
            </a:blip>
            <a:srcRect/>
            <a:stretch>
              <a:fillRect/>
            </a:stretch>
          </a:blipFill>
        </p:spPr>
        <p:txBody>
          <a:bodyPr lIns="0" tIns="1005840" rIns="0" anchor="t" anchorCtr="0">
            <a:noAutofit/>
          </a:bodyPr>
          <a:lstStyle>
            <a:lvl1pPr marL="0" indent="0" algn="ctr">
              <a:lnSpc>
                <a:spcPts val="1150"/>
              </a:lnSpc>
              <a:buNone/>
              <a:defRPr sz="1100" b="0" i="0">
                <a:solidFill>
                  <a:schemeClr val="accent4"/>
                </a:solidFill>
                <a:latin typeface="Segoe UI" panose="020B0502040204020203" pitchFamily="34" charset="0"/>
                <a:cs typeface="Segoe UI" panose="020B0502040204020203" pitchFamily="34" charset="0"/>
              </a:defRPr>
            </a:lvl1pPr>
          </a:lstStyle>
          <a:p>
            <a:r>
              <a:rPr lang="en-US"/>
              <a:t>Drag &amp; drop your photo </a:t>
            </a:r>
            <a:br>
              <a:rPr lang="en-US"/>
            </a:br>
            <a:r>
              <a:rPr lang="en-US"/>
              <a:t>here 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276999"/>
          </a:xfrm>
        </p:spPr>
        <p:txBody>
          <a:bodyPr/>
          <a:lstStyle>
            <a:lvl1pPr marL="0" indent="0" algn="l">
              <a:spcBef>
                <a:spcPts val="0"/>
              </a:spcBef>
              <a:buNone/>
              <a:defRPr sz="1800" b="1" i="0">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603EF7FD-0002-1710-348B-B64EE1882711}"/>
              </a:ext>
            </a:extLst>
          </p:cNvPr>
          <p:cNvSpPr>
            <a:spLocks noGrp="1"/>
          </p:cNvSpPr>
          <p:nvPr>
            <p:ph type="pic" sz="quarter" idx="19" hasCustomPrompt="1"/>
          </p:nvPr>
        </p:nvSpPr>
        <p:spPr bwMode="ltGray">
          <a:xfrm>
            <a:off x="4366336" y="2025651"/>
            <a:ext cx="3474720" cy="3473450"/>
          </a:xfrm>
          <a:blipFill dpi="0" rotWithShape="1">
            <a:blip r:embed="rId3" cstate="screen">
              <a:extLst>
                <a:ext uri="{28A0092B-C50C-407E-A947-70E740481C1C}">
                  <a14:useLocalDpi xmlns:a14="http://schemas.microsoft.com/office/drawing/2010/main"/>
                </a:ext>
              </a:extLst>
            </a:blip>
            <a:srcRect/>
            <a:stretch>
              <a:fillRect/>
            </a:stretch>
          </a:blipFill>
        </p:spPr>
        <p:txBody>
          <a:bodyPr lIns="0" tIns="1005840" rIns="0" anchor="t" anchorCtr="0">
            <a:noAutofit/>
          </a:bodyPr>
          <a:lstStyle>
            <a:lvl1pPr marL="0" indent="0" algn="ctr">
              <a:lnSpc>
                <a:spcPts val="1150"/>
              </a:lnSpc>
              <a:buNone/>
              <a:defRPr sz="1100" b="0" i="0">
                <a:solidFill>
                  <a:schemeClr val="accent4"/>
                </a:solidFill>
                <a:latin typeface="Segoe UI" panose="020B0502040204020203" pitchFamily="34" charset="0"/>
                <a:cs typeface="Segoe UI" panose="020B0502040204020203" pitchFamily="34" charset="0"/>
              </a:defRPr>
            </a:lvl1pPr>
          </a:lstStyle>
          <a:p>
            <a:r>
              <a:rPr lang="en-US"/>
              <a:t>Drag &amp; drop your photo </a:t>
            </a:r>
            <a:br>
              <a:rPr lang="en-US"/>
            </a:br>
            <a:r>
              <a:rPr lang="en-US"/>
              <a:t>here or click or tap icon below </a:t>
            </a:r>
            <a:br>
              <a:rPr lang="en-US"/>
            </a:br>
            <a:r>
              <a:rPr lang="en-US"/>
              <a:t>to insert</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276999"/>
          </a:xfrm>
        </p:spPr>
        <p:txBody>
          <a:bodyPr/>
          <a:lstStyle>
            <a:lvl1pPr marL="0" indent="0" algn="l">
              <a:spcBef>
                <a:spcPts val="0"/>
              </a:spcBef>
              <a:buNone/>
              <a:defRPr sz="1800" b="1" i="0">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9DF1E040-0941-6869-558C-C2463306AEFA}"/>
              </a:ext>
            </a:extLst>
          </p:cNvPr>
          <p:cNvSpPr>
            <a:spLocks noGrp="1"/>
          </p:cNvSpPr>
          <p:nvPr>
            <p:ph type="pic" sz="quarter" idx="11" hasCustomPrompt="1"/>
          </p:nvPr>
        </p:nvSpPr>
        <p:spPr bwMode="ltGray">
          <a:xfrm>
            <a:off x="582612" y="2025651"/>
            <a:ext cx="3474720" cy="3473450"/>
          </a:xfrm>
          <a:blipFill dpi="0" rotWithShape="1">
            <a:blip r:embed="rId4" cstate="screen">
              <a:extLst>
                <a:ext uri="{28A0092B-C50C-407E-A947-70E740481C1C}">
                  <a14:useLocalDpi xmlns:a14="http://schemas.microsoft.com/office/drawing/2010/main"/>
                </a:ext>
              </a:extLst>
            </a:blip>
            <a:srcRect/>
            <a:stretch>
              <a:fillRect/>
            </a:stretch>
          </a:blipFill>
        </p:spPr>
        <p:txBody>
          <a:bodyPr lIns="0" tIns="1005840" rIns="0" anchor="t" anchorCtr="0">
            <a:noAutofit/>
          </a:bodyPr>
          <a:lstStyle>
            <a:lvl1pPr marL="0" indent="0" algn="ctr">
              <a:lnSpc>
                <a:spcPts val="1150"/>
              </a:lnSpc>
              <a:buNone/>
              <a:defRPr sz="1100" b="0" i="0">
                <a:solidFill>
                  <a:schemeClr val="accent4"/>
                </a:solidFill>
                <a:latin typeface="Segoe UI" panose="020B0502040204020203" pitchFamily="34" charset="0"/>
                <a:cs typeface="Segoe UI" panose="020B0502040204020203" pitchFamily="34" charset="0"/>
              </a:defRPr>
            </a:lvl1pPr>
          </a:lstStyle>
          <a:p>
            <a:r>
              <a:rPr lang="en-US"/>
              <a:t>Drag &amp; drop your photo </a:t>
            </a:r>
            <a:br>
              <a:rPr lang="en-US"/>
            </a:br>
            <a:r>
              <a:rPr lang="en-US"/>
              <a:t>here or click or tap icon below </a:t>
            </a:r>
            <a:br>
              <a:rPr lang="en-US"/>
            </a:br>
            <a:r>
              <a:rPr lang="en-US"/>
              <a:t>to insert</a:t>
            </a:r>
          </a:p>
        </p:txBody>
      </p:sp>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430887"/>
          </a:xfrm>
        </p:spPr>
        <p:txBody>
          <a:bodyPr/>
          <a:lstStyle>
            <a:lvl1pPr>
              <a:defRPr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00698185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graphic 2">
    <p:bg>
      <p:bgRef idx="1001">
        <a:schemeClr val="bg1"/>
      </p:bgRef>
    </p:bg>
    <p:spTree>
      <p:nvGrpSpPr>
        <p:cNvPr id="1" name=""/>
        <p:cNvGrpSpPr/>
        <p:nvPr/>
      </p:nvGrpSpPr>
      <p:grpSpPr>
        <a:xfrm>
          <a:off x="0" y="0"/>
          <a:ext cx="0" cy="0"/>
          <a:chOff x="0" y="0"/>
          <a:chExt cx="0" cy="0"/>
        </a:xfrm>
      </p:grpSpPr>
      <p:pic>
        <p:nvPicPr>
          <p:cNvPr id="8" name="Picture 7" descr="A toy machine with emojis flying out of it&#10;&#10;Description automatically generated">
            <a:extLst>
              <a:ext uri="{FF2B5EF4-FFF2-40B4-BE49-F238E27FC236}">
                <a16:creationId xmlns:a16="http://schemas.microsoft.com/office/drawing/2014/main" id="{E83BF50A-EEC2-463A-6981-085BB197D1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76237"/>
          </a:xfrm>
          <a:prstGeom prst="rect">
            <a:avLst/>
          </a:prstGeom>
        </p:spPr>
      </p:pic>
      <p:pic>
        <p:nvPicPr>
          <p:cNvPr id="13" name="Picture 12" descr="Microsoft Teams Logo">
            <a:extLst>
              <a:ext uri="{FF2B5EF4-FFF2-40B4-BE49-F238E27FC236}">
                <a16:creationId xmlns:a16="http://schemas.microsoft.com/office/drawing/2014/main" id="{A23E166E-3E01-A243-A988-BEDF63ABC78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8039" y="305420"/>
            <a:ext cx="2659872" cy="866473"/>
          </a:xfrm>
          <a:prstGeom prst="rect">
            <a:avLst/>
          </a:prstGeom>
        </p:spPr>
      </p:pic>
      <p:sp>
        <p:nvSpPr>
          <p:cNvPr id="4" name="Text Placeholder 4">
            <a:extLst>
              <a:ext uri="{FF2B5EF4-FFF2-40B4-BE49-F238E27FC236}">
                <a16:creationId xmlns:a16="http://schemas.microsoft.com/office/drawing/2014/main" id="{F17848AC-25BA-A227-8951-28F27BCF5752}"/>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b="0" i="0" spc="0" baseline="0">
                <a:solidFill>
                  <a:schemeClr val="tx1"/>
                </a:solidFill>
                <a:latin typeface="Segoe UI" panose="020B0502040204020203" pitchFamily="34" charset="0"/>
                <a:cs typeface="Segoe UI" panose="020B0502040204020203" pitchFamily="34" charset="0"/>
              </a:defRPr>
            </a:lvl1pPr>
          </a:lstStyle>
          <a:p>
            <a:pPr lvl="0"/>
            <a:r>
              <a:rPr lang="en-US"/>
              <a:t>Speaker name or subtitle</a:t>
            </a:r>
          </a:p>
        </p:txBody>
      </p:sp>
      <p:sp>
        <p:nvSpPr>
          <p:cNvPr id="9" name="Title 1">
            <a:extLst>
              <a:ext uri="{FF2B5EF4-FFF2-40B4-BE49-F238E27FC236}">
                <a16:creationId xmlns:a16="http://schemas.microsoft.com/office/drawing/2014/main" id="{0B043594-5EAE-05B4-0DB2-4B4F8D9592DF}"/>
              </a:ext>
            </a:extLst>
          </p:cNvPr>
          <p:cNvSpPr>
            <a:spLocks noGrp="1"/>
          </p:cNvSpPr>
          <p:nvPr>
            <p:ph type="title" hasCustomPrompt="1"/>
          </p:nvPr>
        </p:nvSpPr>
        <p:spPr>
          <a:xfrm>
            <a:off x="588263" y="2302431"/>
            <a:ext cx="4167887" cy="1231106"/>
          </a:xfrm>
        </p:spPr>
        <p:txBody>
          <a:bodyPr wrap="square" anchor="b" anchorCtr="0">
            <a:spAutoFit/>
          </a:bodyPr>
          <a:lstStyle>
            <a:lvl1pPr>
              <a:defRPr sz="4000" b="1" i="0">
                <a:solidFill>
                  <a:schemeClr val="tx1"/>
                </a:solidFill>
                <a:latin typeface="Segoe UI Semibold" panose="020B0502040204020203" pitchFamily="34" charset="0"/>
                <a:cs typeface="Segoe UI Semibold" panose="020B0502040204020203" pitchFamily="34" charset="0"/>
              </a:defRPr>
            </a:lvl1pPr>
          </a:lstStyle>
          <a:p>
            <a:r>
              <a:rPr lang="en-US"/>
              <a:t>Event name or presentation title </a:t>
            </a:r>
          </a:p>
        </p:txBody>
      </p:sp>
    </p:spTree>
    <p:extLst>
      <p:ext uri="{BB962C8B-B14F-4D97-AF65-F5344CB8AC3E}">
        <p14:creationId xmlns:p14="http://schemas.microsoft.com/office/powerpoint/2010/main" val="35220536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8" name="Picture Placeholder" descr="This photo is a 'placeholder' only. Drag or drop your photo here, or click and tap the center to insert a photo.">
            <a:extLst>
              <a:ext uri="{FF2B5EF4-FFF2-40B4-BE49-F238E27FC236}">
                <a16:creationId xmlns:a16="http://schemas.microsoft.com/office/drawing/2014/main" id="{CB4A9C70-A9D5-92AD-7CB9-B4E9280B95CC}"/>
              </a:ext>
            </a:extLst>
          </p:cNvPr>
          <p:cNvSpPr>
            <a:spLocks noGrp="1"/>
          </p:cNvSpPr>
          <p:nvPr>
            <p:ph type="pic" sz="quarter" idx="23" hasCustomPrompt="1"/>
          </p:nvPr>
        </p:nvSpPr>
        <p:spPr bwMode="ltGray">
          <a:xfrm>
            <a:off x="9074970" y="2025651"/>
            <a:ext cx="2533813" cy="2532887"/>
          </a:xfrm>
          <a:blipFill dpi="0" rotWithShape="1">
            <a:blip r:embed="rId2" cstate="screen">
              <a:extLst>
                <a:ext uri="{28A0092B-C50C-407E-A947-70E740481C1C}">
                  <a14:useLocalDpi xmlns:a14="http://schemas.microsoft.com/office/drawing/2010/main"/>
                </a:ext>
              </a:extLst>
            </a:blip>
            <a:srcRect/>
            <a:stretch>
              <a:fillRect/>
            </a:stretch>
          </a:blipFill>
        </p:spPr>
        <p:txBody>
          <a:bodyPr lIns="0" tIns="685800" rIns="0" anchor="t" anchorCtr="0">
            <a:noAutofit/>
          </a:bodyPr>
          <a:lstStyle>
            <a:lvl1pPr marL="0" indent="0" algn="ctr">
              <a:lnSpc>
                <a:spcPts val="900"/>
              </a:lnSpc>
              <a:buNone/>
              <a:defRPr sz="900" b="0" i="0">
                <a:solidFill>
                  <a:schemeClr val="accent4"/>
                </a:solidFill>
                <a:latin typeface="Segoe UI" panose="020B0502040204020203" pitchFamily="34" charset="0"/>
                <a:cs typeface="Segoe UI" panose="020B0502040204020203" pitchFamily="34" charset="0"/>
              </a:defRPr>
            </a:lvl1pPr>
          </a:lstStyle>
          <a:p>
            <a:r>
              <a:rPr lang="en-US"/>
              <a:t>Drag &amp; drop your photo </a:t>
            </a:r>
            <a:br>
              <a:rPr lang="en-US"/>
            </a:br>
            <a:r>
              <a:rPr lang="en-US"/>
              <a:t>here 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553998"/>
          </a:xfrm>
        </p:spPr>
        <p:txBody>
          <a:bodyPr/>
          <a:lstStyle>
            <a:lvl1pPr marL="0" indent="0" algn="l">
              <a:spcBef>
                <a:spcPts val="0"/>
              </a:spcBef>
              <a:buNone/>
              <a:defRPr sz="1800" b="1" i="0">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553998"/>
          </a:xfrm>
        </p:spPr>
        <p:txBody>
          <a:bodyPr/>
          <a:lstStyle>
            <a:lvl1pPr marL="0" indent="0" algn="l">
              <a:spcBef>
                <a:spcPts val="0"/>
              </a:spcBef>
              <a:buNone/>
              <a:defRPr sz="1800" b="1" i="0">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2B83E35C-8D0E-DB17-DA47-F1FEC2B0AD0D}"/>
              </a:ext>
            </a:extLst>
          </p:cNvPr>
          <p:cNvSpPr>
            <a:spLocks noGrp="1"/>
          </p:cNvSpPr>
          <p:nvPr>
            <p:ph type="pic" sz="quarter" idx="22" hasCustomPrompt="1"/>
          </p:nvPr>
        </p:nvSpPr>
        <p:spPr bwMode="ltGray">
          <a:xfrm>
            <a:off x="6247688" y="2025651"/>
            <a:ext cx="2533813" cy="2532887"/>
          </a:xfrm>
          <a:blipFill dpi="0" rotWithShape="1">
            <a:blip r:embed="rId3" cstate="screen">
              <a:extLst>
                <a:ext uri="{28A0092B-C50C-407E-A947-70E740481C1C}">
                  <a14:useLocalDpi xmlns:a14="http://schemas.microsoft.com/office/drawing/2010/main"/>
                </a:ext>
              </a:extLst>
            </a:blip>
            <a:srcRect/>
            <a:stretch>
              <a:fillRect/>
            </a:stretch>
          </a:blipFill>
        </p:spPr>
        <p:txBody>
          <a:bodyPr lIns="0" tIns="685800" rIns="0" anchor="t" anchorCtr="0">
            <a:noAutofit/>
          </a:bodyPr>
          <a:lstStyle>
            <a:lvl1pPr marL="0" indent="0" algn="ctr">
              <a:lnSpc>
                <a:spcPts val="900"/>
              </a:lnSpc>
              <a:buNone/>
              <a:defRPr sz="900" b="0" i="0">
                <a:solidFill>
                  <a:schemeClr val="accent4"/>
                </a:solidFill>
                <a:latin typeface="Segoe UI" panose="020B0502040204020203" pitchFamily="34" charset="0"/>
                <a:cs typeface="Segoe UI" panose="020B0502040204020203" pitchFamily="34" charset="0"/>
              </a:defRPr>
            </a:lvl1pPr>
          </a:lstStyle>
          <a:p>
            <a:r>
              <a:rPr lang="en-US"/>
              <a:t>Drag &amp; drop your photo </a:t>
            </a:r>
            <a:br>
              <a:rPr lang="en-US"/>
            </a:br>
            <a:r>
              <a:rPr lang="en-US"/>
              <a:t>here 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553998"/>
          </a:xfrm>
        </p:spPr>
        <p:txBody>
          <a:bodyPr/>
          <a:lstStyle>
            <a:lvl1pPr marL="0" indent="0" algn="l">
              <a:spcBef>
                <a:spcPts val="0"/>
              </a:spcBef>
              <a:buNone/>
              <a:defRPr sz="1800" b="1" i="0">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98E40177-582B-E8A8-116F-186B1D7A836E}"/>
              </a:ext>
            </a:extLst>
          </p:cNvPr>
          <p:cNvSpPr>
            <a:spLocks noGrp="1"/>
          </p:cNvSpPr>
          <p:nvPr>
            <p:ph type="pic" sz="quarter" idx="21" hasCustomPrompt="1"/>
          </p:nvPr>
        </p:nvSpPr>
        <p:spPr bwMode="ltGray">
          <a:xfrm>
            <a:off x="3415150" y="2025651"/>
            <a:ext cx="2533813" cy="2532887"/>
          </a:xfrm>
          <a:blipFill dpi="0" rotWithShape="1">
            <a:blip r:embed="rId4" cstate="screen">
              <a:extLst>
                <a:ext uri="{28A0092B-C50C-407E-A947-70E740481C1C}">
                  <a14:useLocalDpi xmlns:a14="http://schemas.microsoft.com/office/drawing/2010/main"/>
                </a:ext>
              </a:extLst>
            </a:blip>
            <a:srcRect/>
            <a:stretch>
              <a:fillRect/>
            </a:stretch>
          </a:blipFill>
        </p:spPr>
        <p:txBody>
          <a:bodyPr lIns="0" tIns="685800" rIns="0" anchor="t" anchorCtr="0">
            <a:noAutofit/>
          </a:bodyPr>
          <a:lstStyle>
            <a:lvl1pPr marL="0" indent="0" algn="ctr">
              <a:lnSpc>
                <a:spcPts val="900"/>
              </a:lnSpc>
              <a:buNone/>
              <a:defRPr sz="900" b="0" i="0">
                <a:solidFill>
                  <a:schemeClr val="accent4"/>
                </a:solidFill>
                <a:latin typeface="Segoe UI" panose="020B0502040204020203" pitchFamily="34" charset="0"/>
                <a:cs typeface="Segoe UI" panose="020B0502040204020203" pitchFamily="34" charset="0"/>
              </a:defRPr>
            </a:lvl1pPr>
          </a:lstStyle>
          <a:p>
            <a:r>
              <a:rPr lang="en-US"/>
              <a:t>Drag &amp; drop your photo </a:t>
            </a:r>
            <a:br>
              <a:rPr lang="en-US"/>
            </a:br>
            <a:r>
              <a:rPr lang="en-US"/>
              <a:t>here or click or tap icon below </a:t>
            </a:r>
            <a:br>
              <a:rPr lang="en-US"/>
            </a:br>
            <a:r>
              <a:rPr lang="en-US"/>
              <a:t>to insert</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553998"/>
          </a:xfrm>
        </p:spPr>
        <p:txBody>
          <a:bodyPr/>
          <a:lstStyle>
            <a:lvl1pPr marL="0" indent="0" algn="l">
              <a:spcBef>
                <a:spcPts val="0"/>
              </a:spcBef>
              <a:buNone/>
              <a:defRPr sz="1800" b="1" i="0">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 name="Picture Placeholder" descr="This photo is a 'placeholder' only. Drag or drop your photo here, or click and tap the center to insert a photo.">
            <a:extLst>
              <a:ext uri="{FF2B5EF4-FFF2-40B4-BE49-F238E27FC236}">
                <a16:creationId xmlns:a16="http://schemas.microsoft.com/office/drawing/2014/main" id="{C4F1881F-1874-7379-72E2-44128D2A9BCD}"/>
              </a:ext>
            </a:extLst>
          </p:cNvPr>
          <p:cNvSpPr>
            <a:spLocks noGrp="1"/>
          </p:cNvSpPr>
          <p:nvPr>
            <p:ph type="pic" sz="quarter" idx="11" hasCustomPrompt="1"/>
          </p:nvPr>
        </p:nvSpPr>
        <p:spPr bwMode="ltGray">
          <a:xfrm>
            <a:off x="582612" y="2025651"/>
            <a:ext cx="2533813" cy="2532887"/>
          </a:xfrm>
          <a:blipFill dpi="0" rotWithShape="1">
            <a:blip r:embed="rId5" cstate="screen">
              <a:extLst>
                <a:ext uri="{28A0092B-C50C-407E-A947-70E740481C1C}">
                  <a14:useLocalDpi xmlns:a14="http://schemas.microsoft.com/office/drawing/2010/main"/>
                </a:ext>
              </a:extLst>
            </a:blip>
            <a:srcRect/>
            <a:stretch>
              <a:fillRect/>
            </a:stretch>
          </a:blipFill>
        </p:spPr>
        <p:txBody>
          <a:bodyPr lIns="0" tIns="685800" rIns="0" anchor="t" anchorCtr="0">
            <a:noAutofit/>
          </a:bodyPr>
          <a:lstStyle>
            <a:lvl1pPr marL="0" indent="0" algn="ctr">
              <a:lnSpc>
                <a:spcPts val="900"/>
              </a:lnSpc>
              <a:buNone/>
              <a:defRPr sz="900" b="0" i="0">
                <a:solidFill>
                  <a:schemeClr val="accent4"/>
                </a:solidFill>
                <a:latin typeface="Segoe UI" panose="020B0502040204020203" pitchFamily="34" charset="0"/>
                <a:cs typeface="Segoe UI" panose="020B0502040204020203" pitchFamily="34" charset="0"/>
              </a:defRPr>
            </a:lvl1pPr>
          </a:lstStyle>
          <a:p>
            <a:r>
              <a:rPr lang="en-US"/>
              <a:t>Drag &amp; drop your photo </a:t>
            </a:r>
            <a:br>
              <a:rPr lang="en-US"/>
            </a:br>
            <a:r>
              <a:rPr lang="en-US"/>
              <a:t>here or click or tap icon below </a:t>
            </a:r>
            <a:br>
              <a:rPr lang="en-US"/>
            </a:br>
            <a:r>
              <a:rPr lang="en-US"/>
              <a:t>to insert</a:t>
            </a: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430887"/>
          </a:xfrm>
        </p:spPr>
        <p:txBody>
          <a:bodyPr/>
          <a:lstStyle>
            <a:lvl1pPr>
              <a:defRPr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429294731"/>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276999"/>
          </a:xfrm>
        </p:spPr>
        <p:txBody>
          <a:bodyPr/>
          <a:lstStyle>
            <a:lvl1pPr marL="0" indent="0" algn="ctr">
              <a:spcBef>
                <a:spcPts val="0"/>
              </a:spcBef>
              <a:buNone/>
              <a:defRPr sz="1800" b="1" i="0">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1CD858CF-2184-A979-4D7F-332EC818A928}"/>
              </a:ext>
            </a:extLst>
          </p:cNvPr>
          <p:cNvSpPr>
            <a:spLocks noGrp="1"/>
          </p:cNvSpPr>
          <p:nvPr>
            <p:ph type="pic" sz="quarter" idx="18" hasCustomPrompt="1"/>
          </p:nvPr>
        </p:nvSpPr>
        <p:spPr bwMode="ltGray">
          <a:xfrm>
            <a:off x="6127531" y="2286000"/>
            <a:ext cx="6062472" cy="2807208"/>
          </a:xfrm>
          <a:blipFill dpi="0" rotWithShape="1">
            <a:blip r:embed="rId2">
              <a:extLst>
                <a:ext uri="{28A0092B-C50C-407E-A947-70E740481C1C}">
                  <a14:useLocalDpi xmlns:a14="http://schemas.microsoft.com/office/drawing/2010/main"/>
                </a:ext>
              </a:extLst>
            </a:blip>
            <a:srcRect/>
            <a:stretch>
              <a:fillRect/>
            </a:stretch>
          </a:blipFill>
        </p:spPr>
        <p:txBody>
          <a:bodyPr lIns="0" tIns="777240" rIns="0" anchor="t" anchorCtr="0">
            <a:noAutofit/>
          </a:bodyPr>
          <a:lstStyle>
            <a:lvl1pPr marL="0" indent="0" algn="ctr">
              <a:lnSpc>
                <a:spcPts val="1000"/>
              </a:lnSpc>
              <a:buNone/>
              <a:defRPr sz="1100" b="0" i="0">
                <a:solidFill>
                  <a:schemeClr val="accent4"/>
                </a:solidFill>
                <a:latin typeface="Segoe UI" panose="020B0502040204020203" pitchFamily="34" charset="0"/>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276999"/>
          </a:xfrm>
        </p:spPr>
        <p:txBody>
          <a:bodyPr/>
          <a:lstStyle>
            <a:lvl1pPr marL="0" indent="0" algn="ctr">
              <a:spcBef>
                <a:spcPts val="0"/>
              </a:spcBef>
              <a:buNone/>
              <a:defRPr sz="1800" b="1" i="0">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5B4222CD-1C03-3A88-623D-7889F585837D}"/>
              </a:ext>
            </a:extLst>
          </p:cNvPr>
          <p:cNvSpPr>
            <a:spLocks noGrp="1"/>
          </p:cNvSpPr>
          <p:nvPr>
            <p:ph type="pic" sz="quarter" idx="11" hasCustomPrompt="1"/>
          </p:nvPr>
        </p:nvSpPr>
        <p:spPr bwMode="ltGray">
          <a:xfrm>
            <a:off x="0" y="2286000"/>
            <a:ext cx="6062472" cy="2807208"/>
          </a:xfrm>
          <a:blipFill dpi="0" rotWithShape="1">
            <a:blip r:embed="rId3">
              <a:extLst>
                <a:ext uri="{28A0092B-C50C-407E-A947-70E740481C1C}">
                  <a14:useLocalDpi xmlns:a14="http://schemas.microsoft.com/office/drawing/2010/main"/>
                </a:ext>
              </a:extLst>
            </a:blip>
            <a:srcRect/>
            <a:stretch>
              <a:fillRect/>
            </a:stretch>
          </a:blipFill>
        </p:spPr>
        <p:txBody>
          <a:bodyPr lIns="0" tIns="777240" rIns="0" anchor="t" anchorCtr="0">
            <a:noAutofit/>
          </a:bodyPr>
          <a:lstStyle>
            <a:lvl1pPr marL="0" indent="0" algn="ctr">
              <a:lnSpc>
                <a:spcPts val="1000"/>
              </a:lnSpc>
              <a:buNone/>
              <a:defRPr sz="1100" b="0" i="0">
                <a:solidFill>
                  <a:schemeClr val="accent4"/>
                </a:solidFill>
                <a:latin typeface="Segoe UI" panose="020B0502040204020203" pitchFamily="34" charset="0"/>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928128"/>
            <a:ext cx="11018520" cy="430887"/>
          </a:xfrm>
        </p:spPr>
        <p:txBody>
          <a:bodyPr anchor="ctr"/>
          <a:lstStyle>
            <a:lvl1pPr algn="ctr">
              <a:defRPr sz="2800" b="1" i="0">
                <a:solidFill>
                  <a:srgbClr val="5C5AD4"/>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15768929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553998"/>
          </a:xfrm>
        </p:spPr>
        <p:txBody>
          <a:bodyPr/>
          <a:lstStyle>
            <a:lvl1pPr marL="0" indent="0" algn="ctr">
              <a:spcBef>
                <a:spcPts val="0"/>
              </a:spcBef>
              <a:buNone/>
              <a:defRPr sz="1800" b="1" i="0">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8" name="Picture Placeholder" descr="This photo is a 'placeholder' only. Drag or drop your photo here, or click and tap the center to insert a photo.">
            <a:extLst>
              <a:ext uri="{FF2B5EF4-FFF2-40B4-BE49-F238E27FC236}">
                <a16:creationId xmlns:a16="http://schemas.microsoft.com/office/drawing/2014/main" id="{1CE97407-8DEE-8117-1349-282D3AF6CE5D}"/>
              </a:ext>
            </a:extLst>
          </p:cNvPr>
          <p:cNvSpPr>
            <a:spLocks noGrp="1"/>
          </p:cNvSpPr>
          <p:nvPr>
            <p:ph type="pic" sz="quarter" idx="20" hasCustomPrompt="1"/>
          </p:nvPr>
        </p:nvSpPr>
        <p:spPr bwMode="ltGray">
          <a:xfrm>
            <a:off x="8171793" y="2286000"/>
            <a:ext cx="4023360" cy="2286000"/>
          </a:xfrm>
          <a:blipFill dpi="0" rotWithShape="1">
            <a:blip r:embed="rId2" cstate="screen">
              <a:extLst>
                <a:ext uri="{28A0092B-C50C-407E-A947-70E740481C1C}">
                  <a14:useLocalDpi xmlns:a14="http://schemas.microsoft.com/office/drawing/2010/main"/>
                </a:ext>
              </a:extLst>
            </a:blip>
            <a:srcRect/>
            <a:stretch>
              <a:fillRect/>
            </a:stretch>
          </a:blipFill>
        </p:spPr>
        <p:txBody>
          <a:bodyPr lIns="0" tIns="640080" rIns="0" anchor="t" anchorCtr="0">
            <a:noAutofit/>
          </a:bodyPr>
          <a:lstStyle>
            <a:lvl1pPr marL="0" indent="0" algn="ctr">
              <a:lnSpc>
                <a:spcPts val="900"/>
              </a:lnSpc>
              <a:buNone/>
              <a:defRPr sz="900" b="0" i="0">
                <a:solidFill>
                  <a:schemeClr val="accent4"/>
                </a:solidFill>
                <a:latin typeface="Segoe UI" panose="020B0502040204020203" pitchFamily="34" charset="0"/>
                <a:cs typeface="Segoe UI" panose="020B0502040204020203" pitchFamily="34" charset="0"/>
              </a:defRPr>
            </a:lvl1pPr>
          </a:lstStyle>
          <a:p>
            <a:r>
              <a:rPr lang="en-US"/>
              <a:t>Drag &amp; drop your photo </a:t>
            </a:r>
            <a:br>
              <a:rPr lang="en-US"/>
            </a:br>
            <a:r>
              <a:rPr lang="en-US"/>
              <a:t>here 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553998"/>
          </a:xfrm>
        </p:spPr>
        <p:txBody>
          <a:bodyPr/>
          <a:lstStyle>
            <a:lvl1pPr marL="0" indent="0" algn="ctr">
              <a:spcBef>
                <a:spcPts val="0"/>
              </a:spcBef>
              <a:buNone/>
              <a:defRPr sz="1800" b="1" i="0">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D0BDC7F4-8A47-37AA-76B4-2DE58878B286}"/>
              </a:ext>
            </a:extLst>
          </p:cNvPr>
          <p:cNvSpPr>
            <a:spLocks noGrp="1"/>
          </p:cNvSpPr>
          <p:nvPr>
            <p:ph type="pic" sz="quarter" idx="19" hasCustomPrompt="1"/>
          </p:nvPr>
        </p:nvSpPr>
        <p:spPr bwMode="ltGray">
          <a:xfrm>
            <a:off x="4088524" y="2286000"/>
            <a:ext cx="4023360" cy="2286000"/>
          </a:xfrm>
          <a:blipFill dpi="0" rotWithShape="1">
            <a:blip r:embed="rId3" cstate="screen">
              <a:extLst>
                <a:ext uri="{28A0092B-C50C-407E-A947-70E740481C1C}">
                  <a14:useLocalDpi xmlns:a14="http://schemas.microsoft.com/office/drawing/2010/main"/>
                </a:ext>
              </a:extLst>
            </a:blip>
            <a:srcRect/>
            <a:stretch>
              <a:fillRect/>
            </a:stretch>
          </a:blipFill>
        </p:spPr>
        <p:txBody>
          <a:bodyPr lIns="0" tIns="640080" rIns="0" anchor="t" anchorCtr="0">
            <a:noAutofit/>
          </a:bodyPr>
          <a:lstStyle>
            <a:lvl1pPr marL="0" indent="0" algn="ctr">
              <a:lnSpc>
                <a:spcPts val="900"/>
              </a:lnSpc>
              <a:buNone/>
              <a:defRPr sz="900" b="0" i="0">
                <a:solidFill>
                  <a:schemeClr val="accent4"/>
                </a:solidFill>
                <a:latin typeface="Segoe UI" panose="020B0502040204020203" pitchFamily="34" charset="0"/>
                <a:cs typeface="Segoe UI" panose="020B0502040204020203" pitchFamily="34" charset="0"/>
              </a:defRPr>
            </a:lvl1pPr>
          </a:lstStyle>
          <a:p>
            <a:r>
              <a:rPr lang="en-US"/>
              <a:t>Drag &amp; drop your photo </a:t>
            </a:r>
            <a:br>
              <a:rPr lang="en-US"/>
            </a:br>
            <a:r>
              <a:rPr lang="en-US"/>
              <a:t>here or click or tap icon below </a:t>
            </a:r>
            <a:br>
              <a:rPr lang="en-US"/>
            </a:br>
            <a:r>
              <a:rPr lang="en-US"/>
              <a:t>to insert</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553998"/>
          </a:xfrm>
        </p:spPr>
        <p:txBody>
          <a:bodyPr/>
          <a:lstStyle>
            <a:lvl1pPr marL="0" indent="0" algn="ctr">
              <a:spcBef>
                <a:spcPts val="0"/>
              </a:spcBef>
              <a:buNone/>
              <a:defRPr sz="1800" b="1" i="0">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8EA6A152-8595-3F05-4FDF-907BFDCEAFA6}"/>
              </a:ext>
            </a:extLst>
          </p:cNvPr>
          <p:cNvSpPr>
            <a:spLocks noGrp="1"/>
          </p:cNvSpPr>
          <p:nvPr>
            <p:ph type="pic" sz="quarter" idx="11" hasCustomPrompt="1"/>
          </p:nvPr>
        </p:nvSpPr>
        <p:spPr bwMode="ltGray">
          <a:xfrm>
            <a:off x="0" y="2286000"/>
            <a:ext cx="4023360" cy="2286000"/>
          </a:xfrm>
          <a:blipFill dpi="0" rotWithShape="1">
            <a:blip r:embed="rId4" cstate="screen">
              <a:extLst>
                <a:ext uri="{28A0092B-C50C-407E-A947-70E740481C1C}">
                  <a14:useLocalDpi xmlns:a14="http://schemas.microsoft.com/office/drawing/2010/main"/>
                </a:ext>
              </a:extLst>
            </a:blip>
            <a:srcRect/>
            <a:stretch>
              <a:fillRect/>
            </a:stretch>
          </a:blipFill>
        </p:spPr>
        <p:txBody>
          <a:bodyPr lIns="0" tIns="640080" rIns="0" anchor="t" anchorCtr="0">
            <a:noAutofit/>
          </a:bodyPr>
          <a:lstStyle>
            <a:lvl1pPr marL="0" indent="0" algn="ctr">
              <a:lnSpc>
                <a:spcPts val="900"/>
              </a:lnSpc>
              <a:buNone/>
              <a:defRPr sz="900" b="0" i="0">
                <a:solidFill>
                  <a:schemeClr val="accent4"/>
                </a:solidFill>
                <a:latin typeface="Segoe UI" panose="020B0502040204020203" pitchFamily="34" charset="0"/>
                <a:cs typeface="Segoe UI" panose="020B0502040204020203" pitchFamily="34" charset="0"/>
              </a:defRPr>
            </a:lvl1pPr>
          </a:lstStyle>
          <a:p>
            <a:r>
              <a:rPr lang="en-US"/>
              <a:t>Drag &amp; drop your photo </a:t>
            </a:r>
            <a:br>
              <a:rPr lang="en-US"/>
            </a:br>
            <a:r>
              <a:rPr lang="en-US"/>
              <a:t>here or click or tap icon below </a:t>
            </a:r>
            <a:br>
              <a:rPr lang="en-US"/>
            </a:br>
            <a:r>
              <a:rPr lang="en-US"/>
              <a:t>to insert</a:t>
            </a:r>
          </a:p>
        </p:txBody>
      </p:sp>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928127"/>
            <a:ext cx="11018520" cy="430887"/>
          </a:xfrm>
        </p:spPr>
        <p:txBody>
          <a:bodyPr anchor="ctr"/>
          <a:lstStyle>
            <a:lvl1pPr algn="ctr">
              <a:defRPr sz="2800" b="1" i="0">
                <a:solidFill>
                  <a:srgbClr val="5C5AD4"/>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38003537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553998"/>
          </a:xfrm>
        </p:spPr>
        <p:txBody>
          <a:bodyPr/>
          <a:lstStyle>
            <a:lvl1pPr marL="0" indent="0" algn="ctr">
              <a:spcBef>
                <a:spcPts val="0"/>
              </a:spcBef>
              <a:buNone/>
              <a:defRPr sz="1800" b="1" i="0">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8" name="Picture Placeholder" descr="This photo is a 'placeholder' only. Drag or drop your photo here, or click and tap the center to insert a photo.">
            <a:extLst>
              <a:ext uri="{FF2B5EF4-FFF2-40B4-BE49-F238E27FC236}">
                <a16:creationId xmlns:a16="http://schemas.microsoft.com/office/drawing/2014/main" id="{065C6E8D-2B53-37CF-515F-B87E1D8DD69B}"/>
              </a:ext>
            </a:extLst>
          </p:cNvPr>
          <p:cNvSpPr>
            <a:spLocks noGrp="1"/>
          </p:cNvSpPr>
          <p:nvPr>
            <p:ph type="pic" sz="quarter" idx="23" hasCustomPrompt="1"/>
          </p:nvPr>
        </p:nvSpPr>
        <p:spPr bwMode="ltGray">
          <a:xfrm>
            <a:off x="9196554" y="2286000"/>
            <a:ext cx="2999232" cy="2286000"/>
          </a:xfrm>
          <a:blipFill dpi="0" rotWithShape="1">
            <a:blip r:embed="rId2" cstate="screen">
              <a:extLst>
                <a:ext uri="{28A0092B-C50C-407E-A947-70E740481C1C}">
                  <a14:useLocalDpi xmlns:a14="http://schemas.microsoft.com/office/drawing/2010/main"/>
                </a:ext>
              </a:extLst>
            </a:blip>
            <a:srcRect/>
            <a:stretch>
              <a:fillRect/>
            </a:stretch>
          </a:blipFill>
        </p:spPr>
        <p:txBody>
          <a:bodyPr lIns="0" tIns="594360" rIns="0" anchor="t" anchorCtr="0">
            <a:noAutofit/>
          </a:bodyPr>
          <a:lstStyle>
            <a:lvl1pPr marL="0" indent="0" algn="ctr">
              <a:lnSpc>
                <a:spcPts val="900"/>
              </a:lnSpc>
              <a:buNone/>
              <a:defRPr sz="900" b="0" i="0">
                <a:solidFill>
                  <a:schemeClr val="accent4"/>
                </a:solidFill>
                <a:latin typeface="Segoe UI" panose="020B0502040204020203" pitchFamily="34" charset="0"/>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553998"/>
          </a:xfrm>
        </p:spPr>
        <p:txBody>
          <a:bodyPr/>
          <a:lstStyle>
            <a:lvl1pPr marL="0" indent="0" algn="ctr">
              <a:spcBef>
                <a:spcPts val="0"/>
              </a:spcBef>
              <a:buNone/>
              <a:defRPr sz="1800" b="1" i="0">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6482EFA3-A812-27DC-DF71-F71A2E835EB9}"/>
              </a:ext>
            </a:extLst>
          </p:cNvPr>
          <p:cNvSpPr>
            <a:spLocks noGrp="1"/>
          </p:cNvSpPr>
          <p:nvPr>
            <p:ph type="pic" sz="quarter" idx="22" hasCustomPrompt="1"/>
          </p:nvPr>
        </p:nvSpPr>
        <p:spPr bwMode="ltGray">
          <a:xfrm>
            <a:off x="6127533" y="2286000"/>
            <a:ext cx="2999232" cy="2286000"/>
          </a:xfrm>
          <a:blipFill dpi="0" rotWithShape="1">
            <a:blip r:embed="rId3" cstate="screen">
              <a:extLst>
                <a:ext uri="{28A0092B-C50C-407E-A947-70E740481C1C}">
                  <a14:useLocalDpi xmlns:a14="http://schemas.microsoft.com/office/drawing/2010/main"/>
                </a:ext>
              </a:extLst>
            </a:blip>
            <a:srcRect/>
            <a:stretch>
              <a:fillRect/>
            </a:stretch>
          </a:blipFill>
        </p:spPr>
        <p:txBody>
          <a:bodyPr lIns="0" tIns="594360" rIns="0" anchor="t" anchorCtr="0">
            <a:noAutofit/>
          </a:bodyPr>
          <a:lstStyle>
            <a:lvl1pPr marL="0" indent="0" algn="ctr">
              <a:lnSpc>
                <a:spcPts val="900"/>
              </a:lnSpc>
              <a:buNone/>
              <a:defRPr sz="900" b="0" i="0">
                <a:solidFill>
                  <a:schemeClr val="accent4"/>
                </a:solidFill>
                <a:latin typeface="Segoe UI" panose="020B0502040204020203" pitchFamily="34" charset="0"/>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553998"/>
          </a:xfrm>
        </p:spPr>
        <p:txBody>
          <a:bodyPr/>
          <a:lstStyle>
            <a:lvl1pPr marL="0" indent="0" algn="ctr">
              <a:spcBef>
                <a:spcPts val="0"/>
              </a:spcBef>
              <a:buNone/>
              <a:defRPr sz="1800" b="1" i="0">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DDAE931E-8EDB-E7CD-5B45-4FEE67BB5020}"/>
              </a:ext>
            </a:extLst>
          </p:cNvPr>
          <p:cNvSpPr>
            <a:spLocks noGrp="1"/>
          </p:cNvSpPr>
          <p:nvPr>
            <p:ph type="pic" sz="quarter" idx="21" hasCustomPrompt="1"/>
          </p:nvPr>
        </p:nvSpPr>
        <p:spPr bwMode="ltGray">
          <a:xfrm>
            <a:off x="3069022" y="2286000"/>
            <a:ext cx="2999232" cy="2286000"/>
          </a:xfrm>
          <a:blipFill dpi="0" rotWithShape="1">
            <a:blip r:embed="rId4" cstate="screen">
              <a:extLst>
                <a:ext uri="{28A0092B-C50C-407E-A947-70E740481C1C}">
                  <a14:useLocalDpi xmlns:a14="http://schemas.microsoft.com/office/drawing/2010/main"/>
                </a:ext>
              </a:extLst>
            </a:blip>
            <a:srcRect/>
            <a:stretch>
              <a:fillRect/>
            </a:stretch>
          </a:blipFill>
        </p:spPr>
        <p:txBody>
          <a:bodyPr lIns="0" tIns="594360" rIns="0" anchor="t" anchorCtr="0">
            <a:noAutofit/>
          </a:bodyPr>
          <a:lstStyle>
            <a:lvl1pPr marL="0" indent="0" algn="ctr">
              <a:lnSpc>
                <a:spcPts val="900"/>
              </a:lnSpc>
              <a:buNone/>
              <a:defRPr sz="900" b="0" i="0">
                <a:solidFill>
                  <a:schemeClr val="accent4"/>
                </a:solidFill>
                <a:latin typeface="Segoe UI" panose="020B0502040204020203" pitchFamily="34" charset="0"/>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553998"/>
          </a:xfrm>
        </p:spPr>
        <p:txBody>
          <a:bodyPr/>
          <a:lstStyle>
            <a:lvl1pPr marL="0" indent="0" algn="ctr">
              <a:spcBef>
                <a:spcPts val="0"/>
              </a:spcBef>
              <a:buNone/>
              <a:defRPr sz="1800" b="1" i="0">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21D5563C-FB7C-5ABE-4534-449DA7E459FF}"/>
              </a:ext>
            </a:extLst>
          </p:cNvPr>
          <p:cNvSpPr>
            <a:spLocks noGrp="1"/>
          </p:cNvSpPr>
          <p:nvPr>
            <p:ph type="pic" sz="quarter" idx="11" hasCustomPrompt="1"/>
          </p:nvPr>
        </p:nvSpPr>
        <p:spPr bwMode="ltGray">
          <a:xfrm>
            <a:off x="1" y="2286000"/>
            <a:ext cx="2999232" cy="2286000"/>
          </a:xfrm>
          <a:blipFill dpi="0" rotWithShape="1">
            <a:blip r:embed="rId5" cstate="screen">
              <a:extLst>
                <a:ext uri="{28A0092B-C50C-407E-A947-70E740481C1C}">
                  <a14:useLocalDpi xmlns:a14="http://schemas.microsoft.com/office/drawing/2010/main"/>
                </a:ext>
              </a:extLst>
            </a:blip>
            <a:srcRect/>
            <a:stretch>
              <a:fillRect/>
            </a:stretch>
          </a:blipFill>
        </p:spPr>
        <p:txBody>
          <a:bodyPr lIns="0" tIns="594360" rIns="0" anchor="t" anchorCtr="0">
            <a:noAutofit/>
          </a:bodyPr>
          <a:lstStyle>
            <a:lvl1pPr marL="0" indent="0" algn="ctr">
              <a:lnSpc>
                <a:spcPts val="900"/>
              </a:lnSpc>
              <a:buNone/>
              <a:defRPr sz="900" b="0" i="0">
                <a:solidFill>
                  <a:schemeClr val="accent4"/>
                </a:solidFill>
                <a:latin typeface="Segoe UI" panose="020B0502040204020203" pitchFamily="34" charset="0"/>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928128"/>
            <a:ext cx="11018520" cy="430887"/>
          </a:xfrm>
        </p:spPr>
        <p:txBody>
          <a:bodyPr anchor="ctr"/>
          <a:lstStyle>
            <a:lvl1pPr algn="ctr">
              <a:defRPr sz="2800" b="1" i="0">
                <a:solidFill>
                  <a:srgbClr val="5C5AD4"/>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82676979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430887"/>
          </a:xfrm>
        </p:spPr>
        <p:txBody>
          <a:bodyPr anchor="t"/>
          <a:lstStyle>
            <a:lvl1pPr>
              <a:defRPr sz="2800" b="1" i="0">
                <a:solidFill>
                  <a:schemeClr val="accent1"/>
                </a:solidFill>
                <a:latin typeface="Segoe UI Semibold" panose="020B0502040204020203" pitchFamily="34" charset="0"/>
                <a:cs typeface="Segoe UI Semibold" panose="020B0502040204020203" pitchFamily="34" charset="0"/>
              </a:defRPr>
            </a:lvl1pPr>
          </a:lstStyle>
          <a:p>
            <a:r>
              <a:rPr lang="en-US"/>
              <a:t>Title</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066092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3211969"/>
            <a:ext cx="3182027" cy="430887"/>
          </a:xfrm>
        </p:spPr>
        <p:txBody>
          <a:bodyPr anchor="ctr"/>
          <a:lstStyle>
            <a:lvl1pPr>
              <a:defRPr sz="2800" b="1" i="0">
                <a:solidFill>
                  <a:schemeClr val="accent1"/>
                </a:solidFill>
                <a:latin typeface="Segoe UI Semibold" panose="020B0502040204020203" pitchFamily="34" charset="0"/>
                <a:cs typeface="Segoe UI Semibold" panose="020B0502040204020203" pitchFamily="34" charset="0"/>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b="0" i="0">
                <a:solidFill>
                  <a:srgbClr val="A3A3A3"/>
                </a:solidFill>
                <a:latin typeface="Segoe UI" panose="020B0502040204020203" pitchFamily="34" charset="0"/>
              </a:rPr>
              <a:t>ELT layout</a:t>
            </a:r>
          </a:p>
        </p:txBody>
      </p:sp>
    </p:spTree>
    <p:extLst>
      <p:ext uri="{BB962C8B-B14F-4D97-AF65-F5344CB8AC3E}">
        <p14:creationId xmlns:p14="http://schemas.microsoft.com/office/powerpoint/2010/main" val="25496302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Pr>
        <a:solidFill>
          <a:schemeClr val="accent4"/>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b="0" i="0">
              <a:solidFill>
                <a:srgbClr val="FFFFFF"/>
              </a:solidFill>
              <a:latin typeface="Segoe UI" panose="020B0502040204020203" pitchFamily="34" charset="0"/>
              <a:ea typeface="Segoe UI" pitchFamily="34" charset="0"/>
              <a:cs typeface="Segoe UI" panose="020B0502040204020203"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b="1" i="0" dirty="0">
                <a:solidFill>
                  <a:srgbClr val="FFFFFF"/>
                </a:solidFill>
                <a:latin typeface="Segoe UI Semibold" panose="020B0502040204020203" pitchFamily="34" charset="0"/>
                <a:cs typeface="Segoe UI Semibold" panose="020B0502040204020203" pitchFamily="34" charset="0"/>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156352858"/>
      </p:ext>
    </p:extLst>
  </p:cSld>
  <p:clrMapOvr>
    <a:masterClrMapping/>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a:xfrm>
            <a:off x="588263" y="518755"/>
            <a:ext cx="11018520" cy="430887"/>
          </a:xfrm>
        </p:spPr>
        <p:txBody>
          <a:bodyPr anchor="ct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b="0" i="0">
              <a:solidFill>
                <a:srgbClr val="FFFFFF"/>
              </a:solidFill>
              <a:latin typeface="Segoe UI" panose="020B0502040204020203" pitchFamily="34" charset="0"/>
              <a:ea typeface="Segoe UI" pitchFamily="34" charset="0"/>
              <a:cs typeface="Segoe UI" panose="020B0502040204020203"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873740400"/>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57200"/>
            <a:ext cx="11018520"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b="0" i="0">
                <a:solidFill>
                  <a:schemeClr val="tx1"/>
                </a:solidFill>
                <a:latin typeface="Segoe UI" panose="020B0502040204020203" pitchFamily="34" charset="0"/>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b="0" i="0">
              <a:solidFill>
                <a:srgbClr val="FFFFFF"/>
              </a:solidFill>
              <a:latin typeface="Segoe UI" panose="020B0502040204020203" pitchFamily="34" charset="0"/>
              <a:ea typeface="Segoe UI" pitchFamily="34" charset="0"/>
              <a:cs typeface="Segoe UI" panose="020B0502040204020203"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66244578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b="0" i="0">
              <a:solidFill>
                <a:srgbClr val="FFFFFF"/>
              </a:solidFill>
              <a:latin typeface="Segoe UI" panose="020B0502040204020203" pitchFamily="34" charset="0"/>
              <a:ea typeface="Segoe UI" pitchFamily="34" charset="0"/>
              <a:cs typeface="Segoe UI" panose="020B0502040204020203"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b="0" i="0">
                <a:solidFill>
                  <a:schemeClr val="tx1"/>
                </a:solidFill>
                <a:latin typeface="Segoe UI" panose="020B0502040204020203" pitchFamily="34" charset="0"/>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9907285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graphic">
    <p:bg>
      <p:bgPr>
        <a:solidFill>
          <a:srgbClr val="0E0B1A"/>
        </a:solidFill>
        <a:effectLst/>
      </p:bgPr>
    </p:bg>
    <p:spTree>
      <p:nvGrpSpPr>
        <p:cNvPr id="1" name=""/>
        <p:cNvGrpSpPr/>
        <p:nvPr/>
      </p:nvGrpSpPr>
      <p:grpSpPr>
        <a:xfrm>
          <a:off x="0" y="0"/>
          <a:ext cx="0" cy="0"/>
          <a:chOff x="0" y="0"/>
          <a:chExt cx="0" cy="0"/>
        </a:xfrm>
      </p:grpSpPr>
      <p:pic>
        <p:nvPicPr>
          <p:cNvPr id="6" name="Picture 5" descr="A computer screen with emojis&#10;&#10;Description automatically generated">
            <a:extLst>
              <a:ext uri="{FF2B5EF4-FFF2-40B4-BE49-F238E27FC236}">
                <a16:creationId xmlns:a16="http://schemas.microsoft.com/office/drawing/2014/main" id="{B609798E-F6F6-6FED-36D2-46DDBAC529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06" y="-12481"/>
            <a:ext cx="12181794" cy="6870481"/>
          </a:xfrm>
          <a:prstGeom prst="rect">
            <a:avLst/>
          </a:prstGeom>
        </p:spPr>
      </p:pic>
      <p:sp>
        <p:nvSpPr>
          <p:cNvPr id="8" name="Title 1">
            <a:extLst>
              <a:ext uri="{FF2B5EF4-FFF2-40B4-BE49-F238E27FC236}">
                <a16:creationId xmlns:a16="http://schemas.microsoft.com/office/drawing/2014/main" id="{58D9A625-7B33-9448-97A1-99DEE908F45E}"/>
              </a:ext>
            </a:extLst>
          </p:cNvPr>
          <p:cNvSpPr>
            <a:spLocks noGrp="1"/>
          </p:cNvSpPr>
          <p:nvPr>
            <p:ph type="title" hasCustomPrompt="1"/>
          </p:nvPr>
        </p:nvSpPr>
        <p:spPr>
          <a:xfrm>
            <a:off x="588263" y="2302431"/>
            <a:ext cx="4167887" cy="1231106"/>
          </a:xfrm>
        </p:spPr>
        <p:txBody>
          <a:bodyPr wrap="square" anchor="b" anchorCtr="0">
            <a:spAutoFit/>
          </a:bodyPr>
          <a:lstStyle>
            <a:lvl1pPr>
              <a:defRPr sz="4000" b="1" i="0">
                <a:solidFill>
                  <a:schemeClr val="tx1"/>
                </a:solidFill>
                <a:latin typeface="Segoe UI Semibold" panose="020B0502040204020203" pitchFamily="34" charset="0"/>
                <a:cs typeface="Segoe UI Semibold" panose="020B0502040204020203" pitchFamily="34" charset="0"/>
              </a:defRPr>
            </a:lvl1pPr>
          </a:lstStyle>
          <a:p>
            <a:r>
              <a:rPr lang="en-US"/>
              <a:t>Event name or presentation title </a:t>
            </a:r>
          </a:p>
        </p:txBody>
      </p:sp>
      <p:sp>
        <p:nvSpPr>
          <p:cNvPr id="9" name="Text Placeholder 4">
            <a:extLst>
              <a:ext uri="{FF2B5EF4-FFF2-40B4-BE49-F238E27FC236}">
                <a16:creationId xmlns:a16="http://schemas.microsoft.com/office/drawing/2014/main" id="{423DD525-2F3B-4A4E-B202-FF58FCA13450}"/>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b="0" i="0" spc="0" baseline="0">
                <a:solidFill>
                  <a:schemeClr val="tx1"/>
                </a:solidFill>
                <a:latin typeface="Segoe UI" panose="020B0502040204020203" pitchFamily="34" charset="0"/>
                <a:cs typeface="Segoe UI" panose="020B0502040204020203" pitchFamily="34" charset="0"/>
              </a:defRPr>
            </a:lvl1pPr>
          </a:lstStyle>
          <a:p>
            <a:pPr lvl="0"/>
            <a:r>
              <a:rPr lang="en-US"/>
              <a:t>Speaker name or subtitle</a:t>
            </a:r>
          </a:p>
        </p:txBody>
      </p:sp>
      <p:pic>
        <p:nvPicPr>
          <p:cNvPr id="12" name="Picture 11" descr="Microsoft Teams Logo">
            <a:extLst>
              <a:ext uri="{FF2B5EF4-FFF2-40B4-BE49-F238E27FC236}">
                <a16:creationId xmlns:a16="http://schemas.microsoft.com/office/drawing/2014/main" id="{777E5B59-6876-A74A-8666-AA8EA0DD134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8039" y="305421"/>
            <a:ext cx="2659872" cy="866473"/>
          </a:xfrm>
          <a:prstGeom prst="rect">
            <a:avLst/>
          </a:prstGeom>
        </p:spPr>
      </p:pic>
    </p:spTree>
    <p:extLst>
      <p:ext uri="{BB962C8B-B14F-4D97-AF65-F5344CB8AC3E}">
        <p14:creationId xmlns:p14="http://schemas.microsoft.com/office/powerpoint/2010/main" val="18338153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b="0" i="0">
              <a:solidFill>
                <a:srgbClr val="FFFFFF"/>
              </a:solidFill>
              <a:latin typeface="Segoe UI" panose="020B0502040204020203" pitchFamily="34" charset="0"/>
              <a:ea typeface="Segoe UI" pitchFamily="34" charset="0"/>
              <a:cs typeface="Segoe UI" panose="020B0502040204020203"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23346615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b="0" i="0">
              <a:solidFill>
                <a:srgbClr val="FFFFFF"/>
              </a:solidFill>
              <a:latin typeface="Segoe UI" panose="020B0502040204020203" pitchFamily="34" charset="0"/>
              <a:ea typeface="Segoe UI" pitchFamily="34" charset="0"/>
              <a:cs typeface="Segoe UI" panose="020B0502040204020203"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dirty="0"/>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42698301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b="0" i="0" spc="0" baseline="0">
                <a:solidFill>
                  <a:schemeClr val="tx1"/>
                </a:solidFill>
                <a:latin typeface="Segoe UI" panose="020B0502040204020203" pitchFamily="34" charset="0"/>
                <a:cs typeface="Segoe UI" panose="020B0502040204020203" pitchFamily="34" charset="0"/>
              </a:defRPr>
            </a:lvl1pPr>
          </a:lstStyle>
          <a:p>
            <a:pPr lvl="0"/>
            <a:r>
              <a:rPr lang="en-US"/>
              <a:t>Speaker name</a:t>
            </a:r>
          </a:p>
        </p:txBody>
      </p:sp>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2"/>
                </a:solidFill>
                <a:effectLst/>
                <a:latin typeface="Segoe UI Semibold" panose="020B0502040204020203" pitchFamily="34" charset="0"/>
                <a:ea typeface="+mn-ea"/>
                <a:cs typeface="Segoe UI Semibold" panose="020B0502040204020203" pitchFamily="34" charset="0"/>
              </a:defRPr>
            </a:lvl1pPr>
          </a:lstStyle>
          <a:p>
            <a:r>
              <a:rPr lang="en-US"/>
              <a:t>Demo title</a:t>
            </a:r>
          </a:p>
        </p:txBody>
      </p:sp>
    </p:spTree>
    <p:extLst>
      <p:ext uri="{BB962C8B-B14F-4D97-AF65-F5344CB8AC3E}">
        <p14:creationId xmlns:p14="http://schemas.microsoft.com/office/powerpoint/2010/main" val="29921931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124516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2">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528467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457200"/>
            <a:ext cx="11018520" cy="430887"/>
          </a:xfrm>
        </p:spPr>
        <p:txBody>
          <a:bodyPr/>
          <a:lstStyle>
            <a:lvl1pPr>
              <a:defRPr sz="2800" b="1" i="0">
                <a:solidFill>
                  <a:schemeClr val="tx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092881"/>
          </a:xfrm>
        </p:spPr>
        <p:txBody>
          <a:bodyPr>
            <a:spAutoFit/>
          </a:bodyPr>
          <a:lstStyle>
            <a:lvl1pPr>
              <a:defRPr sz="2800" b="0" i="0">
                <a:latin typeface="Segoe UI" panose="020B0502040204020203" pitchFamily="34" charset="0"/>
                <a:cs typeface="Segoe UI" panose="020B0502040204020203" pitchFamily="34" charset="0"/>
              </a:defRPr>
            </a:lvl1pPr>
            <a:lvl2pPr>
              <a:defRPr sz="2800" b="0" i="0">
                <a:latin typeface="Segoe UI" panose="020B0502040204020203" pitchFamily="34" charset="0"/>
                <a:cs typeface="Segoe UI" panose="020B0502040204020203" pitchFamily="34" charset="0"/>
              </a:defRPr>
            </a:lvl2pPr>
            <a:lvl3pPr>
              <a:defRPr sz="2400" b="0" i="0">
                <a:latin typeface="Segoe UI" panose="020B0502040204020203" pitchFamily="34" charset="0"/>
                <a:cs typeface="Segoe UI" panose="020B0502040204020203" pitchFamily="34" charset="0"/>
              </a:defRPr>
            </a:lvl3pPr>
            <a:lvl4pPr>
              <a:defRPr sz="2000" b="0" i="0">
                <a:latin typeface="Segoe UI" panose="020B0502040204020203" pitchFamily="34" charset="0"/>
                <a:cs typeface="Segoe UI" panose="020B0502040204020203" pitchFamily="34" charset="0"/>
              </a:defRPr>
            </a:lvl4pPr>
            <a:lvl5pPr>
              <a:defRPr sz="1800" b="0" i="0">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b="0" i="0" spc="-51" baseline="0">
                <a:solidFill>
                  <a:srgbClr val="000000"/>
                </a:solidFill>
                <a:effectLst/>
                <a:latin typeface="Segoe UI" panose="020B0502040204020203" pitchFamily="34" charset="0"/>
                <a:ea typeface="Segoe UI" panose="020B0502040204020203" pitchFamily="34" charset="0"/>
                <a:cs typeface="Segoe UI" panose="020B0502040204020203" pitchFamily="34" charset="0"/>
              </a:defRPr>
            </a:lvl1pPr>
          </a:lstStyle>
          <a:p>
            <a:pPr lvl="0"/>
            <a:r>
              <a:rPr lang="en-US"/>
              <a:t>Next:</a:t>
            </a:r>
          </a:p>
        </p:txBody>
      </p:sp>
    </p:spTree>
    <p:extLst>
      <p:ext uri="{BB962C8B-B14F-4D97-AF65-F5344CB8AC3E}">
        <p14:creationId xmlns:p14="http://schemas.microsoft.com/office/powerpoint/2010/main" val="267464738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5A4E0-5CCF-4319-AF16-29F04E7A3A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53B8B6-A4AE-43C3-BE98-BB951822B1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250A94-E413-4ADC-A5F1-3F16F63D2511}"/>
              </a:ext>
            </a:extLst>
          </p:cNvPr>
          <p:cNvSpPr>
            <a:spLocks noGrp="1"/>
          </p:cNvSpPr>
          <p:nvPr>
            <p:ph type="dt" sz="half" idx="10"/>
          </p:nvPr>
        </p:nvSpPr>
        <p:spPr/>
        <p:txBody>
          <a:bodyPr/>
          <a:lstStyle/>
          <a:p>
            <a:fld id="{37151A36-B892-4FD3-9C55-7EFD697DA646}" type="datetimeFigureOut">
              <a:rPr lang="en-US" smtClean="0"/>
              <a:t>3/6/2025</a:t>
            </a:fld>
            <a:endParaRPr lang="en-US"/>
          </a:p>
        </p:txBody>
      </p:sp>
      <p:sp>
        <p:nvSpPr>
          <p:cNvPr id="5" name="Footer Placeholder 4">
            <a:extLst>
              <a:ext uri="{FF2B5EF4-FFF2-40B4-BE49-F238E27FC236}">
                <a16:creationId xmlns:a16="http://schemas.microsoft.com/office/drawing/2014/main" id="{4BE883E2-EB86-42D3-8844-AACF0C6395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2ED3AE-EFAD-4C05-8137-E9E7F6D65B89}"/>
              </a:ext>
            </a:extLst>
          </p:cNvPr>
          <p:cNvSpPr>
            <a:spLocks noGrp="1"/>
          </p:cNvSpPr>
          <p:nvPr>
            <p:ph type="sldNum" sz="quarter" idx="12"/>
          </p:nvPr>
        </p:nvSpPr>
        <p:spPr/>
        <p:txBody>
          <a:bodyPr/>
          <a:lstStyle/>
          <a:p>
            <a:fld id="{BF5B542A-76B3-4476-ACA6-379400B699FD}" type="slidenum">
              <a:rPr lang="en-US" smtClean="0"/>
              <a:t>‹#›</a:t>
            </a:fld>
            <a:endParaRPr lang="en-US"/>
          </a:p>
        </p:txBody>
      </p:sp>
    </p:spTree>
    <p:extLst>
      <p:ext uri="{BB962C8B-B14F-4D97-AF65-F5344CB8AC3E}">
        <p14:creationId xmlns:p14="http://schemas.microsoft.com/office/powerpoint/2010/main" val="2946271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548532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8774099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8E4F4-C0EB-4973-96B7-42DCE49485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BE7C3E-AD34-4DF1-A6F2-8A6A59E156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5DA15F-50A1-4DF3-9A24-26BC4C820DC7}"/>
              </a:ext>
            </a:extLst>
          </p:cNvPr>
          <p:cNvSpPr>
            <a:spLocks noGrp="1"/>
          </p:cNvSpPr>
          <p:nvPr>
            <p:ph type="dt" sz="half" idx="10"/>
          </p:nvPr>
        </p:nvSpPr>
        <p:spPr/>
        <p:txBody>
          <a:bodyPr/>
          <a:lstStyle/>
          <a:p>
            <a:fld id="{FA91D489-ED67-49B0-AD8D-2704E45188F4}" type="datetimeFigureOut">
              <a:rPr lang="en-US" smtClean="0"/>
              <a:t>3/6/2025</a:t>
            </a:fld>
            <a:endParaRPr lang="en-US"/>
          </a:p>
        </p:txBody>
      </p:sp>
      <p:sp>
        <p:nvSpPr>
          <p:cNvPr id="5" name="Footer Placeholder 4">
            <a:extLst>
              <a:ext uri="{FF2B5EF4-FFF2-40B4-BE49-F238E27FC236}">
                <a16:creationId xmlns:a16="http://schemas.microsoft.com/office/drawing/2014/main" id="{B6B07881-C8B8-4FC4-8A4B-F475E8367D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2CCE36-80B2-452F-9346-D2BEECA85637}"/>
              </a:ext>
            </a:extLst>
          </p:cNvPr>
          <p:cNvSpPr>
            <a:spLocks noGrp="1"/>
          </p:cNvSpPr>
          <p:nvPr>
            <p:ph type="sldNum" sz="quarter" idx="12"/>
          </p:nvPr>
        </p:nvSpPr>
        <p:spPr/>
        <p:txBody>
          <a:bodyPr/>
          <a:lstStyle/>
          <a:p>
            <a:fld id="{B196EAA8-5F34-4217-AE70-67C0EFCF7422}" type="slidenum">
              <a:rPr lang="en-US" smtClean="0"/>
              <a:t>‹#›</a:t>
            </a:fld>
            <a:endParaRPr lang="en-US"/>
          </a:p>
        </p:txBody>
      </p:sp>
    </p:spTree>
    <p:extLst>
      <p:ext uri="{BB962C8B-B14F-4D97-AF65-F5344CB8AC3E}">
        <p14:creationId xmlns:p14="http://schemas.microsoft.com/office/powerpoint/2010/main" val="1358987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quare photo_purple">
    <p:bg>
      <p:bgPr>
        <a:solidFill>
          <a:schemeClr val="accent4"/>
        </a:solidFill>
        <a:effectLst/>
      </p:bgPr>
    </p:bg>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137FDC5B-95EE-316E-B9A5-79ED64FE8F3F}"/>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b="0" i="0" spc="0" baseline="0">
                <a:solidFill>
                  <a:schemeClr val="bg1"/>
                </a:solidFill>
                <a:latin typeface="Segoe UI" panose="020B0502040204020203" pitchFamily="34" charset="0"/>
                <a:cs typeface="Segoe UI" panose="020B0502040204020203" pitchFamily="34" charset="0"/>
              </a:defRPr>
            </a:lvl1pPr>
          </a:lstStyle>
          <a:p>
            <a:pPr lvl="0"/>
            <a:r>
              <a:rPr lang="en-US"/>
              <a:t>Speaker name or subtitle</a:t>
            </a:r>
          </a:p>
        </p:txBody>
      </p:sp>
      <p:sp>
        <p:nvSpPr>
          <p:cNvPr id="7" name="Title 1">
            <a:extLst>
              <a:ext uri="{FF2B5EF4-FFF2-40B4-BE49-F238E27FC236}">
                <a16:creationId xmlns:a16="http://schemas.microsoft.com/office/drawing/2014/main" id="{F95432C5-2EBB-5E7F-F93F-8A3AFDF886FD}"/>
              </a:ext>
            </a:extLst>
          </p:cNvPr>
          <p:cNvSpPr>
            <a:spLocks noGrp="1"/>
          </p:cNvSpPr>
          <p:nvPr>
            <p:ph type="title" hasCustomPrompt="1"/>
          </p:nvPr>
        </p:nvSpPr>
        <p:spPr>
          <a:xfrm>
            <a:off x="588263" y="2302431"/>
            <a:ext cx="4167887" cy="1231106"/>
          </a:xfrm>
        </p:spPr>
        <p:txBody>
          <a:bodyPr wrap="square" anchor="b" anchorCtr="0">
            <a:spAutoFit/>
          </a:bodyPr>
          <a:lstStyle>
            <a:lvl1pPr>
              <a:defRPr sz="4000" b="1" i="0">
                <a:solidFill>
                  <a:srgbClr val="C03BC4"/>
                </a:solidFill>
                <a:latin typeface="Segoe UI Semibold" panose="020B0502040204020203" pitchFamily="34" charset="0"/>
                <a:cs typeface="Segoe UI Semibold" panose="020B0502040204020203" pitchFamily="34" charset="0"/>
              </a:defRPr>
            </a:lvl1pPr>
          </a:lstStyle>
          <a:p>
            <a:r>
              <a:rPr lang="en-US"/>
              <a:t>Event name or presentation title </a:t>
            </a:r>
          </a:p>
        </p:txBody>
      </p:sp>
      <p:pic>
        <p:nvPicPr>
          <p:cNvPr id="2" name="Picture 1" descr="Microsoft Teams Logo">
            <a:extLst>
              <a:ext uri="{FF2B5EF4-FFF2-40B4-BE49-F238E27FC236}">
                <a16:creationId xmlns:a16="http://schemas.microsoft.com/office/drawing/2014/main" id="{231AD60C-6836-B7B6-23F9-D3B8E7B362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8039" y="305420"/>
            <a:ext cx="2659872" cy="866473"/>
          </a:xfrm>
          <a:prstGeom prst="rect">
            <a:avLst/>
          </a:prstGeom>
        </p:spPr>
      </p:pic>
      <p:sp>
        <p:nvSpPr>
          <p:cNvPr id="5" name="Picture Placeholder 5" descr="This photo is a 'placeholder' only. Drag or drop your photo here, or click and tap the center to insert a photo.">
            <a:extLst>
              <a:ext uri="{FF2B5EF4-FFF2-40B4-BE49-F238E27FC236}">
                <a16:creationId xmlns:a16="http://schemas.microsoft.com/office/drawing/2014/main" id="{9DB5E255-9A2F-DFEA-B90C-F798EC392F9B}"/>
              </a:ext>
            </a:extLst>
          </p:cNvPr>
          <p:cNvSpPr>
            <a:spLocks noGrp="1"/>
          </p:cNvSpPr>
          <p:nvPr>
            <p:ph type="pic" sz="quarter" idx="11" hasCustomPrompt="1"/>
          </p:nvPr>
        </p:nvSpPr>
        <p:spPr>
          <a:xfrm>
            <a:off x="6096000" y="0"/>
            <a:ext cx="6096000" cy="6858000"/>
          </a:xfrm>
          <a:blipFill dpi="0" rotWithShape="1">
            <a:blip r:embed="rId3">
              <a:extLst>
                <a:ext uri="{28A0092B-C50C-407E-A947-70E740481C1C}">
                  <a14:useLocalDpi xmlns:a14="http://schemas.microsoft.com/office/drawing/2010/main"/>
                </a:ext>
              </a:extLst>
            </a:blip>
            <a:srcRect/>
            <a:stretch>
              <a:fillRect l="-4929" r="-7571"/>
            </a:stretch>
          </a:blipFill>
        </p:spPr>
        <p:txBody>
          <a:bodyPr lIns="0" bIns="1280160" anchor="ctr" anchorCtr="1">
            <a:noAutofit/>
          </a:bodyPr>
          <a:lstStyle>
            <a:lvl1pPr marL="0" indent="0" algn="ctr">
              <a:lnSpc>
                <a:spcPct val="100000"/>
              </a:lnSpc>
              <a:buFontTx/>
              <a:buNone/>
              <a:defRPr sz="1200" b="0" i="0">
                <a:solidFill>
                  <a:schemeClr val="accent4"/>
                </a:solidFill>
                <a:latin typeface="Segoe UI" panose="020B0502040204020203" pitchFamily="34" charset="0"/>
                <a:cs typeface="Segoe UI" panose="020B0502040204020203" pitchFamily="34" charset="0"/>
              </a:defRPr>
            </a:lvl1pPr>
          </a:lstStyle>
          <a:p>
            <a:r>
              <a:rPr lang="en-US" dirty="0"/>
              <a:t>Drag &amp; drop your photo here</a:t>
            </a:r>
            <a:br>
              <a:rPr lang="en-US" dirty="0"/>
            </a:br>
            <a:r>
              <a:rPr lang="en-US" dirty="0"/>
              <a:t>or click or tap icon below to insert</a:t>
            </a:r>
          </a:p>
        </p:txBody>
      </p:sp>
    </p:spTree>
    <p:extLst>
      <p:ext uri="{BB962C8B-B14F-4D97-AF65-F5344CB8AC3E}">
        <p14:creationId xmlns:p14="http://schemas.microsoft.com/office/powerpoint/2010/main" val="21485352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quare photo 2">
    <p:bg>
      <p:bgPr>
        <a:solidFill>
          <a:schemeClr val="accent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85829A-157F-7CF1-48E1-90C475649A83}"/>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1198" t="16587" b="14807"/>
          <a:stretch/>
        </p:blipFill>
        <p:spPr>
          <a:xfrm>
            <a:off x="4898948" y="0"/>
            <a:ext cx="6751080" cy="6858000"/>
          </a:xfrm>
          <a:prstGeom prst="rect">
            <a:avLst/>
          </a:prstGeom>
        </p:spPr>
      </p:pic>
      <p:sp>
        <p:nvSpPr>
          <p:cNvPr id="7" name="Text Placeholder 4">
            <a:extLst>
              <a:ext uri="{FF2B5EF4-FFF2-40B4-BE49-F238E27FC236}">
                <a16:creationId xmlns:a16="http://schemas.microsoft.com/office/drawing/2014/main" id="{EA953CF4-10F8-CADE-4915-A160EFB7736D}"/>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b="0" i="0" spc="0" baseline="0">
                <a:solidFill>
                  <a:schemeClr val="accent1"/>
                </a:solidFill>
                <a:latin typeface="Segoe UI" panose="020B0502040204020203" pitchFamily="34" charset="0"/>
                <a:cs typeface="Segoe UI" panose="020B0502040204020203" pitchFamily="34" charset="0"/>
              </a:defRPr>
            </a:lvl1pPr>
          </a:lstStyle>
          <a:p>
            <a:pPr lvl="0"/>
            <a:r>
              <a:rPr lang="en-US"/>
              <a:t>Speaker name or subtitle</a:t>
            </a:r>
          </a:p>
        </p:txBody>
      </p:sp>
      <p:sp>
        <p:nvSpPr>
          <p:cNvPr id="8" name="Title 1">
            <a:extLst>
              <a:ext uri="{FF2B5EF4-FFF2-40B4-BE49-F238E27FC236}">
                <a16:creationId xmlns:a16="http://schemas.microsoft.com/office/drawing/2014/main" id="{C87EBA45-DDFA-7FE4-A32F-48509FB586BD}"/>
              </a:ext>
            </a:extLst>
          </p:cNvPr>
          <p:cNvSpPr>
            <a:spLocks noGrp="1"/>
          </p:cNvSpPr>
          <p:nvPr>
            <p:ph type="title" hasCustomPrompt="1"/>
          </p:nvPr>
        </p:nvSpPr>
        <p:spPr>
          <a:xfrm>
            <a:off x="588263" y="2302431"/>
            <a:ext cx="4167887" cy="1231106"/>
          </a:xfrm>
        </p:spPr>
        <p:txBody>
          <a:bodyPr wrap="square" anchor="b" anchorCtr="0">
            <a:spAutoFit/>
          </a:bodyPr>
          <a:lstStyle>
            <a:lvl1pPr>
              <a:defRPr sz="4000" b="1" i="0">
                <a:solidFill>
                  <a:schemeClr val="tx1"/>
                </a:solidFill>
                <a:latin typeface="Segoe UI Semibold" panose="020B0502040204020203" pitchFamily="34" charset="0"/>
                <a:cs typeface="Segoe UI Semibold" panose="020B0502040204020203" pitchFamily="34" charset="0"/>
              </a:defRPr>
            </a:lvl1pPr>
          </a:lstStyle>
          <a:p>
            <a:r>
              <a:rPr lang="en-US"/>
              <a:t>Event name or presentation title </a:t>
            </a:r>
          </a:p>
        </p:txBody>
      </p:sp>
      <p:pic>
        <p:nvPicPr>
          <p:cNvPr id="6" name="Picture 5" descr="Microsoft Teams Logo">
            <a:extLst>
              <a:ext uri="{FF2B5EF4-FFF2-40B4-BE49-F238E27FC236}">
                <a16:creationId xmlns:a16="http://schemas.microsoft.com/office/drawing/2014/main" id="{875582F2-DFDD-4CC4-AC2E-BA5BF1E4CA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8039" y="305420"/>
            <a:ext cx="2659872" cy="866473"/>
          </a:xfrm>
          <a:prstGeom prst="rect">
            <a:avLst/>
          </a:prstGeom>
        </p:spPr>
      </p:pic>
    </p:spTree>
    <p:extLst>
      <p:ext uri="{BB962C8B-B14F-4D97-AF65-F5344CB8AC3E}">
        <p14:creationId xmlns:p14="http://schemas.microsoft.com/office/powerpoint/2010/main" val="1719766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b="0" i="0" spc="0" baseline="0">
                <a:solidFill>
                  <a:schemeClr val="tx1"/>
                </a:solidFill>
                <a:latin typeface="Segoe UI" panose="020B0502040204020203" pitchFamily="34" charset="0"/>
                <a:cs typeface="Segoe UI" panose="020B0502040204020203" pitchFamily="34" charset="0"/>
              </a:defRPr>
            </a:lvl1pPr>
          </a:lstStyle>
          <a:p>
            <a:pPr lvl="0"/>
            <a:r>
              <a:rPr lang="en-US"/>
              <a:t>Speaker name or subtitle text</a:t>
            </a:r>
          </a:p>
        </p:txBody>
      </p:sp>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b="1" i="0" spc="-50" baseline="0">
                <a:solidFill>
                  <a:schemeClr val="tx1"/>
                </a:solidFill>
                <a:latin typeface="Segoe UI Semibold" panose="020B0502040204020203" pitchFamily="34" charset="0"/>
                <a:cs typeface="Segoe UI Semibold" panose="020B0502040204020203" pitchFamily="34" charset="0"/>
              </a:defRPr>
            </a:lvl1pPr>
          </a:lstStyle>
          <a:p>
            <a:r>
              <a:rPr lang="en-US"/>
              <a:t>Event name or presentation title </a:t>
            </a:r>
          </a:p>
        </p:txBody>
      </p:sp>
      <p:pic>
        <p:nvPicPr>
          <p:cNvPr id="7" name="Picture 6" descr="Microsoft Teams Logo">
            <a:extLst>
              <a:ext uri="{FF2B5EF4-FFF2-40B4-BE49-F238E27FC236}">
                <a16:creationId xmlns:a16="http://schemas.microsoft.com/office/drawing/2014/main" id="{5567DD40-CB92-4D5A-9AA9-9409080A9E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8039" y="305421"/>
            <a:ext cx="2659872" cy="866473"/>
          </a:xfrm>
          <a:prstGeom prst="rect">
            <a:avLst/>
          </a:prstGeom>
        </p:spPr>
      </p:pic>
    </p:spTree>
    <p:extLst>
      <p:ext uri="{BB962C8B-B14F-4D97-AF65-F5344CB8AC3E}">
        <p14:creationId xmlns:p14="http://schemas.microsoft.com/office/powerpoint/2010/main" val="3174890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accent4"/>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b="0" i="0" spc="0" baseline="0">
                <a:solidFill>
                  <a:schemeClr val="tx1"/>
                </a:solidFill>
                <a:latin typeface="Segoe UI" panose="020B0502040204020203" pitchFamily="34" charset="0"/>
                <a:cs typeface="Segoe UI" panose="020B0502040204020203" pitchFamily="34" charset="0"/>
              </a:defRPr>
            </a:lvl1pPr>
          </a:lstStyle>
          <a:p>
            <a:pPr lvl="0"/>
            <a:r>
              <a:rPr lang="en-US"/>
              <a:t>Speaker name or subtitle text</a:t>
            </a:r>
          </a:p>
        </p:txBody>
      </p:sp>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b="1" i="0" spc="-50" baseline="0">
                <a:solidFill>
                  <a:schemeClr val="accent1"/>
                </a:solidFill>
                <a:latin typeface="Segoe UI Semibold" panose="020B0502040204020203" pitchFamily="34" charset="0"/>
                <a:cs typeface="Segoe UI Semibold" panose="020B0502040204020203" pitchFamily="34" charset="0"/>
              </a:defRPr>
            </a:lvl1pPr>
          </a:lstStyle>
          <a:p>
            <a:r>
              <a:rPr lang="en-US"/>
              <a:t>Event name or presentation title </a:t>
            </a:r>
          </a:p>
        </p:txBody>
      </p:sp>
      <p:pic>
        <p:nvPicPr>
          <p:cNvPr id="6" name="Picture 5" descr="Microsoft Teams Logo">
            <a:extLst>
              <a:ext uri="{FF2B5EF4-FFF2-40B4-BE49-F238E27FC236}">
                <a16:creationId xmlns:a16="http://schemas.microsoft.com/office/drawing/2014/main" id="{EFFF51FB-E117-42D5-B29F-49F07B3306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8039" y="305420"/>
            <a:ext cx="2659872" cy="866473"/>
          </a:xfrm>
          <a:prstGeom prst="rect">
            <a:avLst/>
          </a:prstGeom>
        </p:spPr>
      </p:pic>
    </p:spTree>
    <p:extLst>
      <p:ext uri="{BB962C8B-B14F-4D97-AF65-F5344CB8AC3E}">
        <p14:creationId xmlns:p14="http://schemas.microsoft.com/office/powerpoint/2010/main" val="31654641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solidFill>
          <a:schemeClr val="accent4"/>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b="0" i="0">
              <a:gradFill>
                <a:gsLst>
                  <a:gs pos="0">
                    <a:srgbClr val="FFFFFF"/>
                  </a:gs>
                  <a:gs pos="100000">
                    <a:srgbClr val="FFFFFF"/>
                  </a:gs>
                </a:gsLst>
                <a:lin ang="5400000" scaled="0"/>
              </a:gradFill>
              <a:latin typeface="Segoe UI" panose="020B0502040204020203" pitchFamily="34" charset="0"/>
              <a:ea typeface="Segoe UI" pitchFamily="34" charset="0"/>
              <a:cs typeface="Segoe UI" panose="020B0502040204020203"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b="0" i="0">
              <a:gradFill>
                <a:gsLst>
                  <a:gs pos="0">
                    <a:srgbClr val="FFFFFF"/>
                  </a:gs>
                  <a:gs pos="100000">
                    <a:srgbClr val="FFFFFF"/>
                  </a:gs>
                </a:gsLst>
                <a:lin ang="5400000" scaled="0"/>
              </a:gradFill>
              <a:latin typeface="Segoe UI" panose="020B0502040204020203" pitchFamily="34" charset="0"/>
              <a:ea typeface="Segoe UI" pitchFamily="34" charset="0"/>
              <a:cs typeface="Segoe UI" panose="020B0502040204020203" pitchFamily="34" charset="0"/>
            </a:endParaRPr>
          </a:p>
        </p:txBody>
      </p:sp>
    </p:spTree>
    <p:extLst>
      <p:ext uri="{BB962C8B-B14F-4D97-AF65-F5344CB8AC3E}">
        <p14:creationId xmlns:p14="http://schemas.microsoft.com/office/powerpoint/2010/main" val="804001453"/>
      </p:ext>
    </p:extLst>
  </p:cSld>
  <p:clrMap bg1="lt1" tx1="dk1" bg2="lt2" tx2="dk2" accent1="accent1" accent2="accent2" accent3="accent3" accent4="accent4" accent5="accent5" accent6="accent6" hlink="hlink" folHlink="folHlink"/>
  <p:sldLayoutIdLst>
    <p:sldLayoutId id="2147485636" r:id="rId1"/>
    <p:sldLayoutId id="2147485638" r:id="rId2"/>
    <p:sldLayoutId id="2147485635" r:id="rId3"/>
    <p:sldLayoutId id="2147485472" r:id="rId4"/>
    <p:sldLayoutId id="2147485473" r:id="rId5"/>
    <p:sldLayoutId id="2147485475" r:id="rId6"/>
    <p:sldLayoutId id="2147485474" r:id="rId7"/>
    <p:sldLayoutId id="2147485477" r:id="rId8"/>
    <p:sldLayoutId id="2147485476" r:id="rId9"/>
    <p:sldLayoutId id="2147485478" r:id="rId10"/>
    <p:sldLayoutId id="2147485479" r:id="rId11"/>
    <p:sldLayoutId id="2147485605" r:id="rId12"/>
    <p:sldLayoutId id="2147485481" r:id="rId13"/>
    <p:sldLayoutId id="2147485483" r:id="rId14"/>
    <p:sldLayoutId id="2147485484" r:id="rId15"/>
    <p:sldLayoutId id="2147485485" r:id="rId16"/>
    <p:sldLayoutId id="2147485486" r:id="rId17"/>
    <p:sldLayoutId id="2147485487" r:id="rId18"/>
    <p:sldLayoutId id="2147485488" r:id="rId19"/>
    <p:sldLayoutId id="2147485489" r:id="rId20"/>
    <p:sldLayoutId id="2147485490" r:id="rId21"/>
    <p:sldLayoutId id="2147485491" r:id="rId22"/>
    <p:sldLayoutId id="2147485492" r:id="rId23"/>
    <p:sldLayoutId id="2147485493" r:id="rId24"/>
    <p:sldLayoutId id="2147485610" r:id="rId25"/>
    <p:sldLayoutId id="2147485631" r:id="rId26"/>
    <p:sldLayoutId id="2147485634" r:id="rId27"/>
    <p:sldLayoutId id="2147485633" r:id="rId28"/>
    <p:sldLayoutId id="2147485630" r:id="rId29"/>
    <p:sldLayoutId id="2147485494" r:id="rId30"/>
    <p:sldLayoutId id="2147485495" r:id="rId31"/>
    <p:sldLayoutId id="2147485496" r:id="rId32"/>
    <p:sldLayoutId id="2147485500" r:id="rId33"/>
    <p:sldLayoutId id="2147485501" r:id="rId34"/>
    <p:sldLayoutId id="2147485502" r:id="rId35"/>
    <p:sldLayoutId id="2147485503" r:id="rId36"/>
    <p:sldLayoutId id="2147485504" r:id="rId37"/>
    <p:sldLayoutId id="2147485505" r:id="rId38"/>
    <p:sldLayoutId id="2147485506" r:id="rId39"/>
    <p:sldLayoutId id="2147485507" r:id="rId40"/>
    <p:sldLayoutId id="2147485508" r:id="rId41"/>
    <p:sldLayoutId id="2147485509" r:id="rId42"/>
    <p:sldLayoutId id="2147485510" r:id="rId43"/>
    <p:sldLayoutId id="2147485515" r:id="rId44"/>
    <p:sldLayoutId id="2147485623" r:id="rId45"/>
    <p:sldLayoutId id="2147485624" r:id="rId46"/>
    <p:sldLayoutId id="2147485625" r:id="rId47"/>
    <p:sldLayoutId id="2147485626" r:id="rId48"/>
    <p:sldLayoutId id="2147485627" r:id="rId49"/>
    <p:sldLayoutId id="2147485628" r:id="rId50"/>
    <p:sldLayoutId id="2147485629" r:id="rId51"/>
    <p:sldLayoutId id="2147485516" r:id="rId52"/>
    <p:sldLayoutId id="2147485518" r:id="rId53"/>
    <p:sldLayoutId id="2147485612" r:id="rId54"/>
    <p:sldLayoutId id="2147485520" r:id="rId55"/>
    <p:sldLayoutId id="2147485639" r:id="rId56"/>
    <p:sldLayoutId id="2147485641" r:id="rId57"/>
    <p:sldLayoutId id="2147485642" r:id="rId58"/>
    <p:sldLayoutId id="2147485643" r:id="rId59"/>
  </p:sldLayoutIdLst>
  <p:transition>
    <p:fade/>
  </p:transition>
  <p:hf sldNum="0" hdr="0" ftr="0" dt="0"/>
  <p:txStyles>
    <p:titleStyle>
      <a:lvl1pPr algn="l" defTabSz="932742" rtl="0" eaLnBrk="1" latinLnBrk="0" hangingPunct="1">
        <a:lnSpc>
          <a:spcPct val="100000"/>
        </a:lnSpc>
        <a:spcBef>
          <a:spcPct val="0"/>
        </a:spcBef>
        <a:buNone/>
        <a:defRPr lang="en-US" sz="2800" b="1" i="0" kern="1200" cap="none" spc="-50" baseline="0" dirty="0" smtClean="0">
          <a:ln w="3175">
            <a:noFill/>
          </a:ln>
          <a:solidFill>
            <a:schemeClr val="tx1"/>
          </a:solidFill>
          <a:effectLst/>
          <a:latin typeface="Segoe UI Semibold" panose="020B0502040204020203" pitchFamily="34" charset="0"/>
          <a:ea typeface="+mn-ea"/>
          <a:cs typeface="Segoe UI Semibold" panose="020B0502040204020203"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0" i="0" kern="1200" spc="0" baseline="0">
          <a:solidFill>
            <a:schemeClr val="tx1"/>
          </a:solidFill>
          <a:latin typeface="Segoe UI" panose="020B0502040204020203" pitchFamily="34" charset="0"/>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Segoe UI" panose="020B0502040204020203" pitchFamily="34" charset="0"/>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UI" panose="020B0502040204020203" pitchFamily="34" charset="0"/>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2.emf"/><Relationship Id="rId12" Type="http://schemas.openxmlformats.org/officeDocument/2006/relationships/image" Target="../media/image57.svg"/><Relationship Id="rId2" Type="http://schemas.openxmlformats.org/officeDocument/2006/relationships/notesSlide" Target="../notesSlides/notesSlide9.xml"/><Relationship Id="rId16" Type="http://schemas.openxmlformats.org/officeDocument/2006/relationships/image" Target="../media/image61.svg"/><Relationship Id="rId1" Type="http://schemas.openxmlformats.org/officeDocument/2006/relationships/slideLayout" Target="../slideLayouts/slideLayout56.xml"/><Relationship Id="rId6" Type="http://schemas.openxmlformats.org/officeDocument/2006/relationships/image" Target="../media/image51.sv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image" Target="../media/image60.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 Id="rId14" Type="http://schemas.openxmlformats.org/officeDocument/2006/relationships/image" Target="../media/image59.sv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5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5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76.png"/><Relationship Id="rId7"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56.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77.png"/><Relationship Id="rId9" Type="http://schemas.openxmlformats.org/officeDocument/2006/relationships/image" Target="../media/image52.emf"/></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5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91.svg"/><Relationship Id="rId13" Type="http://schemas.openxmlformats.org/officeDocument/2006/relationships/image" Target="../media/image96.png"/><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image" Target="../media/image95.png"/><Relationship Id="rId2" Type="http://schemas.openxmlformats.org/officeDocument/2006/relationships/notesSlide" Target="../notesSlides/notesSlide14.xml"/><Relationship Id="rId1" Type="http://schemas.openxmlformats.org/officeDocument/2006/relationships/slideLayout" Target="../slideLayouts/slideLayout53.xml"/><Relationship Id="rId6" Type="http://schemas.openxmlformats.org/officeDocument/2006/relationships/image" Target="../media/image89.sv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svg"/><Relationship Id="rId4" Type="http://schemas.openxmlformats.org/officeDocument/2006/relationships/image" Target="../media/image87.svg"/><Relationship Id="rId9" Type="http://schemas.openxmlformats.org/officeDocument/2006/relationships/image" Target="../media/image92.png"/><Relationship Id="rId14" Type="http://schemas.openxmlformats.org/officeDocument/2006/relationships/image" Target="../media/image97.pn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5.xml"/><Relationship Id="rId1" Type="http://schemas.openxmlformats.org/officeDocument/2006/relationships/slideLayout" Target="../slideLayouts/slideLayout5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6.xml"/><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6.xml"/></Relationships>
</file>

<file path=ppt/slides/_rels/slide2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7.xml"/><Relationship Id="rId1" Type="http://schemas.openxmlformats.org/officeDocument/2006/relationships/slideLayout" Target="../slideLayouts/slideLayout56.xml"/><Relationship Id="rId4" Type="http://schemas.openxmlformats.org/officeDocument/2006/relationships/image" Target="../media/image108.png"/></Relationships>
</file>

<file path=ppt/slides/_rels/slide2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8.xml"/><Relationship Id="rId1" Type="http://schemas.openxmlformats.org/officeDocument/2006/relationships/slideLayout" Target="../slideLayouts/slideLayout56.xml"/><Relationship Id="rId4" Type="http://schemas.openxmlformats.org/officeDocument/2006/relationships/image" Target="../media/image109.png"/></Relationships>
</file>

<file path=ppt/slides/_rels/slide2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9.xml"/><Relationship Id="rId1" Type="http://schemas.openxmlformats.org/officeDocument/2006/relationships/slideLayout" Target="../slideLayouts/slideLayout56.xml"/></Relationships>
</file>

<file path=ppt/slides/_rels/slide2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hyperlink" Target="https://support.microsoft.com/en-us/office/work-from-home-emergency-911-enable-location-services-583dd649-87fc-4b23-aed6-f4e2279297f9?storagetype=live" TargetMode="External"/><Relationship Id="rId2" Type="http://schemas.openxmlformats.org/officeDocument/2006/relationships/notesSlide" Target="../notesSlides/notesSlide21.xml"/><Relationship Id="rId1" Type="http://schemas.openxmlformats.org/officeDocument/2006/relationships/slideLayout" Target="../slideLayouts/slideLayout56.xml"/><Relationship Id="rId6" Type="http://schemas.openxmlformats.org/officeDocument/2006/relationships/image" Target="../media/image110.png"/><Relationship Id="rId5" Type="http://schemas.openxmlformats.org/officeDocument/2006/relationships/image" Target="../media/image113.png"/><Relationship Id="rId4" Type="http://schemas.openxmlformats.org/officeDocument/2006/relationships/image" Target="../media/image112.png"/></Relationships>
</file>

<file path=ppt/slides/_rels/slide2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2.xml"/><Relationship Id="rId1" Type="http://schemas.openxmlformats.org/officeDocument/2006/relationships/slideLayout" Target="../slideLayouts/slideLayout56.xml"/><Relationship Id="rId4" Type="http://schemas.openxmlformats.org/officeDocument/2006/relationships/hyperlink" Target="https://learn.microsoft.com/en-us/microsoftteams/emergency-calling-dispatchable-location#emergency-address-classification-and-routin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23.xml"/><Relationship Id="rId1" Type="http://schemas.openxmlformats.org/officeDocument/2006/relationships/slideLayout" Target="../slideLayouts/slideLayout56.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27.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6.png"/><Relationship Id="rId2" Type="http://schemas.openxmlformats.org/officeDocument/2006/relationships/notesSlide" Target="../notesSlides/notesSlide24.xml"/><Relationship Id="rId1" Type="http://schemas.openxmlformats.org/officeDocument/2006/relationships/slideLayout" Target="../slideLayouts/slideLayout56.xml"/><Relationship Id="rId6" Type="http://schemas.openxmlformats.org/officeDocument/2006/relationships/image" Target="../media/image121.png"/><Relationship Id="rId5" Type="http://schemas.openxmlformats.org/officeDocument/2006/relationships/image" Target="../media/image107.png"/><Relationship Id="rId4" Type="http://schemas.openxmlformats.org/officeDocument/2006/relationships/image" Target="../media/image120.png"/></Relationships>
</file>

<file path=ppt/slides/_rels/slide28.xml.rels><?xml version="1.0" encoding="UTF-8" standalone="yes"?>
<Relationships xmlns="http://schemas.openxmlformats.org/package/2006/relationships"><Relationship Id="rId3" Type="http://schemas.openxmlformats.org/officeDocument/2006/relationships/hyperlink" Target="https://learn.microsoft.com/en-us/microsoftteams/emergency-calling-dispatchable-location#notes-and-restrictions" TargetMode="External"/><Relationship Id="rId2" Type="http://schemas.openxmlformats.org/officeDocument/2006/relationships/notesSlide" Target="../notesSlides/notesSlide25.xml"/><Relationship Id="rId1" Type="http://schemas.openxmlformats.org/officeDocument/2006/relationships/slideLayout" Target="../slideLayouts/slideLayout56.xml"/><Relationship Id="rId4" Type="http://schemas.openxmlformats.org/officeDocument/2006/relationships/image" Target="../media/image110.png"/></Relationships>
</file>

<file path=ppt/slides/_rels/slide2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6.xml"/></Relationships>
</file>

<file path=ppt/slides/_rels/slide3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7.xml"/><Relationship Id="rId1" Type="http://schemas.openxmlformats.org/officeDocument/2006/relationships/slideLayout" Target="../slideLayouts/slideLayout56.xml"/><Relationship Id="rId5" Type="http://schemas.openxmlformats.org/officeDocument/2006/relationships/image" Target="../media/image125.png"/><Relationship Id="rId4" Type="http://schemas.openxmlformats.org/officeDocument/2006/relationships/image" Target="../media/image124.png"/></Relationships>
</file>

<file path=ppt/slides/_rels/slide3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8.xml"/><Relationship Id="rId1" Type="http://schemas.openxmlformats.org/officeDocument/2006/relationships/slideLayout" Target="../slideLayouts/slideLayout56.xml"/></Relationships>
</file>

<file path=ppt/slides/_rels/slide3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9.xml"/><Relationship Id="rId1" Type="http://schemas.openxmlformats.org/officeDocument/2006/relationships/slideLayout" Target="../slideLayouts/slideLayout56.xml"/><Relationship Id="rId4" Type="http://schemas.openxmlformats.org/officeDocument/2006/relationships/hyperlink" Target="https://learn.microsoft.com/en-us/MicrosoftTeams/manage-emergency-calling-policies#using-the-microsoft-teams-admin-center"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0.xml"/><Relationship Id="rId1" Type="http://schemas.openxmlformats.org/officeDocument/2006/relationships/slideLayout" Target="../slideLayouts/slideLayout56.xml"/></Relationships>
</file>

<file path=ppt/slides/_rels/slide3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1.xml"/><Relationship Id="rId1" Type="http://schemas.openxmlformats.org/officeDocument/2006/relationships/slideLayout" Target="../slideLayouts/slideLayout56.xml"/></Relationships>
</file>

<file path=ppt/slides/_rels/slide3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2.xml"/><Relationship Id="rId1" Type="http://schemas.openxmlformats.org/officeDocument/2006/relationships/slideLayout" Target="../slideLayouts/slideLayout56.xml"/><Relationship Id="rId5" Type="http://schemas.openxmlformats.org/officeDocument/2006/relationships/image" Target="../media/image132.png"/><Relationship Id="rId4" Type="http://schemas.openxmlformats.org/officeDocument/2006/relationships/image" Target="../media/image131.png"/></Relationships>
</file>

<file path=ppt/slides/_rels/slide3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33.xml"/><Relationship Id="rId1" Type="http://schemas.openxmlformats.org/officeDocument/2006/relationships/slideLayout" Target="../slideLayouts/slideLayout56.xml"/><Relationship Id="rId5" Type="http://schemas.openxmlformats.org/officeDocument/2006/relationships/hyperlink" Target="https://docs.microsoft.com/en-us/MicrosoftTeams/direct-routing-border-controllers" TargetMode="External"/><Relationship Id="rId4" Type="http://schemas.openxmlformats.org/officeDocument/2006/relationships/image" Target="../media/image107.png"/></Relationships>
</file>

<file path=ppt/slides/_rels/slide37.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5.xml"/><Relationship Id="rId1" Type="http://schemas.openxmlformats.org/officeDocument/2006/relationships/slideLayout" Target="../slideLayouts/slideLayout53.xml"/><Relationship Id="rId4" Type="http://schemas.openxmlformats.org/officeDocument/2006/relationships/image" Target="../media/image135.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3" Type="http://schemas.openxmlformats.org/officeDocument/2006/relationships/hyperlink" Target="https://www.fcc.gov/mlts-911-requirements" TargetMode="External"/><Relationship Id="rId2" Type="http://schemas.openxmlformats.org/officeDocument/2006/relationships/notesSlide" Target="../notesSlides/notesSlide3.xml"/><Relationship Id="rId1" Type="http://schemas.openxmlformats.org/officeDocument/2006/relationships/slideLayout" Target="../slideLayouts/slideLayout56.xml"/></Relationships>
</file>

<file path=ppt/slides/_rels/slide4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37.xml"/><Relationship Id="rId1" Type="http://schemas.openxmlformats.org/officeDocument/2006/relationships/slideLayout" Target="../slideLayouts/slideLayout53.xml"/><Relationship Id="rId5" Type="http://schemas.openxmlformats.org/officeDocument/2006/relationships/image" Target="../media/image138.png"/><Relationship Id="rId4" Type="http://schemas.openxmlformats.org/officeDocument/2006/relationships/image" Target="../media/image13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slideLayout" Target="../slideLayouts/slideLayout53.xml"/><Relationship Id="rId1" Type="http://schemas.openxmlformats.org/officeDocument/2006/relationships/tags" Target="../tags/tag1.xml"/><Relationship Id="rId5" Type="http://schemas.openxmlformats.org/officeDocument/2006/relationships/image" Target="../media/image141.png"/><Relationship Id="rId4" Type="http://schemas.openxmlformats.org/officeDocument/2006/relationships/image" Target="../media/image140.png"/></Relationships>
</file>

<file path=ppt/slides/_rels/slide4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hyperlink" Target="https://creativecommons.org/licenses/by/3.0/" TargetMode="External"/><Relationship Id="rId4" Type="http://schemas.openxmlformats.org/officeDocument/2006/relationships/hyperlink" Target="https://researchleap.com/beyond-the-vle-transforming-online-discussion-and-collaboration-through-microsoft-teams/" TargetMode="Externa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9.xml"/><Relationship Id="rId1" Type="http://schemas.openxmlformats.org/officeDocument/2006/relationships/slideLayout" Target="../slideLayouts/slideLayout5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0.xml"/><Relationship Id="rId1" Type="http://schemas.openxmlformats.org/officeDocument/2006/relationships/slideLayout" Target="../slideLayouts/slideLayout5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47.xml.rels><?xml version="1.0" encoding="UTF-8" standalone="yes"?>
<Relationships xmlns="http://schemas.openxmlformats.org/package/2006/relationships"><Relationship Id="rId3" Type="http://schemas.openxmlformats.org/officeDocument/2006/relationships/image" Target="../media/image154.svg"/><Relationship Id="rId2" Type="http://schemas.openxmlformats.org/officeDocument/2006/relationships/image" Target="../media/image153.png"/><Relationship Id="rId1" Type="http://schemas.openxmlformats.org/officeDocument/2006/relationships/slideLayout" Target="../slideLayouts/slideLayout59.xml"/></Relationships>
</file>

<file path=ppt/slides/_rels/slide4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41.xml"/><Relationship Id="rId1" Type="http://schemas.openxmlformats.org/officeDocument/2006/relationships/slideLayout" Target="../slideLayouts/slideLayout56.xml"/><Relationship Id="rId4" Type="http://schemas.openxmlformats.org/officeDocument/2006/relationships/hyperlink" Target="https://commons.wikimedia.org/wiki/File:Notepad-117597_640.png"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42.xml"/><Relationship Id="rId1" Type="http://schemas.openxmlformats.org/officeDocument/2006/relationships/slideLayout" Target="../slideLayouts/slideLayout6.xml"/><Relationship Id="rId5" Type="http://schemas.openxmlformats.org/officeDocument/2006/relationships/hyperlink" Target="https://creativecommons.org/licenses/by/3.0/" TargetMode="External"/><Relationship Id="rId4" Type="http://schemas.openxmlformats.org/officeDocument/2006/relationships/hyperlink" Target="https://researchleap.com/beyond-the-vle-transforming-online-discussion-and-collaboration-through-microsoft-teams/"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fcc.gov/mlts-911-requirements" TargetMode="External"/><Relationship Id="rId2" Type="http://schemas.openxmlformats.org/officeDocument/2006/relationships/notesSlide" Target="../notesSlides/notesSlide4.xml"/><Relationship Id="rId1" Type="http://schemas.openxmlformats.org/officeDocument/2006/relationships/slideLayout" Target="../slideLayouts/slideLayout56.xml"/></Relationships>
</file>

<file path=ppt/slides/_rels/slide5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43.xml"/><Relationship Id="rId1" Type="http://schemas.openxmlformats.org/officeDocument/2006/relationships/slideLayout" Target="../slideLayouts/slideLayout56.xml"/><Relationship Id="rId4" Type="http://schemas.openxmlformats.org/officeDocument/2006/relationships/image" Target="../media/image157.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6.xml"/></Relationships>
</file>

<file path=ppt/slides/_rels/slide52.xml.rels><?xml version="1.0" encoding="UTF-8" standalone="yes"?>
<Relationships xmlns="http://schemas.openxmlformats.org/package/2006/relationships"><Relationship Id="rId3" Type="http://schemas.openxmlformats.org/officeDocument/2006/relationships/hyperlink" Target="https://docs.microsoft.com/en-us/MicrosoftTeams/configure-dynamic-emergency-calling#supported-clients" TargetMode="External"/><Relationship Id="rId2" Type="http://schemas.openxmlformats.org/officeDocument/2006/relationships/notesSlide" Target="../notesSlides/notesSlide45.xml"/><Relationship Id="rId1" Type="http://schemas.openxmlformats.org/officeDocument/2006/relationships/slideLayout" Target="../slideLayouts/slideLayout56.xml"/><Relationship Id="rId4" Type="http://schemas.openxmlformats.org/officeDocument/2006/relationships/hyperlink" Target="https://www.microsoft.com/download/details.aspx?id=103383" TargetMode="External"/></Relationships>
</file>

<file path=ppt/slides/_rels/slide53.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hyperlink" Target="https://docs.microsoft.com/en-us/MicrosoftTeams/configure-dynamic-emergency-calling#supported-clients" TargetMode="External"/><Relationship Id="rId7" Type="http://schemas.openxmlformats.org/officeDocument/2006/relationships/hyperlink" Target="https://learn.microsoft.com/en-us/microsoftteams/sip-gateway-configure#emergency-calling" TargetMode="External"/><Relationship Id="rId2" Type="http://schemas.openxmlformats.org/officeDocument/2006/relationships/notesSlide" Target="../notesSlides/notesSlide46.xml"/><Relationship Id="rId1" Type="http://schemas.openxmlformats.org/officeDocument/2006/relationships/slideLayout" Target="../slideLayouts/slideLayout56.xml"/><Relationship Id="rId6" Type="http://schemas.openxmlformats.org/officeDocument/2006/relationships/hyperlink" Target="https://docs.citrix.com/en-us/citrix-virtual-apps-desktops/multimedia/opt-ms-teams.html" TargetMode="External"/><Relationship Id="rId5" Type="http://schemas.openxmlformats.org/officeDocument/2006/relationships/hyperlink" Target="https://docs.citrix.com/en-us/citrix-workspace-app-for-windows/optimized-microsoft-teams.html" TargetMode="External"/><Relationship Id="rId4" Type="http://schemas.openxmlformats.org/officeDocument/2006/relationships/hyperlink" Target="https://docs.vmware.com/en/VMware-Horizon-Client-for-Windows/2303/horizon-client-windows-installation/GUID-A3F39AB4-BD8F-4353-BE71-ACA7F3D04B6D.html" TargetMode="External"/><Relationship Id="rId9" Type="http://schemas.openxmlformats.org/officeDocument/2006/relationships/image" Target="../media/image159.png"/></Relationships>
</file>

<file path=ppt/slides/_rels/slide5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47.xml"/><Relationship Id="rId1" Type="http://schemas.openxmlformats.org/officeDocument/2006/relationships/slideLayout" Target="../slideLayouts/slideLayout56.xml"/><Relationship Id="rId5" Type="http://schemas.openxmlformats.org/officeDocument/2006/relationships/image" Target="../media/image162.png"/><Relationship Id="rId4" Type="http://schemas.openxmlformats.org/officeDocument/2006/relationships/image" Target="../media/image161.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6.xml"/></Relationships>
</file>

<file path=ppt/slides/_rels/slide56.xml.rels><?xml version="1.0" encoding="UTF-8" standalone="yes"?>
<Relationships xmlns="http://schemas.openxmlformats.org/package/2006/relationships"><Relationship Id="rId3" Type="http://schemas.openxmlformats.org/officeDocument/2006/relationships/hyperlink" Target="https://docs.microsoft.com/en-us/dynamics365/customer-service/voice-channel#support-for-emergency-calling" TargetMode="External"/><Relationship Id="rId2" Type="http://schemas.openxmlformats.org/officeDocument/2006/relationships/notesSlide" Target="../notesSlides/notesSlide49.xml"/><Relationship Id="rId1" Type="http://schemas.openxmlformats.org/officeDocument/2006/relationships/slideLayout" Target="../slideLayouts/slideLayout56.xml"/><Relationship Id="rId4" Type="http://schemas.openxmlformats.org/officeDocument/2006/relationships/image" Target="../media/image163.png"/></Relationships>
</file>

<file path=ppt/slides/_rels/slide57.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50.xml"/><Relationship Id="rId1" Type="http://schemas.openxmlformats.org/officeDocument/2006/relationships/slideLayout" Target="../slideLayouts/slideLayout6.xml"/><Relationship Id="rId5" Type="http://schemas.openxmlformats.org/officeDocument/2006/relationships/hyperlink" Target="https://creativecommons.org/licenses/by/3.0/" TargetMode="External"/><Relationship Id="rId4" Type="http://schemas.openxmlformats.org/officeDocument/2006/relationships/hyperlink" Target="https://researchleap.com/beyond-the-vle-transforming-online-discussion-and-collaboration-through-microsoft-teams/" TargetMode="Externa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7.xml"/></Relationships>
</file>

<file path=ppt/slides/_rels/slide59.xml.rels><?xml version="1.0" encoding="UTF-8" standalone="yes"?>
<Relationships xmlns="http://schemas.openxmlformats.org/package/2006/relationships"><Relationship Id="rId8" Type="http://schemas.openxmlformats.org/officeDocument/2006/relationships/image" Target="../media/image169.svg"/><Relationship Id="rId3" Type="http://schemas.openxmlformats.org/officeDocument/2006/relationships/image" Target="../media/image164.png"/><Relationship Id="rId7" Type="http://schemas.openxmlformats.org/officeDocument/2006/relationships/image" Target="../media/image168.png"/><Relationship Id="rId2" Type="http://schemas.openxmlformats.org/officeDocument/2006/relationships/notesSlide" Target="../notesSlides/notesSlide52.xml"/><Relationship Id="rId1" Type="http://schemas.openxmlformats.org/officeDocument/2006/relationships/slideLayout" Target="../slideLayouts/slideLayout58.xml"/><Relationship Id="rId6" Type="http://schemas.openxmlformats.org/officeDocument/2006/relationships/image" Target="../media/image167.svg"/><Relationship Id="rId5" Type="http://schemas.openxmlformats.org/officeDocument/2006/relationships/image" Target="../media/image166.png"/><Relationship Id="rId4" Type="http://schemas.openxmlformats.org/officeDocument/2006/relationships/image" Target="../media/image165.svg"/></Relationships>
</file>

<file path=ppt/slides/_rels/slide6.xml.rels><?xml version="1.0" encoding="UTF-8" standalone="yes"?>
<Relationships xmlns="http://schemas.openxmlformats.org/package/2006/relationships"><Relationship Id="rId3" Type="http://schemas.openxmlformats.org/officeDocument/2006/relationships/hyperlink" Target="https://www.fcc.gov/mlts-911-requirements" TargetMode="External"/><Relationship Id="rId2" Type="http://schemas.openxmlformats.org/officeDocument/2006/relationships/notesSlide" Target="../notesSlides/notesSlide5.xml"/><Relationship Id="rId1" Type="http://schemas.openxmlformats.org/officeDocument/2006/relationships/slideLayout" Target="../slideLayouts/slideLayout5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6.xml"/></Relationships>
</file>

<file path=ppt/slides/_rels/slide61.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71.png"/><Relationship Id="rId2" Type="http://schemas.openxmlformats.org/officeDocument/2006/relationships/notesSlide" Target="../notesSlides/notesSlide54.xml"/><Relationship Id="rId1" Type="http://schemas.openxmlformats.org/officeDocument/2006/relationships/slideLayout" Target="../slideLayouts/slideLayout56.xml"/><Relationship Id="rId6" Type="http://schemas.openxmlformats.org/officeDocument/2006/relationships/image" Target="../media/image107.png"/><Relationship Id="rId5" Type="http://schemas.openxmlformats.org/officeDocument/2006/relationships/image" Target="../media/image116.png"/><Relationship Id="rId4" Type="http://schemas.openxmlformats.org/officeDocument/2006/relationships/image" Target="../media/image170.png"/></Relationships>
</file>

<file path=ppt/slides/_rels/slide62.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6.png"/><Relationship Id="rId2" Type="http://schemas.openxmlformats.org/officeDocument/2006/relationships/notesSlide" Target="../notesSlides/notesSlide55.xml"/><Relationship Id="rId1" Type="http://schemas.openxmlformats.org/officeDocument/2006/relationships/slideLayout" Target="../slideLayouts/slideLayout56.xml"/><Relationship Id="rId6" Type="http://schemas.openxmlformats.org/officeDocument/2006/relationships/image" Target="../media/image173.png"/><Relationship Id="rId5" Type="http://schemas.openxmlformats.org/officeDocument/2006/relationships/image" Target="../media/image107.png"/><Relationship Id="rId4" Type="http://schemas.openxmlformats.org/officeDocument/2006/relationships/image" Target="../media/image172.png"/></Relationships>
</file>

<file path=ppt/slides/_rels/slide63.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07.png"/><Relationship Id="rId2" Type="http://schemas.openxmlformats.org/officeDocument/2006/relationships/notesSlide" Target="../notesSlides/notesSlide56.xml"/><Relationship Id="rId1" Type="http://schemas.openxmlformats.org/officeDocument/2006/relationships/slideLayout" Target="../slideLayouts/slideLayout56.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16.png"/></Relationships>
</file>

<file path=ppt/slides/_rels/slide64.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115.png"/><Relationship Id="rId7" Type="http://schemas.openxmlformats.org/officeDocument/2006/relationships/image" Target="../media/image176.png"/><Relationship Id="rId2" Type="http://schemas.openxmlformats.org/officeDocument/2006/relationships/notesSlide" Target="../notesSlides/notesSlide57.xml"/><Relationship Id="rId1" Type="http://schemas.openxmlformats.org/officeDocument/2006/relationships/slideLayout" Target="../slideLayouts/slideLayout56.xml"/><Relationship Id="rId6" Type="http://schemas.openxmlformats.org/officeDocument/2006/relationships/image" Target="../media/image174.png"/><Relationship Id="rId5" Type="http://schemas.openxmlformats.org/officeDocument/2006/relationships/image" Target="../media/image107.png"/><Relationship Id="rId4" Type="http://schemas.openxmlformats.org/officeDocument/2006/relationships/image" Target="../media/image116.png"/></Relationships>
</file>

<file path=ppt/slides/_rels/slide65.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115.png"/><Relationship Id="rId7" Type="http://schemas.openxmlformats.org/officeDocument/2006/relationships/image" Target="../media/image107.png"/><Relationship Id="rId2" Type="http://schemas.openxmlformats.org/officeDocument/2006/relationships/notesSlide" Target="../notesSlides/notesSlide58.xml"/><Relationship Id="rId1" Type="http://schemas.openxmlformats.org/officeDocument/2006/relationships/slideLayout" Target="../slideLayouts/slideLayout56.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78.png"/></Relationships>
</file>

<file path=ppt/slides/_rels/slide66.xml.rels><?xml version="1.0" encoding="UTF-8" standalone="yes"?>
<Relationships xmlns="http://schemas.openxmlformats.org/package/2006/relationships"><Relationship Id="rId8" Type="http://schemas.openxmlformats.org/officeDocument/2006/relationships/image" Target="../media/image183.png"/><Relationship Id="rId3" Type="http://schemas.openxmlformats.org/officeDocument/2006/relationships/image" Target="../media/image115.png"/><Relationship Id="rId7" Type="http://schemas.openxmlformats.org/officeDocument/2006/relationships/image" Target="../media/image182.png"/><Relationship Id="rId2" Type="http://schemas.openxmlformats.org/officeDocument/2006/relationships/notesSlide" Target="../notesSlides/notesSlide59.xml"/><Relationship Id="rId1" Type="http://schemas.openxmlformats.org/officeDocument/2006/relationships/slideLayout" Target="../slideLayouts/slideLayout56.xml"/><Relationship Id="rId6" Type="http://schemas.openxmlformats.org/officeDocument/2006/relationships/image" Target="../media/image181.png"/><Relationship Id="rId5" Type="http://schemas.openxmlformats.org/officeDocument/2006/relationships/image" Target="../media/image107.png"/><Relationship Id="rId4" Type="http://schemas.openxmlformats.org/officeDocument/2006/relationships/image" Target="../media/image178.png"/></Relationships>
</file>

<file path=ppt/slides/_rels/slide6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0.xml"/><Relationship Id="rId1" Type="http://schemas.openxmlformats.org/officeDocument/2006/relationships/slideLayout" Target="../slideLayouts/slideLayout56.xml"/><Relationship Id="rId6" Type="http://schemas.openxmlformats.org/officeDocument/2006/relationships/image" Target="../media/image107.png"/><Relationship Id="rId5" Type="http://schemas.openxmlformats.org/officeDocument/2006/relationships/image" Target="../media/image184.png"/><Relationship Id="rId4" Type="http://schemas.openxmlformats.org/officeDocument/2006/relationships/image" Target="../media/image178.png"/></Relationships>
</file>

<file path=ppt/slides/_rels/slide6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1.xml"/><Relationship Id="rId1" Type="http://schemas.openxmlformats.org/officeDocument/2006/relationships/slideLayout" Target="../slideLayouts/slideLayout56.xml"/><Relationship Id="rId5" Type="http://schemas.openxmlformats.org/officeDocument/2006/relationships/image" Target="../media/image107.png"/><Relationship Id="rId4" Type="http://schemas.openxmlformats.org/officeDocument/2006/relationships/image" Target="../media/image178.png"/></Relationships>
</file>

<file path=ppt/slides/_rels/slide7.xml.rels><?xml version="1.0" encoding="UTF-8" standalone="yes"?>
<Relationships xmlns="http://schemas.openxmlformats.org/package/2006/relationships"><Relationship Id="rId3" Type="http://schemas.openxmlformats.org/officeDocument/2006/relationships/hyperlink" Target="https://urldefense.proofpoint.com/v2/url?u=https-3A__www.veteranscrisisline.net_&amp;d=DwMFAg&amp;c=y0h0omCe0jAUGr4gAQ02Fw&amp;r=DmvsvO94LTTX-Yqr4e8BJq9kq8pUA8ZrNrYQLwHRakg&amp;m=39OSvcyC3NBA5jlmDxQ1u50ePxZ6VX6t-iekYUBwNZpQ_Nuknu4jXflnB4ihxcsc&amp;s=FDcD9rFOBk-4ET51cTUPNTaOITvgHE8qjg1yW7NMCNA&amp;e=" TargetMode="External"/><Relationship Id="rId2" Type="http://schemas.openxmlformats.org/officeDocument/2006/relationships/notesSlide" Target="../notesSlides/notesSlide6.xml"/><Relationship Id="rId1" Type="http://schemas.openxmlformats.org/officeDocument/2006/relationships/slideLayout" Target="../slideLayouts/slideLayout56.xml"/><Relationship Id="rId4" Type="http://schemas.openxmlformats.org/officeDocument/2006/relationships/hyperlink" Target="https://www.fcc.gov/fcc-adopts-rules-text-988"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learn.microsoft.com/en-us/microsoftteams/emergency-calling-availability" TargetMode="External"/><Relationship Id="rId2" Type="http://schemas.openxmlformats.org/officeDocument/2006/relationships/notesSlide" Target="../notesSlides/notesSlide7.xml"/><Relationship Id="rId1" Type="http://schemas.openxmlformats.org/officeDocument/2006/relationships/slideLayout" Target="../slideLayouts/slideLayout56.xml"/><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1.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B766EC5-E858-F73A-6F0F-E5D0DFB3E875}"/>
              </a:ext>
            </a:extLst>
          </p:cNvPr>
          <p:cNvSpPr>
            <a:spLocks noGrp="1"/>
          </p:cNvSpPr>
          <p:nvPr>
            <p:ph type="title"/>
          </p:nvPr>
        </p:nvSpPr>
        <p:spPr>
          <a:xfrm>
            <a:off x="347323" y="1733812"/>
            <a:ext cx="5547955" cy="1495794"/>
          </a:xfrm>
        </p:spPr>
        <p:txBody>
          <a:bodyPr/>
          <a:lstStyle/>
          <a:p>
            <a:r>
              <a:rPr lang="en-US" dirty="0"/>
              <a:t>Dynamic Emergency Calling in Microsoft Teams</a:t>
            </a:r>
          </a:p>
        </p:txBody>
      </p:sp>
    </p:spTree>
    <p:extLst>
      <p:ext uri="{BB962C8B-B14F-4D97-AF65-F5344CB8AC3E}">
        <p14:creationId xmlns:p14="http://schemas.microsoft.com/office/powerpoint/2010/main" val="2601342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A1F91-366A-4339-B2E7-4AA12BE80F7E}"/>
              </a:ext>
            </a:extLst>
          </p:cNvPr>
          <p:cNvSpPr>
            <a:spLocks noGrp="1"/>
          </p:cNvSpPr>
          <p:nvPr>
            <p:ph type="title" idx="4294967295"/>
          </p:nvPr>
        </p:nvSpPr>
        <p:spPr>
          <a:xfrm>
            <a:off x="536575" y="288925"/>
            <a:ext cx="11655425" cy="900113"/>
          </a:xfrm>
          <a:prstGeom prst="rect">
            <a:avLst/>
          </a:prstGeom>
        </p:spPr>
        <p:txBody>
          <a:bodyPr wrap="square" anchor="t">
            <a:normAutofit/>
          </a:bodyPr>
          <a:lstStyle/>
          <a:p>
            <a:r>
              <a:rPr lang="en-US" dirty="0"/>
              <a:t>What is location awareness?</a:t>
            </a:r>
          </a:p>
        </p:txBody>
      </p:sp>
      <p:graphicFrame>
        <p:nvGraphicFramePr>
          <p:cNvPr id="6" name="Content Placeholder 2">
            <a:extLst>
              <a:ext uri="{FF2B5EF4-FFF2-40B4-BE49-F238E27FC236}">
                <a16:creationId xmlns:a16="http://schemas.microsoft.com/office/drawing/2014/main" id="{7753D1B6-DDEF-413F-AA7C-B958D14BB0FE}"/>
              </a:ext>
              <a:ext uri="{C183D7F6-B498-43B3-948B-1728B52AA6E4}">
                <adec:decorative xmlns:adec="http://schemas.microsoft.com/office/drawing/2017/decorative" val="1"/>
              </a:ext>
            </a:extLst>
          </p:cNvPr>
          <p:cNvGraphicFramePr>
            <a:graphicFrameLocks noGrp="1"/>
          </p:cNvGraphicFramePr>
          <p:nvPr>
            <p:ph idx="4294967295"/>
            <p:extLst>
              <p:ext uri="{D42A27DB-BD31-4B8C-83A1-F6EECF244321}">
                <p14:modId xmlns:p14="http://schemas.microsoft.com/office/powerpoint/2010/main" val="222773250"/>
              </p:ext>
            </p:extLst>
          </p:nvPr>
        </p:nvGraphicFramePr>
        <p:xfrm>
          <a:off x="0" y="1189038"/>
          <a:ext cx="12192000" cy="52419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4850701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68C68-2608-6C7F-35EC-7BCF93C44D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2BB90F-5A81-D846-C457-1F004A56AB8E}"/>
              </a:ext>
            </a:extLst>
          </p:cNvPr>
          <p:cNvSpPr>
            <a:spLocks noGrp="1"/>
          </p:cNvSpPr>
          <p:nvPr>
            <p:ph type="title"/>
          </p:nvPr>
        </p:nvSpPr>
        <p:spPr>
          <a:xfrm>
            <a:off x="362946" y="0"/>
            <a:ext cx="11274869" cy="839677"/>
          </a:xfrm>
        </p:spPr>
        <p:txBody>
          <a:bodyPr anchor="b">
            <a:normAutofit/>
          </a:bodyPr>
          <a:lstStyle/>
          <a:p>
            <a:r>
              <a:rPr lang="en-US" sz="2800">
                <a:latin typeface="Segoe UI"/>
                <a:cs typeface="Segoe UI"/>
              </a:rPr>
              <a:t>Location Awareness in Microsoft Teams</a:t>
            </a:r>
          </a:p>
        </p:txBody>
      </p:sp>
      <p:sp>
        <p:nvSpPr>
          <p:cNvPr id="5" name="TextBox 4">
            <a:extLst>
              <a:ext uri="{FF2B5EF4-FFF2-40B4-BE49-F238E27FC236}">
                <a16:creationId xmlns:a16="http://schemas.microsoft.com/office/drawing/2014/main" id="{F6A3603F-E813-AB0A-1C5B-5985B52B180D}"/>
              </a:ext>
            </a:extLst>
          </p:cNvPr>
          <p:cNvSpPr txBox="1"/>
          <p:nvPr/>
        </p:nvSpPr>
        <p:spPr>
          <a:xfrm>
            <a:off x="526702" y="887606"/>
            <a:ext cx="11493910" cy="2308324"/>
          </a:xfrm>
          <a:prstGeom prst="rect">
            <a:avLst/>
          </a:prstGeom>
          <a:noFill/>
        </p:spPr>
        <p:txBody>
          <a:bodyPr wrap="square" lIns="0" tIns="0" rIns="0" bIns="0" rtlCol="0">
            <a:spAutoFit/>
          </a:bodyPr>
          <a:lstStyle/>
          <a:p>
            <a:pPr marL="342900" indent="-342900">
              <a:buFont typeface="Arial" panose="020B0604020202020204" pitchFamily="34" charset="0"/>
              <a:buChar char="•"/>
            </a:pPr>
            <a:endParaRPr lang="en-US" sz="2000"/>
          </a:p>
          <a:p>
            <a:pPr marL="342900" indent="-342900">
              <a:buFont typeface="Arial" panose="020B0604020202020204" pitchFamily="34" charset="0"/>
              <a:buChar char="•"/>
            </a:pPr>
            <a:r>
              <a:rPr lang="en-US"/>
              <a:t>Teams clients are location aware.</a:t>
            </a:r>
          </a:p>
          <a:p>
            <a:pPr marL="342900" indent="-342900">
              <a:buFont typeface="Arial" panose="020B0604020202020204" pitchFamily="34" charset="0"/>
              <a:buChar char="•"/>
            </a:pPr>
            <a:r>
              <a:rPr lang="en-US"/>
              <a:t>On startup (or if the network status changes) the client will query the LIS for location data.</a:t>
            </a:r>
          </a:p>
          <a:p>
            <a:pPr marL="342900" indent="-342900">
              <a:buFont typeface="Arial" panose="020B0604020202020204" pitchFamily="34" charset="0"/>
              <a:buChar char="•"/>
            </a:pPr>
            <a:r>
              <a:rPr lang="en-US"/>
              <a:t>The Teams LIS configuration is the customer/tenant responsibility</a:t>
            </a:r>
          </a:p>
          <a:p>
            <a:pPr marL="342900" indent="-342900">
              <a:buFont typeface="Arial" panose="020B0604020202020204" pitchFamily="34" charset="0"/>
              <a:buChar char="•"/>
            </a:pPr>
            <a:r>
              <a:rPr lang="en-US"/>
              <a:t>LIS returns ‘dispatchable location’ data to the client.</a:t>
            </a:r>
          </a:p>
          <a:p>
            <a:pPr marL="342900" indent="-342900">
              <a:buFont typeface="Arial" panose="020B0604020202020204" pitchFamily="34" charset="0"/>
              <a:buChar char="•"/>
            </a:pPr>
            <a:r>
              <a:rPr lang="en-US"/>
              <a:t>LIS is embedded into the SIP signal with emergency calls using PIDF-LO.</a:t>
            </a:r>
          </a:p>
          <a:p>
            <a:pPr marL="342900" indent="-342900">
              <a:buFont typeface="Arial" panose="020B0604020202020204" pitchFamily="34" charset="0"/>
              <a:buChar char="•"/>
            </a:pPr>
            <a:endParaRPr lang="en-US" sz="2000"/>
          </a:p>
          <a:p>
            <a:endParaRPr lang="en-US" sz="2000"/>
          </a:p>
        </p:txBody>
      </p:sp>
      <p:pic>
        <p:nvPicPr>
          <p:cNvPr id="3" name="Graphic 2" descr="Programmer male with solid fill">
            <a:extLst>
              <a:ext uri="{FF2B5EF4-FFF2-40B4-BE49-F238E27FC236}">
                <a16:creationId xmlns:a16="http://schemas.microsoft.com/office/drawing/2014/main" id="{727960B2-E57D-ED10-5625-4A3B79A13F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0234" y="3252913"/>
            <a:ext cx="862500" cy="862500"/>
          </a:xfrm>
          <a:prstGeom prst="rect">
            <a:avLst/>
          </a:prstGeom>
        </p:spPr>
      </p:pic>
      <p:sp>
        <p:nvSpPr>
          <p:cNvPr id="11" name="TextBox 10">
            <a:extLst>
              <a:ext uri="{FF2B5EF4-FFF2-40B4-BE49-F238E27FC236}">
                <a16:creationId xmlns:a16="http://schemas.microsoft.com/office/drawing/2014/main" id="{C3CECB48-E29E-35FD-658E-2C8B7A181063}"/>
              </a:ext>
            </a:extLst>
          </p:cNvPr>
          <p:cNvSpPr txBox="1"/>
          <p:nvPr/>
        </p:nvSpPr>
        <p:spPr>
          <a:xfrm>
            <a:off x="294744" y="4176340"/>
            <a:ext cx="807990" cy="153888"/>
          </a:xfrm>
          <a:prstGeom prst="rect">
            <a:avLst/>
          </a:prstGeom>
          <a:noFill/>
        </p:spPr>
        <p:txBody>
          <a:bodyPr wrap="square" lIns="0" tIns="0" rIns="0" bIns="0" rtlCol="0">
            <a:spAutoFit/>
          </a:bodyPr>
          <a:lstStyle/>
          <a:p>
            <a:pPr algn="l"/>
            <a:r>
              <a:rPr lang="en-US" sz="1000">
                <a:solidFill>
                  <a:srgbClr val="5558AF"/>
                </a:solidFill>
              </a:rPr>
              <a:t>192.168.1.20</a:t>
            </a:r>
          </a:p>
        </p:txBody>
      </p:sp>
      <p:sp>
        <p:nvSpPr>
          <p:cNvPr id="21" name="TextBox 20">
            <a:extLst>
              <a:ext uri="{FF2B5EF4-FFF2-40B4-BE49-F238E27FC236}">
                <a16:creationId xmlns:a16="http://schemas.microsoft.com/office/drawing/2014/main" id="{E71100D6-9E49-5F5A-BA32-989ABADD46CC}"/>
              </a:ext>
            </a:extLst>
          </p:cNvPr>
          <p:cNvSpPr txBox="1"/>
          <p:nvPr/>
        </p:nvSpPr>
        <p:spPr>
          <a:xfrm>
            <a:off x="1231296" y="3504719"/>
            <a:ext cx="1666118" cy="215444"/>
          </a:xfrm>
          <a:prstGeom prst="rect">
            <a:avLst/>
          </a:prstGeom>
          <a:noFill/>
        </p:spPr>
        <p:txBody>
          <a:bodyPr wrap="square" lIns="0" tIns="0" rIns="0" bIns="0" rtlCol="0">
            <a:spAutoFit/>
          </a:bodyPr>
          <a:lstStyle/>
          <a:p>
            <a:pPr algn="l"/>
            <a:r>
              <a:rPr lang="en-US" sz="1400">
                <a:solidFill>
                  <a:srgbClr val="5D5BD4"/>
                </a:solidFill>
              </a:rPr>
              <a:t>Where Am I?</a:t>
            </a:r>
          </a:p>
        </p:txBody>
      </p:sp>
      <p:pic>
        <p:nvPicPr>
          <p:cNvPr id="4" name="Graphic 3" descr="Wireless router with solid fill">
            <a:extLst>
              <a:ext uri="{FF2B5EF4-FFF2-40B4-BE49-F238E27FC236}">
                <a16:creationId xmlns:a16="http://schemas.microsoft.com/office/drawing/2014/main" id="{A4261599-F837-960F-6F70-94EFB7409CD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36334" y="3252913"/>
            <a:ext cx="914400" cy="914400"/>
          </a:xfrm>
          <a:prstGeom prst="rect">
            <a:avLst/>
          </a:prstGeom>
        </p:spPr>
      </p:pic>
      <p:sp>
        <p:nvSpPr>
          <p:cNvPr id="12" name="TextBox 11">
            <a:extLst>
              <a:ext uri="{FF2B5EF4-FFF2-40B4-BE49-F238E27FC236}">
                <a16:creationId xmlns:a16="http://schemas.microsoft.com/office/drawing/2014/main" id="{12F87DB3-9B72-550D-71BE-63777967C7BC}"/>
              </a:ext>
            </a:extLst>
          </p:cNvPr>
          <p:cNvSpPr txBox="1"/>
          <p:nvPr/>
        </p:nvSpPr>
        <p:spPr>
          <a:xfrm>
            <a:off x="2311389" y="4194637"/>
            <a:ext cx="914400" cy="153875"/>
          </a:xfrm>
          <a:prstGeom prst="rect">
            <a:avLst/>
          </a:prstGeom>
          <a:noFill/>
        </p:spPr>
        <p:txBody>
          <a:bodyPr wrap="square" lIns="0" tIns="0" rIns="0" bIns="0" rtlCol="0">
            <a:spAutoFit/>
          </a:bodyPr>
          <a:lstStyle>
            <a:defPPr>
              <a:defRPr lang="en-US"/>
            </a:defPPr>
            <a:lvl1pPr>
              <a:defRPr sz="1000">
                <a:solidFill>
                  <a:srgbClr val="5558AF"/>
                </a:solidFill>
              </a:defRPr>
            </a:lvl1pPr>
          </a:lstStyle>
          <a:p>
            <a:r>
              <a:rPr lang="en-US"/>
              <a:t>184.55.138.211</a:t>
            </a:r>
          </a:p>
        </p:txBody>
      </p:sp>
      <p:pic>
        <p:nvPicPr>
          <p:cNvPr id="8" name="Picture 7" descr="Image representing the Microsoft 365 cloud.">
            <a:extLst>
              <a:ext uri="{FF2B5EF4-FFF2-40B4-BE49-F238E27FC236}">
                <a16:creationId xmlns:a16="http://schemas.microsoft.com/office/drawing/2014/main" id="{B2EA36D6-6F06-6FB4-CD18-EA69DB9898C2}"/>
              </a:ext>
            </a:extLst>
          </p:cNvPr>
          <p:cNvPicPr>
            <a:picLocks noChangeAspect="1"/>
          </p:cNvPicPr>
          <p:nvPr/>
        </p:nvPicPr>
        <p:blipFill>
          <a:blip r:embed="rId7"/>
          <a:stretch>
            <a:fillRect/>
          </a:stretch>
        </p:blipFill>
        <p:spPr>
          <a:xfrm>
            <a:off x="4155772" y="3384456"/>
            <a:ext cx="1422125" cy="776127"/>
          </a:xfrm>
          <a:prstGeom prst="rect">
            <a:avLst/>
          </a:prstGeom>
        </p:spPr>
      </p:pic>
      <p:cxnSp>
        <p:nvCxnSpPr>
          <p:cNvPr id="9" name="Connector: Elbow 152">
            <a:extLst>
              <a:ext uri="{FF2B5EF4-FFF2-40B4-BE49-F238E27FC236}">
                <a16:creationId xmlns:a16="http://schemas.microsoft.com/office/drawing/2014/main" id="{CF9B3A1C-8F15-8C3C-B799-17487B219E50}"/>
              </a:ext>
              <a:ext uri="{C183D7F6-B498-43B3-948B-1728B52AA6E4}">
                <adec:decorative xmlns:adec="http://schemas.microsoft.com/office/drawing/2017/decorative" val="1"/>
              </a:ext>
            </a:extLst>
          </p:cNvPr>
          <p:cNvCxnSpPr>
            <a:cxnSpLocks/>
          </p:cNvCxnSpPr>
          <p:nvPr/>
        </p:nvCxnSpPr>
        <p:spPr>
          <a:xfrm>
            <a:off x="1355825" y="3824601"/>
            <a:ext cx="807478" cy="0"/>
          </a:xfrm>
          <a:prstGeom prst="straightConnector1">
            <a:avLst/>
          </a:prstGeom>
          <a:ln w="19050" cap="flat" cmpd="sng" algn="ctr">
            <a:solidFill>
              <a:srgbClr val="5D5BD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7" name="Connector: Elbow 152">
            <a:extLst>
              <a:ext uri="{FF2B5EF4-FFF2-40B4-BE49-F238E27FC236}">
                <a16:creationId xmlns:a16="http://schemas.microsoft.com/office/drawing/2014/main" id="{7F6427EE-F48B-056A-249C-A4CE5D94F248}"/>
              </a:ext>
              <a:ext uri="{C183D7F6-B498-43B3-948B-1728B52AA6E4}">
                <adec:decorative xmlns:adec="http://schemas.microsoft.com/office/drawing/2017/decorative" val="1"/>
              </a:ext>
            </a:extLst>
          </p:cNvPr>
          <p:cNvCxnSpPr>
            <a:cxnSpLocks/>
          </p:cNvCxnSpPr>
          <p:nvPr/>
        </p:nvCxnSpPr>
        <p:spPr>
          <a:xfrm>
            <a:off x="3150734" y="3824601"/>
            <a:ext cx="807478" cy="0"/>
          </a:xfrm>
          <a:prstGeom prst="straightConnector1">
            <a:avLst/>
          </a:prstGeom>
          <a:ln w="19050" cap="flat" cmpd="sng" algn="ctr">
            <a:solidFill>
              <a:srgbClr val="5D5BD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18" name="Picture 17">
            <a:extLst>
              <a:ext uri="{FF2B5EF4-FFF2-40B4-BE49-F238E27FC236}">
                <a16:creationId xmlns:a16="http://schemas.microsoft.com/office/drawing/2014/main" id="{A5A4BF64-FD90-853C-AE03-8F54CEB1351E}"/>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rot="5400000" flipV="1">
            <a:off x="4489416" y="4533077"/>
            <a:ext cx="826914" cy="172042"/>
          </a:xfrm>
          <a:prstGeom prst="rect">
            <a:avLst/>
          </a:prstGeom>
        </p:spPr>
      </p:pic>
      <p:pic>
        <p:nvPicPr>
          <p:cNvPr id="22" name="Picture 21">
            <a:extLst>
              <a:ext uri="{FF2B5EF4-FFF2-40B4-BE49-F238E27FC236}">
                <a16:creationId xmlns:a16="http://schemas.microsoft.com/office/drawing/2014/main" id="{8E452D8C-AF34-4340-2B77-419481D771F5}"/>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5576254" y="3754884"/>
            <a:ext cx="908383" cy="188992"/>
          </a:xfrm>
          <a:prstGeom prst="rect">
            <a:avLst/>
          </a:prstGeom>
        </p:spPr>
      </p:pic>
      <p:pic>
        <p:nvPicPr>
          <p:cNvPr id="29" name="Graphic 28" descr="Server with solid fill">
            <a:extLst>
              <a:ext uri="{FF2B5EF4-FFF2-40B4-BE49-F238E27FC236}">
                <a16:creationId xmlns:a16="http://schemas.microsoft.com/office/drawing/2014/main" id="{C4CA8AD8-123C-3B0A-83D9-E4F2BD71E3B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82994" y="3314135"/>
            <a:ext cx="732841" cy="732841"/>
          </a:xfrm>
          <a:prstGeom prst="rect">
            <a:avLst/>
          </a:prstGeom>
        </p:spPr>
      </p:pic>
      <p:sp>
        <p:nvSpPr>
          <p:cNvPr id="30" name="TextBox 29">
            <a:extLst>
              <a:ext uri="{FF2B5EF4-FFF2-40B4-BE49-F238E27FC236}">
                <a16:creationId xmlns:a16="http://schemas.microsoft.com/office/drawing/2014/main" id="{CF4B36C1-8A85-4A83-0864-389B541147A9}"/>
              </a:ext>
            </a:extLst>
          </p:cNvPr>
          <p:cNvSpPr txBox="1"/>
          <p:nvPr/>
        </p:nvSpPr>
        <p:spPr>
          <a:xfrm>
            <a:off x="6187923" y="4171396"/>
            <a:ext cx="1464160" cy="307777"/>
          </a:xfrm>
          <a:prstGeom prst="rect">
            <a:avLst/>
          </a:prstGeom>
          <a:noFill/>
        </p:spPr>
        <p:txBody>
          <a:bodyPr wrap="square" lIns="0" tIns="0" rIns="0" bIns="0" rtlCol="0">
            <a:spAutoFit/>
          </a:bodyPr>
          <a:lstStyle/>
          <a:p>
            <a:pPr algn="ctr"/>
            <a:r>
              <a:rPr lang="en-US" sz="1000">
                <a:solidFill>
                  <a:srgbClr val="5558AF"/>
                </a:solidFill>
              </a:rPr>
              <a:t>PSTN Connectivity</a:t>
            </a:r>
          </a:p>
          <a:p>
            <a:pPr algn="ctr"/>
            <a:r>
              <a:rPr lang="en-US" sz="1000">
                <a:solidFill>
                  <a:srgbClr val="5558AF"/>
                </a:solidFill>
              </a:rPr>
              <a:t>(CP, DR, OC, TPM)</a:t>
            </a:r>
          </a:p>
        </p:txBody>
      </p:sp>
      <p:sp>
        <p:nvSpPr>
          <p:cNvPr id="6" name="TextBox 5">
            <a:extLst>
              <a:ext uri="{FF2B5EF4-FFF2-40B4-BE49-F238E27FC236}">
                <a16:creationId xmlns:a16="http://schemas.microsoft.com/office/drawing/2014/main" id="{5738803C-9A92-1854-B63D-FF2F4FD85A1E}"/>
              </a:ext>
            </a:extLst>
          </p:cNvPr>
          <p:cNvSpPr txBox="1"/>
          <p:nvPr/>
        </p:nvSpPr>
        <p:spPr>
          <a:xfrm>
            <a:off x="7349297" y="3515355"/>
            <a:ext cx="732841" cy="215444"/>
          </a:xfrm>
          <a:prstGeom prst="rect">
            <a:avLst/>
          </a:prstGeom>
          <a:noFill/>
        </p:spPr>
        <p:txBody>
          <a:bodyPr wrap="square" lIns="0" tIns="0" rIns="0" bIns="0" rtlCol="0">
            <a:spAutoFit/>
          </a:bodyPr>
          <a:lstStyle/>
          <a:p>
            <a:pPr algn="l"/>
            <a:r>
              <a:rPr lang="en-US" sz="1400">
                <a:solidFill>
                  <a:srgbClr val="5D5BD4"/>
                </a:solidFill>
              </a:rPr>
              <a:t>PIDF-LO</a:t>
            </a:r>
          </a:p>
        </p:txBody>
      </p:sp>
      <p:pic>
        <p:nvPicPr>
          <p:cNvPr id="33" name="Graphic 32" descr="Cloud outline">
            <a:extLst>
              <a:ext uri="{FF2B5EF4-FFF2-40B4-BE49-F238E27FC236}">
                <a16:creationId xmlns:a16="http://schemas.microsoft.com/office/drawing/2014/main" id="{64B4B1D4-C2F7-61E8-DAFC-F30E3E90E3C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305071" y="3314735"/>
            <a:ext cx="914400" cy="914400"/>
          </a:xfrm>
          <a:prstGeom prst="rect">
            <a:avLst/>
          </a:prstGeom>
        </p:spPr>
      </p:pic>
      <p:sp>
        <p:nvSpPr>
          <p:cNvPr id="35" name="TextBox 34">
            <a:extLst>
              <a:ext uri="{FF2B5EF4-FFF2-40B4-BE49-F238E27FC236}">
                <a16:creationId xmlns:a16="http://schemas.microsoft.com/office/drawing/2014/main" id="{BE8CC6AE-270A-D1BB-0A5A-DC31FA412AAF}"/>
              </a:ext>
            </a:extLst>
          </p:cNvPr>
          <p:cNvSpPr txBox="1"/>
          <p:nvPr/>
        </p:nvSpPr>
        <p:spPr>
          <a:xfrm>
            <a:off x="8075248" y="4171220"/>
            <a:ext cx="1464160" cy="307777"/>
          </a:xfrm>
          <a:prstGeom prst="rect">
            <a:avLst/>
          </a:prstGeom>
          <a:noFill/>
        </p:spPr>
        <p:txBody>
          <a:bodyPr wrap="square" lIns="0" tIns="0" rIns="0" bIns="0" rtlCol="0">
            <a:spAutoFit/>
          </a:bodyPr>
          <a:lstStyle/>
          <a:p>
            <a:pPr algn="ctr"/>
            <a:r>
              <a:rPr lang="en-US" sz="1000">
                <a:solidFill>
                  <a:srgbClr val="5558AF"/>
                </a:solidFill>
              </a:rPr>
              <a:t>Emergency Call Routing Service Provider</a:t>
            </a:r>
          </a:p>
        </p:txBody>
      </p:sp>
      <p:pic>
        <p:nvPicPr>
          <p:cNvPr id="24" name="Picture 23">
            <a:extLst>
              <a:ext uri="{FF2B5EF4-FFF2-40B4-BE49-F238E27FC236}">
                <a16:creationId xmlns:a16="http://schemas.microsoft.com/office/drawing/2014/main" id="{C43B8996-80E0-DB0D-44E2-0CE74B6A6A6D}"/>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rot="16200000" flipV="1">
            <a:off x="4355389" y="4437231"/>
            <a:ext cx="826914" cy="172042"/>
          </a:xfrm>
          <a:prstGeom prst="rect">
            <a:avLst/>
          </a:prstGeom>
        </p:spPr>
      </p:pic>
      <p:cxnSp>
        <p:nvCxnSpPr>
          <p:cNvPr id="25" name="Connector: Elbow 152">
            <a:extLst>
              <a:ext uri="{FF2B5EF4-FFF2-40B4-BE49-F238E27FC236}">
                <a16:creationId xmlns:a16="http://schemas.microsoft.com/office/drawing/2014/main" id="{2FE075E3-FCB5-D03E-C424-1AC016CD197D}"/>
              </a:ext>
              <a:ext uri="{C183D7F6-B498-43B3-948B-1728B52AA6E4}">
                <adec:decorative xmlns:adec="http://schemas.microsoft.com/office/drawing/2017/decorative" val="1"/>
              </a:ext>
            </a:extLst>
          </p:cNvPr>
          <p:cNvCxnSpPr>
            <a:cxnSpLocks/>
          </p:cNvCxnSpPr>
          <p:nvPr/>
        </p:nvCxnSpPr>
        <p:spPr>
          <a:xfrm flipH="1">
            <a:off x="3133190" y="3919097"/>
            <a:ext cx="825022" cy="0"/>
          </a:xfrm>
          <a:prstGeom prst="straightConnector1">
            <a:avLst/>
          </a:prstGeom>
          <a:ln w="19050" cap="flat" cmpd="sng" algn="ctr">
            <a:solidFill>
              <a:srgbClr val="5D5BD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7" name="Connector: Elbow 152">
            <a:extLst>
              <a:ext uri="{FF2B5EF4-FFF2-40B4-BE49-F238E27FC236}">
                <a16:creationId xmlns:a16="http://schemas.microsoft.com/office/drawing/2014/main" id="{90F9635B-6F17-5A16-E42B-78DD95981D23}"/>
              </a:ext>
              <a:ext uri="{C183D7F6-B498-43B3-948B-1728B52AA6E4}">
                <adec:decorative xmlns:adec="http://schemas.microsoft.com/office/drawing/2017/decorative" val="1"/>
              </a:ext>
            </a:extLst>
          </p:cNvPr>
          <p:cNvCxnSpPr>
            <a:cxnSpLocks/>
          </p:cNvCxnSpPr>
          <p:nvPr/>
        </p:nvCxnSpPr>
        <p:spPr>
          <a:xfrm flipH="1">
            <a:off x="1338281" y="3919097"/>
            <a:ext cx="825022" cy="0"/>
          </a:xfrm>
          <a:prstGeom prst="straightConnector1">
            <a:avLst/>
          </a:prstGeom>
          <a:ln w="19050" cap="flat" cmpd="sng" algn="ctr">
            <a:solidFill>
              <a:srgbClr val="5D5BD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31" name="Picture 30">
            <a:extLst>
              <a:ext uri="{FF2B5EF4-FFF2-40B4-BE49-F238E27FC236}">
                <a16:creationId xmlns:a16="http://schemas.microsoft.com/office/drawing/2014/main" id="{831866FF-6A9D-CB03-FB5C-9F39D103BFC4}"/>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7312899" y="3754884"/>
            <a:ext cx="908383" cy="188992"/>
          </a:xfrm>
          <a:prstGeom prst="rect">
            <a:avLst/>
          </a:prstGeom>
        </p:spPr>
      </p:pic>
      <p:pic>
        <p:nvPicPr>
          <p:cNvPr id="34" name="Picture 33">
            <a:extLst>
              <a:ext uri="{FF2B5EF4-FFF2-40B4-BE49-F238E27FC236}">
                <a16:creationId xmlns:a16="http://schemas.microsoft.com/office/drawing/2014/main" id="{7C84BEE9-C241-7D9C-E505-5C0BB944A05B}"/>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9362705" y="3771935"/>
            <a:ext cx="908383" cy="188992"/>
          </a:xfrm>
          <a:prstGeom prst="rect">
            <a:avLst/>
          </a:prstGeom>
        </p:spPr>
      </p:pic>
      <p:pic>
        <p:nvPicPr>
          <p:cNvPr id="41" name="Graphic 40" descr="Call center with solid fill">
            <a:extLst>
              <a:ext uri="{FF2B5EF4-FFF2-40B4-BE49-F238E27FC236}">
                <a16:creationId xmlns:a16="http://schemas.microsoft.com/office/drawing/2014/main" id="{45124BC7-7C30-39D1-C781-908DF9830E3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468564" y="3114710"/>
            <a:ext cx="492394" cy="492394"/>
          </a:xfrm>
          <a:prstGeom prst="rect">
            <a:avLst/>
          </a:prstGeom>
        </p:spPr>
      </p:pic>
      <p:pic>
        <p:nvPicPr>
          <p:cNvPr id="37" name="Graphic 36" descr="Call center with solid fill">
            <a:extLst>
              <a:ext uri="{FF2B5EF4-FFF2-40B4-BE49-F238E27FC236}">
                <a16:creationId xmlns:a16="http://schemas.microsoft.com/office/drawing/2014/main" id="{E4510106-D104-1B0E-D9C4-1219C5A5B91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271088" y="3554582"/>
            <a:ext cx="492394" cy="492394"/>
          </a:xfrm>
          <a:prstGeom prst="rect">
            <a:avLst/>
          </a:prstGeom>
        </p:spPr>
      </p:pic>
      <p:pic>
        <p:nvPicPr>
          <p:cNvPr id="40" name="Graphic 39" descr="Call center with solid fill">
            <a:extLst>
              <a:ext uri="{FF2B5EF4-FFF2-40B4-BE49-F238E27FC236}">
                <a16:creationId xmlns:a16="http://schemas.microsoft.com/office/drawing/2014/main" id="{0581E54C-B152-6926-F61B-D5765E79141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666039" y="3554505"/>
            <a:ext cx="492394" cy="492394"/>
          </a:xfrm>
          <a:prstGeom prst="rect">
            <a:avLst/>
          </a:prstGeom>
        </p:spPr>
      </p:pic>
      <p:sp>
        <p:nvSpPr>
          <p:cNvPr id="42" name="TextBox 41">
            <a:extLst>
              <a:ext uri="{FF2B5EF4-FFF2-40B4-BE49-F238E27FC236}">
                <a16:creationId xmlns:a16="http://schemas.microsoft.com/office/drawing/2014/main" id="{E5392F84-9648-5595-36B1-1D6878B28572}"/>
              </a:ext>
            </a:extLst>
          </p:cNvPr>
          <p:cNvSpPr txBox="1"/>
          <p:nvPr/>
        </p:nvSpPr>
        <p:spPr>
          <a:xfrm>
            <a:off x="10031402" y="4176340"/>
            <a:ext cx="1464160" cy="307777"/>
          </a:xfrm>
          <a:prstGeom prst="rect">
            <a:avLst/>
          </a:prstGeom>
          <a:noFill/>
        </p:spPr>
        <p:txBody>
          <a:bodyPr wrap="square" lIns="0" tIns="0" rIns="0" bIns="0" rtlCol="0">
            <a:spAutoFit/>
          </a:bodyPr>
          <a:lstStyle/>
          <a:p>
            <a:pPr algn="ctr"/>
            <a:r>
              <a:rPr lang="en-US" sz="1000">
                <a:solidFill>
                  <a:srgbClr val="5558AF"/>
                </a:solidFill>
              </a:rPr>
              <a:t>Public Safety Answering Point (PSAP)</a:t>
            </a:r>
          </a:p>
        </p:txBody>
      </p:sp>
      <p:pic>
        <p:nvPicPr>
          <p:cNvPr id="20" name="Graphic 19" descr="Database with solid fill">
            <a:extLst>
              <a:ext uri="{FF2B5EF4-FFF2-40B4-BE49-F238E27FC236}">
                <a16:creationId xmlns:a16="http://schemas.microsoft.com/office/drawing/2014/main" id="{101B97DE-24B3-C68B-CD97-0EF0481CF90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466804" y="4936709"/>
            <a:ext cx="776126" cy="776126"/>
          </a:xfrm>
          <a:prstGeom prst="rect">
            <a:avLst/>
          </a:prstGeom>
        </p:spPr>
      </p:pic>
      <p:sp>
        <p:nvSpPr>
          <p:cNvPr id="23" name="TextBox 22">
            <a:extLst>
              <a:ext uri="{FF2B5EF4-FFF2-40B4-BE49-F238E27FC236}">
                <a16:creationId xmlns:a16="http://schemas.microsoft.com/office/drawing/2014/main" id="{D7153994-2172-A346-40D1-59BFE4AAF2C1}"/>
              </a:ext>
            </a:extLst>
          </p:cNvPr>
          <p:cNvSpPr txBox="1"/>
          <p:nvPr/>
        </p:nvSpPr>
        <p:spPr>
          <a:xfrm>
            <a:off x="3545701" y="5715566"/>
            <a:ext cx="6473647" cy="646331"/>
          </a:xfrm>
          <a:prstGeom prst="rect">
            <a:avLst/>
          </a:prstGeom>
          <a:noFill/>
          <a:ln>
            <a:solidFill>
              <a:schemeClr val="accent1"/>
            </a:solidFill>
          </a:ln>
        </p:spPr>
        <p:txBody>
          <a:bodyPr wrap="square" lIns="0" tIns="0" rIns="0" bIns="0" rtlCol="0">
            <a:spAutoFit/>
          </a:bodyPr>
          <a:lstStyle/>
          <a:p>
            <a:pPr algn="l"/>
            <a:r>
              <a:rPr lang="en-US" sz="1400" dirty="0">
                <a:solidFill>
                  <a:srgbClr val="5D5BD4"/>
                </a:solidFill>
              </a:rPr>
              <a:t>Teams Location Information Service (LIS)</a:t>
            </a:r>
          </a:p>
          <a:p>
            <a:pPr algn="l"/>
            <a:r>
              <a:rPr lang="en-US" sz="1400" dirty="0">
                <a:solidFill>
                  <a:srgbClr val="5D5BD4"/>
                </a:solidFill>
              </a:rPr>
              <a:t>184.55.138.211 = Trusted IP = Matched</a:t>
            </a:r>
          </a:p>
          <a:p>
            <a:pPr algn="l"/>
            <a:r>
              <a:rPr lang="en-US" sz="1400" dirty="0">
                <a:solidFill>
                  <a:srgbClr val="5D5BD4"/>
                </a:solidFill>
              </a:rPr>
              <a:t>192.168.1.0 = 100 Main Street. 1</a:t>
            </a:r>
            <a:r>
              <a:rPr lang="en-US" sz="1400" baseline="30000" dirty="0">
                <a:solidFill>
                  <a:srgbClr val="5D5BD4"/>
                </a:solidFill>
              </a:rPr>
              <a:t>st</a:t>
            </a:r>
            <a:r>
              <a:rPr lang="en-US" sz="1400" dirty="0">
                <a:solidFill>
                  <a:srgbClr val="5D5BD4"/>
                </a:solidFill>
              </a:rPr>
              <a:t> Floor NW.  New York, NY 10044 = Matched</a:t>
            </a:r>
          </a:p>
        </p:txBody>
      </p:sp>
      <p:sp>
        <p:nvSpPr>
          <p:cNvPr id="7" name="Rectangle: Rounded Corners 6">
            <a:extLst>
              <a:ext uri="{FF2B5EF4-FFF2-40B4-BE49-F238E27FC236}">
                <a16:creationId xmlns:a16="http://schemas.microsoft.com/office/drawing/2014/main" id="{053D2124-30A4-34F9-C2A0-DCDB68A9016D}"/>
              </a:ext>
              <a:ext uri="{C183D7F6-B498-43B3-948B-1728B52AA6E4}">
                <adec:decorative xmlns:adec="http://schemas.microsoft.com/office/drawing/2017/decorative" val="1"/>
              </a:ext>
            </a:extLst>
          </p:cNvPr>
          <p:cNvSpPr/>
          <p:nvPr/>
        </p:nvSpPr>
        <p:spPr bwMode="auto">
          <a:xfrm>
            <a:off x="3792575" y="5915222"/>
            <a:ext cx="890249" cy="257880"/>
          </a:xfrm>
          <a:prstGeom prst="round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4438478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7D201-8620-4BB4-87DF-ADA5B7894127}"/>
              </a:ext>
            </a:extLst>
          </p:cNvPr>
          <p:cNvSpPr>
            <a:spLocks noGrp="1"/>
          </p:cNvSpPr>
          <p:nvPr>
            <p:ph type="title"/>
          </p:nvPr>
        </p:nvSpPr>
        <p:spPr/>
        <p:txBody>
          <a:bodyPr/>
          <a:lstStyle/>
          <a:p>
            <a:r>
              <a:rPr lang="en-US"/>
              <a:t>Tenant Configuration Components</a:t>
            </a:r>
          </a:p>
        </p:txBody>
      </p:sp>
      <p:graphicFrame>
        <p:nvGraphicFramePr>
          <p:cNvPr id="11" name="Content Placeholder 10">
            <a:extLst>
              <a:ext uri="{FF2B5EF4-FFF2-40B4-BE49-F238E27FC236}">
                <a16:creationId xmlns:a16="http://schemas.microsoft.com/office/drawing/2014/main" id="{571F6D0B-A369-44CD-8FED-C152A45E4251}"/>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4063077160"/>
              </p:ext>
            </p:extLst>
          </p:nvPr>
        </p:nvGraphicFramePr>
        <p:xfrm>
          <a:off x="269875" y="1189038"/>
          <a:ext cx="11652250" cy="5241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B655BFE0-D77E-9CD1-49B6-3272B1A4A5E3}"/>
              </a:ext>
            </a:extLst>
          </p:cNvPr>
          <p:cNvSpPr txBox="1"/>
          <p:nvPr/>
        </p:nvSpPr>
        <p:spPr>
          <a:xfrm>
            <a:off x="269875" y="4042110"/>
            <a:ext cx="3013541" cy="1015663"/>
          </a:xfrm>
          <a:prstGeom prst="rect">
            <a:avLst/>
          </a:prstGeom>
          <a:noFill/>
        </p:spPr>
        <p:txBody>
          <a:bodyPr wrap="square" rtlCol="0">
            <a:spAutoFit/>
          </a:bodyPr>
          <a:lstStyle/>
          <a:p>
            <a:r>
              <a:rPr lang="en-US" sz="1200" b="0" i="1" dirty="0">
                <a:solidFill>
                  <a:srgbClr val="161616"/>
                </a:solidFill>
                <a:effectLst/>
                <a:latin typeface="Segoe UI" panose="020B0502040204020203" pitchFamily="34" charset="0"/>
              </a:rPr>
              <a:t>Requests based on Ethernet/Switch (</a:t>
            </a:r>
            <a:r>
              <a:rPr lang="en-US" sz="1200" b="0" i="1" dirty="0" err="1">
                <a:solidFill>
                  <a:srgbClr val="161616"/>
                </a:solidFill>
                <a:effectLst/>
                <a:latin typeface="Segoe UI" panose="020B0502040204020203" pitchFamily="34" charset="0"/>
              </a:rPr>
              <a:t>PortID</a:t>
            </a:r>
            <a:r>
              <a:rPr lang="en-US" sz="1200" b="0" i="1" dirty="0">
                <a:solidFill>
                  <a:srgbClr val="161616"/>
                </a:solidFill>
                <a:effectLst/>
                <a:latin typeface="Segoe UI" panose="020B0502040204020203" pitchFamily="34" charset="0"/>
              </a:rPr>
              <a:t> or </a:t>
            </a:r>
            <a:r>
              <a:rPr lang="en-US" sz="1200" b="0" i="1" dirty="0" err="1">
                <a:solidFill>
                  <a:srgbClr val="161616"/>
                </a:solidFill>
                <a:effectLst/>
                <a:latin typeface="Segoe UI" panose="020B0502040204020203" pitchFamily="34" charset="0"/>
              </a:rPr>
              <a:t>ChassisID</a:t>
            </a:r>
            <a:r>
              <a:rPr lang="en-US" sz="1200" b="0" i="1" dirty="0">
                <a:solidFill>
                  <a:srgbClr val="161616"/>
                </a:solidFill>
                <a:effectLst/>
                <a:latin typeface="Segoe UI" panose="020B0502040204020203" pitchFamily="34" charset="0"/>
              </a:rPr>
              <a:t>) and Wireless </a:t>
            </a:r>
            <a:r>
              <a:rPr lang="en-US" sz="1200" b="0" i="1" dirty="0" err="1">
                <a:solidFill>
                  <a:srgbClr val="161616"/>
                </a:solidFill>
                <a:effectLst/>
                <a:latin typeface="Segoe UI" panose="020B0502040204020203" pitchFamily="34" charset="0"/>
              </a:rPr>
              <a:t>AccessPoint</a:t>
            </a:r>
            <a:r>
              <a:rPr lang="en-US" sz="1200" b="0" i="1" dirty="0">
                <a:solidFill>
                  <a:srgbClr val="161616"/>
                </a:solidFill>
                <a:effectLst/>
                <a:latin typeface="Segoe UI" panose="020B0502040204020203" pitchFamily="34" charset="0"/>
              </a:rPr>
              <a:t> (BSSID) will be done regardless of whether the external IP address matches an IP address in the trusted IP addresses.</a:t>
            </a:r>
            <a:endParaRPr lang="en-US" sz="1200" i="1" dirty="0"/>
          </a:p>
        </p:txBody>
      </p:sp>
      <p:cxnSp>
        <p:nvCxnSpPr>
          <p:cNvPr id="4" name="Straight Arrow Connector 3">
            <a:extLst>
              <a:ext uri="{FF2B5EF4-FFF2-40B4-BE49-F238E27FC236}">
                <a16:creationId xmlns:a16="http://schemas.microsoft.com/office/drawing/2014/main" id="{4BDBBC73-FDD0-1EE6-0174-4180DE922A3B}"/>
              </a:ext>
              <a:ext uri="{C183D7F6-B498-43B3-948B-1728B52AA6E4}">
                <adec:decorative xmlns:adec="http://schemas.microsoft.com/office/drawing/2017/decorative" val="1"/>
              </a:ext>
            </a:extLst>
          </p:cNvPr>
          <p:cNvCxnSpPr>
            <a:cxnSpLocks/>
          </p:cNvCxnSpPr>
          <p:nvPr/>
        </p:nvCxnSpPr>
        <p:spPr>
          <a:xfrm>
            <a:off x="1956021" y="5057773"/>
            <a:ext cx="1383527" cy="30935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47327F2-26F6-B4E4-1F98-0FDE0E290116}"/>
              </a:ext>
              <a:ext uri="{C183D7F6-B498-43B3-948B-1728B52AA6E4}">
                <adec:decorative xmlns:adec="http://schemas.microsoft.com/office/drawing/2017/decorative" val="1"/>
              </a:ext>
            </a:extLst>
          </p:cNvPr>
          <p:cNvCxnSpPr>
            <a:cxnSpLocks/>
          </p:cNvCxnSpPr>
          <p:nvPr/>
        </p:nvCxnSpPr>
        <p:spPr>
          <a:xfrm>
            <a:off x="5806068" y="906966"/>
            <a:ext cx="0" cy="5858107"/>
          </a:xfrm>
          <a:prstGeom prst="line">
            <a:avLst/>
          </a:prstGeom>
          <a:ln w="50800">
            <a:solidFill>
              <a:srgbClr val="C0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05452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6D750-216F-4D5D-A602-F8DC1D6D246C}"/>
              </a:ext>
            </a:extLst>
          </p:cNvPr>
          <p:cNvSpPr>
            <a:spLocks noGrp="1"/>
          </p:cNvSpPr>
          <p:nvPr>
            <p:ph type="title" idx="4294967295"/>
          </p:nvPr>
        </p:nvSpPr>
        <p:spPr>
          <a:xfrm>
            <a:off x="372979" y="122670"/>
            <a:ext cx="11655425" cy="430887"/>
          </a:xfrm>
        </p:spPr>
        <p:txBody>
          <a:bodyPr/>
          <a:lstStyle/>
          <a:p>
            <a:r>
              <a:rPr lang="en-US" dirty="0"/>
              <a:t>Trusted IP</a:t>
            </a:r>
          </a:p>
        </p:txBody>
      </p:sp>
      <p:graphicFrame>
        <p:nvGraphicFramePr>
          <p:cNvPr id="5" name="Content Placeholder 2">
            <a:extLst>
              <a:ext uri="{FF2B5EF4-FFF2-40B4-BE49-F238E27FC236}">
                <a16:creationId xmlns:a16="http://schemas.microsoft.com/office/drawing/2014/main" id="{BD4FAD61-B581-4827-8716-DDBA1BD5FD5F}"/>
              </a:ext>
              <a:ext uri="{C183D7F6-B498-43B3-948B-1728B52AA6E4}">
                <adec:decorative xmlns:adec="http://schemas.microsoft.com/office/drawing/2017/decorative" val="1"/>
              </a:ext>
            </a:extLst>
          </p:cNvPr>
          <p:cNvGraphicFramePr>
            <a:graphicFrameLocks noGrp="1"/>
          </p:cNvGraphicFramePr>
          <p:nvPr>
            <p:ph idx="4294967295"/>
            <p:extLst>
              <p:ext uri="{D42A27DB-BD31-4B8C-83A1-F6EECF244321}">
                <p14:modId xmlns:p14="http://schemas.microsoft.com/office/powerpoint/2010/main" val="1186788051"/>
              </p:ext>
            </p:extLst>
          </p:nvPr>
        </p:nvGraphicFramePr>
        <p:xfrm>
          <a:off x="372979" y="640080"/>
          <a:ext cx="11652250" cy="60952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7868178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FBBC2-D875-60FF-1CCE-6321DB1F6F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D2B5F2-9FCE-17BF-7BB9-2DC244635125}"/>
              </a:ext>
            </a:extLst>
          </p:cNvPr>
          <p:cNvSpPr>
            <a:spLocks noGrp="1"/>
          </p:cNvSpPr>
          <p:nvPr>
            <p:ph type="title"/>
          </p:nvPr>
        </p:nvSpPr>
        <p:spPr>
          <a:xfrm>
            <a:off x="325238" y="251229"/>
            <a:ext cx="11274869" cy="484753"/>
          </a:xfrm>
        </p:spPr>
        <p:txBody>
          <a:bodyPr anchor="b">
            <a:normAutofit/>
          </a:bodyPr>
          <a:lstStyle/>
          <a:p>
            <a:r>
              <a:rPr lang="en-US" sz="2800">
                <a:latin typeface="Segoe UI"/>
                <a:cs typeface="Segoe UI"/>
              </a:rPr>
              <a:t>Network Topology – Trusted IP’s</a:t>
            </a:r>
          </a:p>
        </p:txBody>
      </p:sp>
      <p:pic>
        <p:nvPicPr>
          <p:cNvPr id="7" name="Picture 6" descr="Screenshot of the Teams admin center showing the list of Trusted IPs.">
            <a:extLst>
              <a:ext uri="{FF2B5EF4-FFF2-40B4-BE49-F238E27FC236}">
                <a16:creationId xmlns:a16="http://schemas.microsoft.com/office/drawing/2014/main" id="{E6374489-07B1-9CF7-B8CE-E77541EE8AAD}"/>
              </a:ext>
            </a:extLst>
          </p:cNvPr>
          <p:cNvPicPr>
            <a:picLocks noChangeAspect="1"/>
          </p:cNvPicPr>
          <p:nvPr/>
        </p:nvPicPr>
        <p:blipFill>
          <a:blip r:embed="rId3"/>
          <a:stretch>
            <a:fillRect/>
          </a:stretch>
        </p:blipFill>
        <p:spPr>
          <a:xfrm>
            <a:off x="325238" y="839761"/>
            <a:ext cx="8140032" cy="4752313"/>
          </a:xfrm>
          <a:prstGeom prst="rect">
            <a:avLst/>
          </a:prstGeom>
          <a:ln>
            <a:solidFill>
              <a:srgbClr val="D83B01"/>
            </a:solidFill>
          </a:ln>
        </p:spPr>
      </p:pic>
      <p:pic>
        <p:nvPicPr>
          <p:cNvPr id="17" name="Picture 16" descr="Screenshot of a dialog box adding a new trusted IP address, including the IP version, IP address, Network range and description fields.">
            <a:extLst>
              <a:ext uri="{FF2B5EF4-FFF2-40B4-BE49-F238E27FC236}">
                <a16:creationId xmlns:a16="http://schemas.microsoft.com/office/drawing/2014/main" id="{64D287A5-B676-2DC1-3725-5B8DC0BEA5CD}"/>
              </a:ext>
            </a:extLst>
          </p:cNvPr>
          <p:cNvPicPr>
            <a:picLocks noChangeAspect="1"/>
          </p:cNvPicPr>
          <p:nvPr/>
        </p:nvPicPr>
        <p:blipFill>
          <a:blip r:embed="rId4"/>
          <a:stretch>
            <a:fillRect/>
          </a:stretch>
        </p:blipFill>
        <p:spPr>
          <a:xfrm>
            <a:off x="8847910" y="839761"/>
            <a:ext cx="2752197" cy="4513928"/>
          </a:xfrm>
          <a:prstGeom prst="rect">
            <a:avLst/>
          </a:prstGeom>
          <a:ln>
            <a:solidFill>
              <a:srgbClr val="D83B01"/>
            </a:solidFill>
          </a:ln>
        </p:spPr>
      </p:pic>
      <p:pic>
        <p:nvPicPr>
          <p:cNvPr id="6" name="Graphic 5" descr="Programmer male with solid fill">
            <a:extLst>
              <a:ext uri="{FF2B5EF4-FFF2-40B4-BE49-F238E27FC236}">
                <a16:creationId xmlns:a16="http://schemas.microsoft.com/office/drawing/2014/main" id="{6654FD5C-8A8A-774E-ED29-9987157699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09945" y="5610640"/>
            <a:ext cx="862500" cy="862500"/>
          </a:xfrm>
          <a:prstGeom prst="rect">
            <a:avLst/>
          </a:prstGeom>
        </p:spPr>
      </p:pic>
      <p:sp>
        <p:nvSpPr>
          <p:cNvPr id="14" name="TextBox 13">
            <a:extLst>
              <a:ext uri="{FF2B5EF4-FFF2-40B4-BE49-F238E27FC236}">
                <a16:creationId xmlns:a16="http://schemas.microsoft.com/office/drawing/2014/main" id="{C67510C5-EE8B-C851-44F7-B0460779AADA}"/>
              </a:ext>
            </a:extLst>
          </p:cNvPr>
          <p:cNvSpPr txBox="1"/>
          <p:nvPr/>
        </p:nvSpPr>
        <p:spPr>
          <a:xfrm>
            <a:off x="1882592" y="6483938"/>
            <a:ext cx="1042944" cy="215444"/>
          </a:xfrm>
          <a:prstGeom prst="rect">
            <a:avLst/>
          </a:prstGeom>
          <a:noFill/>
        </p:spPr>
        <p:txBody>
          <a:bodyPr wrap="square" lIns="0" tIns="0" rIns="0" bIns="0" rtlCol="0">
            <a:spAutoFit/>
          </a:bodyPr>
          <a:lstStyle/>
          <a:p>
            <a:pPr algn="l"/>
            <a:r>
              <a:rPr lang="en-US" sz="1400">
                <a:solidFill>
                  <a:srgbClr val="5558AF"/>
                </a:solidFill>
              </a:rPr>
              <a:t>10.1.0.43</a:t>
            </a:r>
          </a:p>
        </p:txBody>
      </p:sp>
      <p:pic>
        <p:nvPicPr>
          <p:cNvPr id="8" name="Graphic 7" descr="Wireless router with solid fill">
            <a:extLst>
              <a:ext uri="{FF2B5EF4-FFF2-40B4-BE49-F238E27FC236}">
                <a16:creationId xmlns:a16="http://schemas.microsoft.com/office/drawing/2014/main" id="{9966B761-A186-1AD6-52CD-91F80C4DD3E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41855" y="5610640"/>
            <a:ext cx="914400" cy="914400"/>
          </a:xfrm>
          <a:prstGeom prst="rect">
            <a:avLst/>
          </a:prstGeom>
        </p:spPr>
      </p:pic>
      <p:sp>
        <p:nvSpPr>
          <p:cNvPr id="15" name="TextBox 14">
            <a:extLst>
              <a:ext uri="{FF2B5EF4-FFF2-40B4-BE49-F238E27FC236}">
                <a16:creationId xmlns:a16="http://schemas.microsoft.com/office/drawing/2014/main" id="{EACB38F8-8614-1B69-E88D-212CDBBBB4B8}"/>
              </a:ext>
            </a:extLst>
          </p:cNvPr>
          <p:cNvSpPr txBox="1"/>
          <p:nvPr/>
        </p:nvSpPr>
        <p:spPr>
          <a:xfrm>
            <a:off x="5166177" y="6473140"/>
            <a:ext cx="1734532" cy="215444"/>
          </a:xfrm>
          <a:prstGeom prst="rect">
            <a:avLst/>
          </a:prstGeom>
          <a:noFill/>
        </p:spPr>
        <p:txBody>
          <a:bodyPr wrap="square" lIns="0" tIns="0" rIns="0" bIns="0" rtlCol="0">
            <a:spAutoFit/>
          </a:bodyPr>
          <a:lstStyle/>
          <a:p>
            <a:pPr algn="l"/>
            <a:r>
              <a:rPr lang="en-US" sz="1400" dirty="0">
                <a:solidFill>
                  <a:srgbClr val="5D5BD4"/>
                </a:solidFill>
              </a:rPr>
              <a:t>184.55.138.211</a:t>
            </a:r>
          </a:p>
        </p:txBody>
      </p:sp>
      <p:pic>
        <p:nvPicPr>
          <p:cNvPr id="9" name="Picture 8" descr="Image of a Microsoft 365 cloud with a Teams logo.">
            <a:extLst>
              <a:ext uri="{FF2B5EF4-FFF2-40B4-BE49-F238E27FC236}">
                <a16:creationId xmlns:a16="http://schemas.microsoft.com/office/drawing/2014/main" id="{35D5D525-2CC5-93E4-4721-8ADEE571EFDB}"/>
              </a:ext>
            </a:extLst>
          </p:cNvPr>
          <p:cNvPicPr>
            <a:picLocks noChangeAspect="1"/>
          </p:cNvPicPr>
          <p:nvPr/>
        </p:nvPicPr>
        <p:blipFill>
          <a:blip r:embed="rId9"/>
          <a:stretch>
            <a:fillRect/>
          </a:stretch>
        </p:blipFill>
        <p:spPr>
          <a:xfrm>
            <a:off x="8749987" y="5610640"/>
            <a:ext cx="1943100" cy="1060450"/>
          </a:xfrm>
          <a:prstGeom prst="rect">
            <a:avLst/>
          </a:prstGeom>
        </p:spPr>
      </p:pic>
      <p:cxnSp>
        <p:nvCxnSpPr>
          <p:cNvPr id="10" name="Connector: Elbow 152">
            <a:extLst>
              <a:ext uri="{FF2B5EF4-FFF2-40B4-BE49-F238E27FC236}">
                <a16:creationId xmlns:a16="http://schemas.microsoft.com/office/drawing/2014/main" id="{0E98DF14-0723-E4CE-73A0-D9C3582BDA08}"/>
              </a:ext>
              <a:ext uri="{C183D7F6-B498-43B3-948B-1728B52AA6E4}">
                <adec:decorative xmlns:adec="http://schemas.microsoft.com/office/drawing/2017/decorative" val="1"/>
              </a:ext>
            </a:extLst>
          </p:cNvPr>
          <p:cNvCxnSpPr>
            <a:cxnSpLocks/>
          </p:cNvCxnSpPr>
          <p:nvPr/>
        </p:nvCxnSpPr>
        <p:spPr>
          <a:xfrm>
            <a:off x="2672445" y="6182328"/>
            <a:ext cx="2493732" cy="0"/>
          </a:xfrm>
          <a:prstGeom prst="straightConnector1">
            <a:avLst/>
          </a:prstGeom>
          <a:ln w="19050" cap="flat" cmpd="sng" algn="ctr">
            <a:solidFill>
              <a:srgbClr val="5D5BD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1" name="Connector: Elbow 152">
            <a:extLst>
              <a:ext uri="{FF2B5EF4-FFF2-40B4-BE49-F238E27FC236}">
                <a16:creationId xmlns:a16="http://schemas.microsoft.com/office/drawing/2014/main" id="{BBD019AB-0018-76EF-1A64-A3716184AA39}"/>
              </a:ext>
              <a:ext uri="{C183D7F6-B498-43B3-948B-1728B52AA6E4}">
                <adec:decorative xmlns:adec="http://schemas.microsoft.com/office/drawing/2017/decorative" val="1"/>
              </a:ext>
            </a:extLst>
          </p:cNvPr>
          <p:cNvCxnSpPr>
            <a:cxnSpLocks/>
          </p:cNvCxnSpPr>
          <p:nvPr/>
        </p:nvCxnSpPr>
        <p:spPr>
          <a:xfrm>
            <a:off x="6527417" y="6190674"/>
            <a:ext cx="1937853" cy="0"/>
          </a:xfrm>
          <a:prstGeom prst="straightConnector1">
            <a:avLst/>
          </a:prstGeom>
          <a:ln w="19050" cap="flat" cmpd="sng" algn="ctr">
            <a:solidFill>
              <a:srgbClr val="5C5AD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 name="Rectangle: Rounded Corners 2">
            <a:extLst>
              <a:ext uri="{FF2B5EF4-FFF2-40B4-BE49-F238E27FC236}">
                <a16:creationId xmlns:a16="http://schemas.microsoft.com/office/drawing/2014/main" id="{2D01493D-5367-2C0A-1E0B-102A5D4B3E86}"/>
              </a:ext>
              <a:ext uri="{C183D7F6-B498-43B3-948B-1728B52AA6E4}">
                <adec:decorative xmlns:adec="http://schemas.microsoft.com/office/drawing/2017/decorative" val="1"/>
              </a:ext>
            </a:extLst>
          </p:cNvPr>
          <p:cNvSpPr/>
          <p:nvPr/>
        </p:nvSpPr>
        <p:spPr bwMode="auto">
          <a:xfrm>
            <a:off x="9353227" y="3216324"/>
            <a:ext cx="705173" cy="154557"/>
          </a:xfrm>
          <a:prstGeom prst="round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4" name="Rectangle: Rounded Corners 3">
            <a:extLst>
              <a:ext uri="{FF2B5EF4-FFF2-40B4-BE49-F238E27FC236}">
                <a16:creationId xmlns:a16="http://schemas.microsoft.com/office/drawing/2014/main" id="{47FB1A91-22E1-4130-F968-E45B7E3CD555}"/>
              </a:ext>
              <a:ext uri="{C183D7F6-B498-43B3-948B-1728B52AA6E4}">
                <adec:decorative xmlns:adec="http://schemas.microsoft.com/office/drawing/2017/decorative" val="1"/>
              </a:ext>
            </a:extLst>
          </p:cNvPr>
          <p:cNvSpPr/>
          <p:nvPr/>
        </p:nvSpPr>
        <p:spPr bwMode="auto">
          <a:xfrm>
            <a:off x="5446468" y="6460139"/>
            <a:ext cx="809787" cy="215444"/>
          </a:xfrm>
          <a:prstGeom prst="round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5" name="Rectangle: Rounded Corners 4">
            <a:extLst>
              <a:ext uri="{FF2B5EF4-FFF2-40B4-BE49-F238E27FC236}">
                <a16:creationId xmlns:a16="http://schemas.microsoft.com/office/drawing/2014/main" id="{DD124137-4EF6-77CA-89EA-0229B7F2E07A}"/>
              </a:ext>
              <a:ext uri="{C183D7F6-B498-43B3-948B-1728B52AA6E4}">
                <adec:decorative xmlns:adec="http://schemas.microsoft.com/office/drawing/2017/decorative" val="1"/>
              </a:ext>
            </a:extLst>
          </p:cNvPr>
          <p:cNvSpPr/>
          <p:nvPr/>
        </p:nvSpPr>
        <p:spPr bwMode="auto">
          <a:xfrm>
            <a:off x="2925536" y="4908321"/>
            <a:ext cx="705173" cy="154557"/>
          </a:xfrm>
          <a:prstGeom prst="round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12" name="Rectangle: Rounded Corners 11">
            <a:extLst>
              <a:ext uri="{FF2B5EF4-FFF2-40B4-BE49-F238E27FC236}">
                <a16:creationId xmlns:a16="http://schemas.microsoft.com/office/drawing/2014/main" id="{ACE4ED34-6400-095C-61FC-11CFE5A95C63}"/>
              </a:ext>
              <a:ext uri="{C183D7F6-B498-43B3-948B-1728B52AA6E4}">
                <adec:decorative xmlns:adec="http://schemas.microsoft.com/office/drawing/2017/decorative" val="1"/>
              </a:ext>
            </a:extLst>
          </p:cNvPr>
          <p:cNvSpPr/>
          <p:nvPr/>
        </p:nvSpPr>
        <p:spPr bwMode="auto">
          <a:xfrm>
            <a:off x="2925535" y="5253130"/>
            <a:ext cx="705173" cy="154557"/>
          </a:xfrm>
          <a:prstGeom prst="round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7488990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5189BF-97E0-4BCC-9E32-8C79016264DB}"/>
              </a:ext>
            </a:extLst>
          </p:cNvPr>
          <p:cNvSpPr>
            <a:spLocks noGrp="1"/>
          </p:cNvSpPr>
          <p:nvPr>
            <p:ph type="title" idx="4294967295"/>
          </p:nvPr>
        </p:nvSpPr>
        <p:spPr>
          <a:xfrm>
            <a:off x="536575" y="288925"/>
            <a:ext cx="11655425" cy="900113"/>
          </a:xfrm>
        </p:spPr>
        <p:txBody>
          <a:bodyPr/>
          <a:lstStyle/>
          <a:p>
            <a:r>
              <a:rPr lang="en-US" dirty="0"/>
              <a:t>Defining your environment</a:t>
            </a:r>
          </a:p>
        </p:txBody>
      </p:sp>
      <p:sp>
        <p:nvSpPr>
          <p:cNvPr id="4" name="Content Placeholder 3">
            <a:extLst>
              <a:ext uri="{FF2B5EF4-FFF2-40B4-BE49-F238E27FC236}">
                <a16:creationId xmlns:a16="http://schemas.microsoft.com/office/drawing/2014/main" id="{48463AC6-E9FB-4335-9EE0-4467DE5205B2}"/>
              </a:ext>
            </a:extLst>
          </p:cNvPr>
          <p:cNvSpPr>
            <a:spLocks noGrp="1"/>
          </p:cNvSpPr>
          <p:nvPr>
            <p:ph idx="4294967295"/>
          </p:nvPr>
        </p:nvSpPr>
        <p:spPr>
          <a:xfrm>
            <a:off x="387350" y="1189038"/>
            <a:ext cx="11499850" cy="2606675"/>
          </a:xfrm>
        </p:spPr>
        <p:txBody>
          <a:bodyPr>
            <a:normAutofit fontScale="92500" lnSpcReduction="10000"/>
          </a:bodyPr>
          <a:lstStyle/>
          <a:p>
            <a:r>
              <a:rPr lang="en-US" dirty="0"/>
              <a:t>Hierarchy and information should be detailed enough to allow emergency responders to easily locate a person.</a:t>
            </a:r>
          </a:p>
          <a:p>
            <a:r>
              <a:rPr lang="en-US" dirty="0"/>
              <a:t>Civic Address </a:t>
            </a:r>
            <a:r>
              <a:rPr lang="en-US" b="1" dirty="0"/>
              <a:t>-&gt;</a:t>
            </a:r>
            <a:r>
              <a:rPr lang="en-US" dirty="0"/>
              <a:t> specific building</a:t>
            </a:r>
          </a:p>
          <a:p>
            <a:r>
              <a:rPr lang="en-US" dirty="0"/>
              <a:t>Location (also called Places) </a:t>
            </a:r>
            <a:r>
              <a:rPr lang="en-US" b="1" dirty="0"/>
              <a:t>-&gt;</a:t>
            </a:r>
            <a:r>
              <a:rPr lang="en-US" dirty="0"/>
              <a:t> for example, a floor in the building</a:t>
            </a:r>
          </a:p>
          <a:p>
            <a:r>
              <a:rPr lang="en-US" dirty="0"/>
              <a:t>In each location</a:t>
            </a:r>
            <a:r>
              <a:rPr lang="en-US" b="1" dirty="0"/>
              <a:t> -&gt; </a:t>
            </a:r>
            <a:r>
              <a:rPr lang="en-US" dirty="0"/>
              <a:t>one (or more) network elements {Subnet, Wireless Access Point, Switch/Port}</a:t>
            </a:r>
          </a:p>
        </p:txBody>
      </p:sp>
      <p:graphicFrame>
        <p:nvGraphicFramePr>
          <p:cNvPr id="2" name="Diagram 1">
            <a:extLst>
              <a:ext uri="{FF2B5EF4-FFF2-40B4-BE49-F238E27FC236}">
                <a16:creationId xmlns:a16="http://schemas.microsoft.com/office/drawing/2014/main" id="{706C780A-5AD7-4890-9620-13DA25A79ED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66984908"/>
              </p:ext>
            </p:extLst>
          </p:nvPr>
        </p:nvGraphicFramePr>
        <p:xfrm>
          <a:off x="1237672" y="3600757"/>
          <a:ext cx="9716655" cy="2709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03091754"/>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867DA-95AF-4EC0-8FD9-0185888B3590}"/>
              </a:ext>
            </a:extLst>
          </p:cNvPr>
          <p:cNvSpPr>
            <a:spLocks noGrp="1"/>
          </p:cNvSpPr>
          <p:nvPr>
            <p:ph type="title" idx="4294967295"/>
          </p:nvPr>
        </p:nvSpPr>
        <p:spPr>
          <a:xfrm>
            <a:off x="401637" y="129380"/>
            <a:ext cx="11655425" cy="900113"/>
          </a:xfrm>
        </p:spPr>
        <p:txBody>
          <a:bodyPr/>
          <a:lstStyle/>
          <a:p>
            <a:r>
              <a:rPr lang="en-US" dirty="0"/>
              <a:t>Civic Addresses</a:t>
            </a:r>
          </a:p>
        </p:txBody>
      </p:sp>
      <p:graphicFrame>
        <p:nvGraphicFramePr>
          <p:cNvPr id="5" name="Content Placeholder 2">
            <a:extLst>
              <a:ext uri="{FF2B5EF4-FFF2-40B4-BE49-F238E27FC236}">
                <a16:creationId xmlns:a16="http://schemas.microsoft.com/office/drawing/2014/main" id="{5B6CA582-EE39-4600-B625-D2402BD8D432}"/>
              </a:ext>
              <a:ext uri="{C183D7F6-B498-43B3-948B-1728B52AA6E4}">
                <adec:decorative xmlns:adec="http://schemas.microsoft.com/office/drawing/2017/decorative" val="1"/>
              </a:ext>
            </a:extLst>
          </p:cNvPr>
          <p:cNvGraphicFramePr>
            <a:graphicFrameLocks noGrp="1"/>
          </p:cNvGraphicFramePr>
          <p:nvPr>
            <p:ph idx="4294967295"/>
            <p:extLst>
              <p:ext uri="{D42A27DB-BD31-4B8C-83A1-F6EECF244321}">
                <p14:modId xmlns:p14="http://schemas.microsoft.com/office/powerpoint/2010/main" val="2430087558"/>
              </p:ext>
            </p:extLst>
          </p:nvPr>
        </p:nvGraphicFramePr>
        <p:xfrm>
          <a:off x="536575" y="1189038"/>
          <a:ext cx="11385550" cy="5089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9037509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88A3D4D-339D-4AFE-A364-49052164A104}"/>
              </a:ext>
            </a:extLst>
          </p:cNvPr>
          <p:cNvSpPr txBox="1">
            <a:spLocks noGrp="1"/>
          </p:cNvSpPr>
          <p:nvPr>
            <p:ph type="title" idx="4294967295"/>
          </p:nvPr>
        </p:nvSpPr>
        <p:spPr>
          <a:xfrm>
            <a:off x="266084" y="-39783"/>
            <a:ext cx="11509185" cy="9001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049" rtl="0" eaLnBrk="1" latinLnBrk="0" hangingPunct="1">
              <a:lnSpc>
                <a:spcPct val="90000"/>
              </a:lnSpc>
              <a:spcBef>
                <a:spcPct val="0"/>
              </a:spcBef>
              <a:buNone/>
              <a:defRPr sz="4400" b="0" i="0" kern="1200">
                <a:solidFill>
                  <a:srgbClr val="5558AF"/>
                </a:solidFill>
                <a:latin typeface="Segoe UI Light" charset="0"/>
                <a:ea typeface="Segoe UI Light" charset="0"/>
                <a:cs typeface="Segoe UI Light" charset="0"/>
              </a:defRPr>
            </a:lvl1pPr>
          </a:lstStyle>
          <a:p>
            <a:pPr marL="0" marR="0" lvl="0" indent="0" algn="l" defTabSz="914049"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5558AF"/>
                </a:solidFill>
                <a:effectLst/>
                <a:uLnTx/>
                <a:uFillTx/>
                <a:latin typeface="Segoe UI Light" charset="0"/>
                <a:ea typeface="Segoe UI Light" charset="0"/>
                <a:cs typeface="Segoe UI Light" charset="0"/>
              </a:rPr>
              <a:t>Civic address creation [Teams Admin Center]</a:t>
            </a:r>
          </a:p>
        </p:txBody>
      </p:sp>
      <p:pic>
        <p:nvPicPr>
          <p:cNvPr id="6" name="Graphic 5" descr="Badge 1 with solid fill">
            <a:extLst>
              <a:ext uri="{FF2B5EF4-FFF2-40B4-BE49-F238E27FC236}">
                <a16:creationId xmlns:a16="http://schemas.microsoft.com/office/drawing/2014/main" id="{9576F5A6-C7AD-43F8-9DBC-13C1BC4F5B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6084" y="898236"/>
            <a:ext cx="457200" cy="457200"/>
          </a:xfrm>
          <a:prstGeom prst="rect">
            <a:avLst/>
          </a:prstGeom>
        </p:spPr>
      </p:pic>
      <p:sp>
        <p:nvSpPr>
          <p:cNvPr id="18" name="TextBox 17">
            <a:extLst>
              <a:ext uri="{FF2B5EF4-FFF2-40B4-BE49-F238E27FC236}">
                <a16:creationId xmlns:a16="http://schemas.microsoft.com/office/drawing/2014/main" id="{377E0A7B-6452-4917-9E12-241C618A60BC}"/>
              </a:ext>
            </a:extLst>
          </p:cNvPr>
          <p:cNvSpPr txBox="1"/>
          <p:nvPr/>
        </p:nvSpPr>
        <p:spPr>
          <a:xfrm>
            <a:off x="723284" y="974293"/>
            <a:ext cx="7283292" cy="369332"/>
          </a:xfrm>
          <a:prstGeom prst="rect">
            <a:avLst/>
          </a:prstGeom>
          <a:noFill/>
        </p:spPr>
        <p:txBody>
          <a:bodyPr wrap="square" rtlCol="0">
            <a:spAutoFit/>
          </a:bodyPr>
          <a:lstStyle/>
          <a:p>
            <a:r>
              <a:rPr lang="en-US" dirty="0">
                <a:latin typeface="Segoe UI Light" panose="020B0502040204020203" pitchFamily="34" charset="0"/>
                <a:cs typeface="Segoe UI Light" panose="020B0502040204020203" pitchFamily="34" charset="0"/>
              </a:rPr>
              <a:t>Select </a:t>
            </a:r>
            <a:r>
              <a:rPr lang="en-US" b="1" dirty="0">
                <a:latin typeface="Segoe UI Light" panose="020B0502040204020203" pitchFamily="34" charset="0"/>
                <a:cs typeface="Segoe UI Light" panose="020B0502040204020203" pitchFamily="34" charset="0"/>
              </a:rPr>
              <a:t>Locations</a:t>
            </a:r>
            <a:r>
              <a:rPr lang="en-US" dirty="0">
                <a:latin typeface="Segoe UI Light" panose="020B0502040204020203" pitchFamily="34" charset="0"/>
                <a:cs typeface="Segoe UI Light" panose="020B0502040204020203" pitchFamily="34" charset="0"/>
              </a:rPr>
              <a:t> – </a:t>
            </a:r>
            <a:r>
              <a:rPr lang="en-US" b="1" dirty="0">
                <a:latin typeface="Segoe UI Light" panose="020B0502040204020203" pitchFamily="34" charset="0"/>
                <a:cs typeface="Segoe UI Light" panose="020B0502040204020203" pitchFamily="34" charset="0"/>
              </a:rPr>
              <a:t>Emergency Addresses</a:t>
            </a:r>
          </a:p>
        </p:txBody>
      </p:sp>
      <p:pic>
        <p:nvPicPr>
          <p:cNvPr id="12" name="Graphic 11" descr="Badge with solid fill">
            <a:extLst>
              <a:ext uri="{FF2B5EF4-FFF2-40B4-BE49-F238E27FC236}">
                <a16:creationId xmlns:a16="http://schemas.microsoft.com/office/drawing/2014/main" id="{5093AF25-31B4-4072-A84D-B63CC01A026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9032" y="1353830"/>
            <a:ext cx="457200" cy="457200"/>
          </a:xfrm>
          <a:prstGeom prst="rect">
            <a:avLst/>
          </a:prstGeom>
        </p:spPr>
      </p:pic>
      <p:sp>
        <p:nvSpPr>
          <p:cNvPr id="19" name="TextBox 18">
            <a:extLst>
              <a:ext uri="{FF2B5EF4-FFF2-40B4-BE49-F238E27FC236}">
                <a16:creationId xmlns:a16="http://schemas.microsoft.com/office/drawing/2014/main" id="{252BBBDC-5495-4F29-91E3-CD13CEAECF55}"/>
              </a:ext>
            </a:extLst>
          </p:cNvPr>
          <p:cNvSpPr txBox="1"/>
          <p:nvPr/>
        </p:nvSpPr>
        <p:spPr>
          <a:xfrm>
            <a:off x="723284" y="1334386"/>
            <a:ext cx="7283292" cy="646331"/>
          </a:xfrm>
          <a:prstGeom prst="rect">
            <a:avLst/>
          </a:prstGeom>
          <a:noFill/>
        </p:spPr>
        <p:txBody>
          <a:bodyPr wrap="square" rtlCol="0">
            <a:spAutoFit/>
          </a:bodyPr>
          <a:lstStyle/>
          <a:p>
            <a:r>
              <a:rPr lang="en-US" dirty="0">
                <a:latin typeface="Segoe UI Light" panose="020B0502040204020203" pitchFamily="34" charset="0"/>
                <a:cs typeface="Segoe UI Light" panose="020B0502040204020203" pitchFamily="34" charset="0"/>
              </a:rPr>
              <a:t>Define location details (Name, Country or Region, Address, </a:t>
            </a:r>
            <a:r>
              <a:rPr lang="en-US" dirty="0" err="1">
                <a:latin typeface="Segoe UI Light" panose="020B0502040204020203" pitchFamily="34" charset="0"/>
                <a:cs typeface="Segoe UI Light" panose="020B0502040204020203" pitchFamily="34" charset="0"/>
              </a:rPr>
              <a:t>etc</a:t>
            </a:r>
            <a:r>
              <a:rPr lang="en-US" dirty="0">
                <a:latin typeface="Segoe UI Light" panose="020B0502040204020203" pitchFamily="34" charset="0"/>
                <a:cs typeface="Segoe UI Light" panose="020B0502040204020203" pitchFamily="34" charset="0"/>
              </a:rPr>
              <a:t>) and check for validation </a:t>
            </a:r>
          </a:p>
        </p:txBody>
      </p:sp>
      <p:pic>
        <p:nvPicPr>
          <p:cNvPr id="16" name="Graphic 15" descr="Badge 3 with solid fill">
            <a:extLst>
              <a:ext uri="{FF2B5EF4-FFF2-40B4-BE49-F238E27FC236}">
                <a16:creationId xmlns:a16="http://schemas.microsoft.com/office/drawing/2014/main" id="{A382F71A-A8EE-4F60-847F-556AB860222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66084" y="1863459"/>
            <a:ext cx="457200" cy="457200"/>
          </a:xfrm>
          <a:prstGeom prst="rect">
            <a:avLst/>
          </a:prstGeom>
        </p:spPr>
      </p:pic>
      <p:sp>
        <p:nvSpPr>
          <p:cNvPr id="20" name="TextBox 19">
            <a:extLst>
              <a:ext uri="{FF2B5EF4-FFF2-40B4-BE49-F238E27FC236}">
                <a16:creationId xmlns:a16="http://schemas.microsoft.com/office/drawing/2014/main" id="{F031B103-A652-45F4-B0F3-2607B119E790}"/>
              </a:ext>
            </a:extLst>
          </p:cNvPr>
          <p:cNvSpPr txBox="1"/>
          <p:nvPr/>
        </p:nvSpPr>
        <p:spPr>
          <a:xfrm>
            <a:off x="717963" y="1911459"/>
            <a:ext cx="7823363" cy="369332"/>
          </a:xfrm>
          <a:prstGeom prst="rect">
            <a:avLst/>
          </a:prstGeom>
          <a:noFill/>
        </p:spPr>
        <p:txBody>
          <a:bodyPr wrap="square" rtlCol="0">
            <a:spAutoFit/>
          </a:bodyPr>
          <a:lstStyle/>
          <a:p>
            <a:r>
              <a:rPr lang="en-US" dirty="0">
                <a:latin typeface="Segoe UI Light" panose="020B0502040204020203" pitchFamily="34" charset="0"/>
                <a:cs typeface="Segoe UI Light" panose="020B0502040204020203" pitchFamily="34" charset="0"/>
              </a:rPr>
              <a:t>If address is validated by Microsoft, Azure Maps will display verified location</a:t>
            </a:r>
          </a:p>
        </p:txBody>
      </p:sp>
      <p:pic>
        <p:nvPicPr>
          <p:cNvPr id="23" name="Graphic 22" descr="Badge 4 with solid fill">
            <a:extLst>
              <a:ext uri="{FF2B5EF4-FFF2-40B4-BE49-F238E27FC236}">
                <a16:creationId xmlns:a16="http://schemas.microsoft.com/office/drawing/2014/main" id="{7F496F79-1BD6-42C9-9183-29D97C13A91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69032" y="2274187"/>
            <a:ext cx="457200" cy="457200"/>
          </a:xfrm>
          <a:prstGeom prst="rect">
            <a:avLst/>
          </a:prstGeom>
        </p:spPr>
      </p:pic>
      <p:sp>
        <p:nvSpPr>
          <p:cNvPr id="21" name="TextBox 20">
            <a:extLst>
              <a:ext uri="{FF2B5EF4-FFF2-40B4-BE49-F238E27FC236}">
                <a16:creationId xmlns:a16="http://schemas.microsoft.com/office/drawing/2014/main" id="{8E5CEA09-15C9-4091-BF02-6C757F99910A}"/>
              </a:ext>
            </a:extLst>
          </p:cNvPr>
          <p:cNvSpPr txBox="1"/>
          <p:nvPr/>
        </p:nvSpPr>
        <p:spPr>
          <a:xfrm>
            <a:off x="717964" y="2331432"/>
            <a:ext cx="7283292" cy="369332"/>
          </a:xfrm>
          <a:prstGeom prst="rect">
            <a:avLst/>
          </a:prstGeom>
          <a:noFill/>
        </p:spPr>
        <p:txBody>
          <a:bodyPr wrap="square" rtlCol="0">
            <a:spAutoFit/>
          </a:bodyPr>
          <a:lstStyle/>
          <a:p>
            <a:r>
              <a:rPr lang="en-US" dirty="0">
                <a:latin typeface="Segoe UI Light" panose="020B0502040204020203" pitchFamily="34" charset="0"/>
                <a:cs typeface="Segoe UI Light" panose="020B0502040204020203" pitchFamily="34" charset="0"/>
              </a:rPr>
              <a:t>If location details cannot be validated, select </a:t>
            </a:r>
            <a:r>
              <a:rPr lang="en-US" b="1" dirty="0">
                <a:latin typeface="Segoe UI Light" panose="020B0502040204020203" pitchFamily="34" charset="0"/>
                <a:cs typeface="Segoe UI Light" panose="020B0502040204020203" pitchFamily="34" charset="0"/>
              </a:rPr>
              <a:t>Input address manually</a:t>
            </a:r>
          </a:p>
        </p:txBody>
      </p:sp>
      <p:pic>
        <p:nvPicPr>
          <p:cNvPr id="25" name="Picture 24" descr="Screenshot from within the Teams admin center showing the Locations blade. There is a number 1 in the upper right.">
            <a:extLst>
              <a:ext uri="{FF2B5EF4-FFF2-40B4-BE49-F238E27FC236}">
                <a16:creationId xmlns:a16="http://schemas.microsoft.com/office/drawing/2014/main" id="{EA7C4D27-BF9F-D47B-BF86-09F568395FF7}"/>
              </a:ext>
            </a:extLst>
          </p:cNvPr>
          <p:cNvPicPr>
            <a:picLocks noChangeAspect="1"/>
          </p:cNvPicPr>
          <p:nvPr/>
        </p:nvPicPr>
        <p:blipFill>
          <a:blip r:embed="rId11"/>
          <a:stretch>
            <a:fillRect/>
          </a:stretch>
        </p:blipFill>
        <p:spPr>
          <a:xfrm>
            <a:off x="9488950" y="895444"/>
            <a:ext cx="2286319" cy="1524213"/>
          </a:xfrm>
          <a:prstGeom prst="rect">
            <a:avLst/>
          </a:prstGeom>
          <a:ln>
            <a:solidFill>
              <a:srgbClr val="D83B01"/>
            </a:solidFill>
          </a:ln>
        </p:spPr>
      </p:pic>
      <p:pic>
        <p:nvPicPr>
          <p:cNvPr id="10" name="Graphic 9" descr="Badge 1 with solid fill">
            <a:extLst>
              <a:ext uri="{FF2B5EF4-FFF2-40B4-BE49-F238E27FC236}">
                <a16:creationId xmlns:a16="http://schemas.microsoft.com/office/drawing/2014/main" id="{D6530F4C-35F8-4B59-8EF5-8103DC4C98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91809" y="877186"/>
            <a:ext cx="457200" cy="457200"/>
          </a:xfrm>
          <a:prstGeom prst="rect">
            <a:avLst/>
          </a:prstGeom>
        </p:spPr>
      </p:pic>
      <p:pic>
        <p:nvPicPr>
          <p:cNvPr id="4" name="Picture 3" descr="Screenshot of the &quot;new emergency address&quot; dialog showing the name, country or region and address fields.">
            <a:extLst>
              <a:ext uri="{FF2B5EF4-FFF2-40B4-BE49-F238E27FC236}">
                <a16:creationId xmlns:a16="http://schemas.microsoft.com/office/drawing/2014/main" id="{8F150A94-24DE-8048-2996-FD7DCC8693D3}"/>
              </a:ext>
            </a:extLst>
          </p:cNvPr>
          <p:cNvPicPr>
            <a:picLocks noChangeAspect="1"/>
          </p:cNvPicPr>
          <p:nvPr/>
        </p:nvPicPr>
        <p:blipFill>
          <a:blip r:embed="rId12"/>
          <a:stretch>
            <a:fillRect/>
          </a:stretch>
        </p:blipFill>
        <p:spPr>
          <a:xfrm>
            <a:off x="69985" y="2731387"/>
            <a:ext cx="3948801" cy="3259134"/>
          </a:xfrm>
          <a:prstGeom prst="rect">
            <a:avLst/>
          </a:prstGeom>
          <a:ln>
            <a:solidFill>
              <a:srgbClr val="D83B01"/>
            </a:solidFill>
          </a:ln>
        </p:spPr>
      </p:pic>
      <p:pic>
        <p:nvPicPr>
          <p:cNvPr id="14" name="Graphic 13" descr="Badge with solid fill">
            <a:extLst>
              <a:ext uri="{FF2B5EF4-FFF2-40B4-BE49-F238E27FC236}">
                <a16:creationId xmlns:a16="http://schemas.microsoft.com/office/drawing/2014/main" id="{E8609939-97CE-4A2E-9C0A-85291DF7A46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61586" y="2723883"/>
            <a:ext cx="457200" cy="457200"/>
          </a:xfrm>
          <a:prstGeom prst="rect">
            <a:avLst/>
          </a:prstGeom>
        </p:spPr>
      </p:pic>
      <p:pic>
        <p:nvPicPr>
          <p:cNvPr id="15" name="Picture 14" descr="Screenshot of the emergency address configuration showing a map for the selected address.">
            <a:extLst>
              <a:ext uri="{FF2B5EF4-FFF2-40B4-BE49-F238E27FC236}">
                <a16:creationId xmlns:a16="http://schemas.microsoft.com/office/drawing/2014/main" id="{8B697BD3-1BEF-4F62-A1F9-FF92F41268A1}"/>
              </a:ext>
            </a:extLst>
          </p:cNvPr>
          <p:cNvPicPr>
            <a:picLocks noChangeAspect="1"/>
          </p:cNvPicPr>
          <p:nvPr/>
        </p:nvPicPr>
        <p:blipFill>
          <a:blip r:embed="rId13"/>
          <a:stretch>
            <a:fillRect/>
          </a:stretch>
        </p:blipFill>
        <p:spPr>
          <a:xfrm>
            <a:off x="4111643" y="2731387"/>
            <a:ext cx="3706701" cy="4026447"/>
          </a:xfrm>
          <a:prstGeom prst="rect">
            <a:avLst/>
          </a:prstGeom>
          <a:ln>
            <a:solidFill>
              <a:srgbClr val="D83B01"/>
            </a:solidFill>
          </a:ln>
          <a:effectLst/>
        </p:spPr>
      </p:pic>
      <p:pic>
        <p:nvPicPr>
          <p:cNvPr id="17" name="Graphic 16" descr="Badge 3 with solid fill">
            <a:extLst>
              <a:ext uri="{FF2B5EF4-FFF2-40B4-BE49-F238E27FC236}">
                <a16:creationId xmlns:a16="http://schemas.microsoft.com/office/drawing/2014/main" id="{2DA5A80C-8ADF-47D2-B9EF-BA75B9F2155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61144" y="2723883"/>
            <a:ext cx="457200" cy="457200"/>
          </a:xfrm>
          <a:prstGeom prst="rect">
            <a:avLst/>
          </a:prstGeom>
        </p:spPr>
      </p:pic>
      <p:pic>
        <p:nvPicPr>
          <p:cNvPr id="13" name="Picture 12" descr="Screenshot of the Emergency Address configuration with a red box around the &quot;Input address manually&quot; toggle, which is switch to the ON position.">
            <a:extLst>
              <a:ext uri="{FF2B5EF4-FFF2-40B4-BE49-F238E27FC236}">
                <a16:creationId xmlns:a16="http://schemas.microsoft.com/office/drawing/2014/main" id="{EBF68755-473E-8185-DDA4-3CCFF75055D2}"/>
              </a:ext>
            </a:extLst>
          </p:cNvPr>
          <p:cNvPicPr>
            <a:picLocks noChangeAspect="1"/>
          </p:cNvPicPr>
          <p:nvPr/>
        </p:nvPicPr>
        <p:blipFill>
          <a:blip r:embed="rId14"/>
          <a:stretch>
            <a:fillRect/>
          </a:stretch>
        </p:blipFill>
        <p:spPr>
          <a:xfrm>
            <a:off x="7911201" y="2723883"/>
            <a:ext cx="4092667" cy="4025463"/>
          </a:xfrm>
          <a:prstGeom prst="rect">
            <a:avLst/>
          </a:prstGeom>
          <a:ln>
            <a:solidFill>
              <a:srgbClr val="D83B01"/>
            </a:solidFill>
          </a:ln>
        </p:spPr>
      </p:pic>
      <p:pic>
        <p:nvPicPr>
          <p:cNvPr id="24" name="Graphic 23" descr="Badge 4 with solid fill">
            <a:extLst>
              <a:ext uri="{FF2B5EF4-FFF2-40B4-BE49-F238E27FC236}">
                <a16:creationId xmlns:a16="http://schemas.microsoft.com/office/drawing/2014/main" id="{D8C29F20-9E42-4DBB-B62A-32A1CC2A7B9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50974" y="2700764"/>
            <a:ext cx="457200" cy="457200"/>
          </a:xfrm>
          <a:prstGeom prst="rect">
            <a:avLst/>
          </a:prstGeom>
        </p:spPr>
      </p:pic>
      <p:sp>
        <p:nvSpPr>
          <p:cNvPr id="11" name="Rectangle 10">
            <a:extLst>
              <a:ext uri="{FF2B5EF4-FFF2-40B4-BE49-F238E27FC236}">
                <a16:creationId xmlns:a16="http://schemas.microsoft.com/office/drawing/2014/main" id="{F604C5AE-5B26-4CAD-BD33-FF4B8C9EA2B0}"/>
              </a:ext>
              <a:ext uri="{C183D7F6-B498-43B3-948B-1728B52AA6E4}">
                <adec:decorative xmlns:adec="http://schemas.microsoft.com/office/drawing/2017/decorative" val="1"/>
              </a:ext>
            </a:extLst>
          </p:cNvPr>
          <p:cNvSpPr/>
          <p:nvPr/>
        </p:nvSpPr>
        <p:spPr>
          <a:xfrm>
            <a:off x="7911200" y="4000568"/>
            <a:ext cx="1176876"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7116809"/>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00ABA4-1B7A-4EB0-9382-94C410042F79}"/>
              </a:ext>
            </a:extLst>
          </p:cNvPr>
          <p:cNvSpPr>
            <a:spLocks noGrp="1"/>
          </p:cNvSpPr>
          <p:nvPr>
            <p:ph type="title" idx="4294967295"/>
          </p:nvPr>
        </p:nvSpPr>
        <p:spPr>
          <a:xfrm>
            <a:off x="268287" y="174783"/>
            <a:ext cx="11655425" cy="900113"/>
          </a:xfrm>
          <a:prstGeom prst="rect">
            <a:avLst/>
          </a:prstGeom>
        </p:spPr>
        <p:txBody>
          <a:bodyPr wrap="square" anchor="t">
            <a:normAutofit/>
          </a:bodyPr>
          <a:lstStyle/>
          <a:p>
            <a:r>
              <a:rPr lang="en-US" dirty="0"/>
              <a:t>Locations (Places)</a:t>
            </a:r>
          </a:p>
        </p:txBody>
      </p:sp>
      <p:graphicFrame>
        <p:nvGraphicFramePr>
          <p:cNvPr id="7" name="Content Placeholder 4">
            <a:extLst>
              <a:ext uri="{FF2B5EF4-FFF2-40B4-BE49-F238E27FC236}">
                <a16:creationId xmlns:a16="http://schemas.microsoft.com/office/drawing/2014/main" id="{52024C12-2217-4693-8161-91A26792782A}"/>
              </a:ext>
              <a:ext uri="{C183D7F6-B498-43B3-948B-1728B52AA6E4}">
                <adec:decorative xmlns:adec="http://schemas.microsoft.com/office/drawing/2017/decorative" val="1"/>
              </a:ext>
            </a:extLst>
          </p:cNvPr>
          <p:cNvGraphicFramePr>
            <a:graphicFrameLocks noGrp="1"/>
          </p:cNvGraphicFramePr>
          <p:nvPr>
            <p:ph idx="4294967295"/>
            <p:extLst>
              <p:ext uri="{D42A27DB-BD31-4B8C-83A1-F6EECF244321}">
                <p14:modId xmlns:p14="http://schemas.microsoft.com/office/powerpoint/2010/main" val="751510937"/>
              </p:ext>
            </p:extLst>
          </p:nvPr>
        </p:nvGraphicFramePr>
        <p:xfrm>
          <a:off x="1053411" y="1189037"/>
          <a:ext cx="10602014" cy="50441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E6A9D9F5-FCA0-C349-B26C-965AE17234AE}"/>
              </a:ext>
              <a:ext uri="{C183D7F6-B498-43B3-948B-1728B52AA6E4}">
                <adec:decorative xmlns:adec="http://schemas.microsoft.com/office/drawing/2017/decorative" val="1"/>
              </a:ext>
            </a:extLst>
          </p:cNvPr>
          <p:cNvSpPr txBox="1"/>
          <p:nvPr/>
        </p:nvSpPr>
        <p:spPr>
          <a:xfrm>
            <a:off x="746760" y="3291840"/>
            <a:ext cx="184731" cy="369332"/>
          </a:xfrm>
          <a:prstGeom prst="rect">
            <a:avLst/>
          </a:prstGeom>
          <a:noFill/>
        </p:spPr>
        <p:txBody>
          <a:bodyPr wrap="none" rtlCol="0">
            <a:spAutoFit/>
          </a:bodyPr>
          <a:lstStyle/>
          <a:p>
            <a:endParaRPr lang="en-US" dirty="0"/>
          </a:p>
        </p:txBody>
      </p:sp>
      <p:sp>
        <p:nvSpPr>
          <p:cNvPr id="3" name="TextBox 2">
            <a:extLst>
              <a:ext uri="{FF2B5EF4-FFF2-40B4-BE49-F238E27FC236}">
                <a16:creationId xmlns:a16="http://schemas.microsoft.com/office/drawing/2014/main" id="{B898C8F8-2979-0945-B6D1-144BB3714FE4}"/>
              </a:ext>
              <a:ext uri="{C183D7F6-B498-43B3-948B-1728B52AA6E4}">
                <adec:decorative xmlns:adec="http://schemas.microsoft.com/office/drawing/2017/decorative" val="1"/>
              </a:ext>
            </a:extLst>
          </p:cNvPr>
          <p:cNvSpPr txBox="1"/>
          <p:nvPr/>
        </p:nvSpPr>
        <p:spPr>
          <a:xfrm>
            <a:off x="11780520" y="3154680"/>
            <a:ext cx="184731" cy="369332"/>
          </a:xfrm>
          <a:prstGeom prst="rect">
            <a:avLst/>
          </a:prstGeom>
          <a:noFill/>
        </p:spPr>
        <p:txBody>
          <a:bodyPr wrap="none" rtlCol="0">
            <a:spAutoFit/>
          </a:bodyPr>
          <a:lstStyle/>
          <a:p>
            <a:endParaRPr lang="en-US" dirty="0"/>
          </a:p>
        </p:txBody>
      </p:sp>
      <p:sp>
        <p:nvSpPr>
          <p:cNvPr id="5" name="TextBox 4">
            <a:extLst>
              <a:ext uri="{FF2B5EF4-FFF2-40B4-BE49-F238E27FC236}">
                <a16:creationId xmlns:a16="http://schemas.microsoft.com/office/drawing/2014/main" id="{D7219354-2825-0542-B754-28F5D5358FF2}"/>
              </a:ext>
              <a:ext uri="{C183D7F6-B498-43B3-948B-1728B52AA6E4}">
                <adec:decorative xmlns:adec="http://schemas.microsoft.com/office/drawing/2017/decorative" val="1"/>
              </a:ext>
            </a:extLst>
          </p:cNvPr>
          <p:cNvSpPr txBox="1"/>
          <p:nvPr/>
        </p:nvSpPr>
        <p:spPr>
          <a:xfrm>
            <a:off x="868680" y="272796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39132018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3F855-D326-4EAF-B8E2-C9C999817B64}"/>
              </a:ext>
            </a:extLst>
          </p:cNvPr>
          <p:cNvSpPr>
            <a:spLocks noGrp="1"/>
          </p:cNvSpPr>
          <p:nvPr>
            <p:ph type="title" idx="4294967295"/>
          </p:nvPr>
        </p:nvSpPr>
        <p:spPr>
          <a:xfrm>
            <a:off x="338228" y="120412"/>
            <a:ext cx="11655425" cy="900113"/>
          </a:xfrm>
        </p:spPr>
        <p:txBody>
          <a:bodyPr/>
          <a:lstStyle/>
          <a:p>
            <a:r>
              <a:rPr lang="en-US" dirty="0"/>
              <a:t>Dynamically Assigning Locations</a:t>
            </a:r>
          </a:p>
        </p:txBody>
      </p:sp>
      <p:sp>
        <p:nvSpPr>
          <p:cNvPr id="3" name="Content Placeholder 2">
            <a:extLst>
              <a:ext uri="{FF2B5EF4-FFF2-40B4-BE49-F238E27FC236}">
                <a16:creationId xmlns:a16="http://schemas.microsoft.com/office/drawing/2014/main" id="{3276190E-B1E0-4E97-9E8F-D1C494E965C1}"/>
              </a:ext>
            </a:extLst>
          </p:cNvPr>
          <p:cNvSpPr>
            <a:spLocks noGrp="1"/>
          </p:cNvSpPr>
          <p:nvPr>
            <p:ph idx="4294967295"/>
          </p:nvPr>
        </p:nvSpPr>
        <p:spPr>
          <a:xfrm>
            <a:off x="338228" y="1189038"/>
            <a:ext cx="11652250" cy="5241925"/>
          </a:xfrm>
        </p:spPr>
        <p:txBody>
          <a:bodyPr>
            <a:normAutofit fontScale="70000" lnSpcReduction="20000"/>
          </a:bodyPr>
          <a:lstStyle/>
          <a:p>
            <a:pPr marL="0" indent="0">
              <a:buNone/>
            </a:pPr>
            <a:r>
              <a:rPr lang="en-US" sz="3800" dirty="0">
                <a:latin typeface="Segoe UI" panose="020B0502040204020203" pitchFamily="34" charset="0"/>
                <a:cs typeface="Segoe UI" panose="020B0502040204020203" pitchFamily="34" charset="0"/>
              </a:rPr>
              <a:t>Use LIS network elements to dynamically assign </a:t>
            </a:r>
            <a:br>
              <a:rPr lang="en-US" sz="3800" dirty="0">
                <a:latin typeface="Segoe UI" panose="020B0502040204020203" pitchFamily="34" charset="0"/>
                <a:cs typeface="Segoe UI" panose="020B0502040204020203" pitchFamily="34" charset="0"/>
              </a:rPr>
            </a:br>
            <a:r>
              <a:rPr lang="en-US" sz="3800" dirty="0">
                <a:latin typeface="Segoe UI" panose="020B0502040204020203" pitchFamily="34" charset="0"/>
                <a:cs typeface="Segoe UI" panose="020B0502040204020203" pitchFamily="34" charset="0"/>
              </a:rPr>
              <a:t>locations</a:t>
            </a:r>
          </a:p>
          <a:p>
            <a:pPr marL="0" indent="0">
              <a:buNone/>
            </a:pPr>
            <a:r>
              <a:rPr lang="en-US" sz="3200" b="1" dirty="0"/>
              <a:t>Subnet</a:t>
            </a:r>
            <a:endParaRPr lang="en-US" b="1" dirty="0"/>
          </a:p>
          <a:p>
            <a:pPr lvl="1"/>
            <a:r>
              <a:rPr lang="en-US" sz="2600" dirty="0"/>
              <a:t>Configure Network Subnet ID </a:t>
            </a:r>
          </a:p>
          <a:p>
            <a:pPr lvl="2"/>
            <a:r>
              <a:rPr lang="en-US" sz="2600" u="sng" dirty="0"/>
              <a:t>Must match client computed root network ID based on client IP/CIDR</a:t>
            </a:r>
          </a:p>
          <a:p>
            <a:pPr lvl="1"/>
            <a:r>
              <a:rPr lang="en-US" sz="2600" dirty="0"/>
              <a:t>Set-</a:t>
            </a:r>
            <a:r>
              <a:rPr lang="en-US" sz="2600" dirty="0" err="1"/>
              <a:t>CsOnlineLisSubnet</a:t>
            </a:r>
            <a:r>
              <a:rPr lang="en-US" sz="2600" dirty="0"/>
              <a:t> cmdlet (associate to location with </a:t>
            </a:r>
            <a:r>
              <a:rPr lang="en-US" sz="2600" dirty="0" err="1"/>
              <a:t>LocationID</a:t>
            </a:r>
            <a:r>
              <a:rPr lang="en-US" sz="2600" dirty="0"/>
              <a:t>)</a:t>
            </a:r>
          </a:p>
          <a:p>
            <a:pPr lvl="1"/>
            <a:r>
              <a:rPr lang="en-US" sz="2600" dirty="0"/>
              <a:t>Must be unique within the tenant</a:t>
            </a:r>
          </a:p>
          <a:p>
            <a:pPr marL="0" indent="0">
              <a:buNone/>
            </a:pPr>
            <a:r>
              <a:rPr lang="en-US" sz="3200" b="1" dirty="0"/>
              <a:t>Wireless Access Point (WAP) BSSID</a:t>
            </a:r>
          </a:p>
          <a:p>
            <a:pPr lvl="1"/>
            <a:r>
              <a:rPr lang="en-US" sz="2600" dirty="0"/>
              <a:t>BSSID is entered in the form of a MAC address (##-##-##-##-##-##, or as ##:##:##:##:##) – should match what the client sees when connected</a:t>
            </a:r>
          </a:p>
          <a:p>
            <a:pPr lvl="1"/>
            <a:r>
              <a:rPr lang="en-US" sz="2600" dirty="0"/>
              <a:t>Verify on PC: </a:t>
            </a:r>
            <a:r>
              <a:rPr lang="en-US" sz="2600" dirty="0" err="1"/>
              <a:t>netsh</a:t>
            </a:r>
            <a:r>
              <a:rPr lang="en-US" sz="2600" dirty="0"/>
              <a:t> </a:t>
            </a:r>
            <a:r>
              <a:rPr lang="en-US" sz="2600" dirty="0" err="1"/>
              <a:t>wlan</a:t>
            </a:r>
            <a:r>
              <a:rPr lang="en-US" sz="2600" dirty="0"/>
              <a:t> show interfaces</a:t>
            </a:r>
          </a:p>
          <a:p>
            <a:pPr lvl="1"/>
            <a:r>
              <a:rPr lang="en-US" sz="2600" dirty="0"/>
              <a:t>Set-</a:t>
            </a:r>
            <a:r>
              <a:rPr lang="en-US" sz="2600" dirty="0" err="1"/>
              <a:t>CsOnlineLisWirelessAccessPoint</a:t>
            </a:r>
            <a:r>
              <a:rPr lang="en-US" sz="2600" dirty="0"/>
              <a:t> cmdlet (associate to location with </a:t>
            </a:r>
            <a:r>
              <a:rPr lang="en-US" sz="2600" dirty="0" err="1"/>
              <a:t>LocationID</a:t>
            </a:r>
            <a:r>
              <a:rPr lang="en-US" sz="2600" dirty="0"/>
              <a:t>)</a:t>
            </a:r>
          </a:p>
          <a:p>
            <a:pPr marL="0" indent="0">
              <a:buNone/>
            </a:pPr>
            <a:r>
              <a:rPr lang="en-US" sz="3200" b="1" dirty="0"/>
              <a:t>Network Switch/Port </a:t>
            </a:r>
          </a:p>
          <a:p>
            <a:pPr lvl="1"/>
            <a:r>
              <a:rPr lang="en-US" sz="2600" dirty="0"/>
              <a:t>Client/Switches must be configured to support LLDP</a:t>
            </a:r>
          </a:p>
          <a:p>
            <a:pPr lvl="1"/>
            <a:r>
              <a:rPr lang="en-US" sz="2600" dirty="0"/>
              <a:t>Set-</a:t>
            </a:r>
            <a:r>
              <a:rPr lang="en-US" sz="2600" dirty="0" err="1"/>
              <a:t>CsOnlineLisSwitch</a:t>
            </a:r>
            <a:r>
              <a:rPr lang="en-US" sz="2600" dirty="0"/>
              <a:t> cmdlet -&gt; MAC address used for the chassis ID (##-##-##-##-##-##)</a:t>
            </a:r>
          </a:p>
          <a:p>
            <a:pPr lvl="1"/>
            <a:r>
              <a:rPr lang="en-US" sz="2600" dirty="0"/>
              <a:t>Set-</a:t>
            </a:r>
            <a:r>
              <a:rPr lang="en-US" sz="2600" dirty="0" err="1"/>
              <a:t>CsOnlineLisPort</a:t>
            </a:r>
            <a:r>
              <a:rPr lang="en-US" sz="2600" dirty="0"/>
              <a:t> -&gt; Associate with a specific port (ID string ex. </a:t>
            </a:r>
            <a:r>
              <a:rPr lang="en-US" sz="2600" dirty="0" err="1"/>
              <a:t>ge</a:t>
            </a:r>
            <a:r>
              <a:rPr lang="en-US" sz="2600" dirty="0"/>
              <a:t>/0/8) on a given switch chassis ID (##-##-##-##-##-##)</a:t>
            </a:r>
          </a:p>
        </p:txBody>
      </p:sp>
      <p:pic>
        <p:nvPicPr>
          <p:cNvPr id="4" name="Picture 3" descr="Screenshot of a PowerShell window showing the output from the netsh wlan show interfaces command.">
            <a:extLst>
              <a:ext uri="{FF2B5EF4-FFF2-40B4-BE49-F238E27FC236}">
                <a16:creationId xmlns:a16="http://schemas.microsoft.com/office/drawing/2014/main" id="{B7D07DD6-F7FE-4591-A306-33C59CED560A}"/>
              </a:ext>
            </a:extLst>
          </p:cNvPr>
          <p:cNvPicPr>
            <a:picLocks noChangeAspect="1"/>
          </p:cNvPicPr>
          <p:nvPr/>
        </p:nvPicPr>
        <p:blipFill>
          <a:blip r:embed="rId3"/>
          <a:stretch>
            <a:fillRect/>
          </a:stretch>
        </p:blipFill>
        <p:spPr>
          <a:xfrm>
            <a:off x="8408974" y="120412"/>
            <a:ext cx="3681988" cy="2438862"/>
          </a:xfrm>
          <a:prstGeom prst="rect">
            <a:avLst/>
          </a:prstGeom>
        </p:spPr>
      </p:pic>
    </p:spTree>
    <p:extLst>
      <p:ext uri="{BB962C8B-B14F-4D97-AF65-F5344CB8AC3E}">
        <p14:creationId xmlns:p14="http://schemas.microsoft.com/office/powerpoint/2010/main" val="333824833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92423-63B1-2080-4D00-D03AD797DD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F28558-D01F-DD5D-BA6A-0806F77F77F0}"/>
              </a:ext>
            </a:extLst>
          </p:cNvPr>
          <p:cNvSpPr>
            <a:spLocks noGrp="1"/>
          </p:cNvSpPr>
          <p:nvPr>
            <p:ph type="title"/>
          </p:nvPr>
        </p:nvSpPr>
        <p:spPr>
          <a:xfrm>
            <a:off x="362946" y="0"/>
            <a:ext cx="11274869" cy="839677"/>
          </a:xfrm>
        </p:spPr>
        <p:txBody>
          <a:bodyPr anchor="b">
            <a:normAutofit/>
          </a:bodyPr>
          <a:lstStyle/>
          <a:p>
            <a:r>
              <a:rPr lang="en-US" sz="2800">
                <a:latin typeface="Segoe UI"/>
                <a:cs typeface="Segoe UI"/>
              </a:rPr>
              <a:t>Agenda</a:t>
            </a:r>
          </a:p>
        </p:txBody>
      </p:sp>
      <p:sp>
        <p:nvSpPr>
          <p:cNvPr id="21" name="TextBox 20">
            <a:extLst>
              <a:ext uri="{FF2B5EF4-FFF2-40B4-BE49-F238E27FC236}">
                <a16:creationId xmlns:a16="http://schemas.microsoft.com/office/drawing/2014/main" id="{481D8165-52A6-2FAE-3CE0-271446B7BB48}"/>
              </a:ext>
            </a:extLst>
          </p:cNvPr>
          <p:cNvSpPr txBox="1"/>
          <p:nvPr/>
        </p:nvSpPr>
        <p:spPr>
          <a:xfrm>
            <a:off x="420526" y="1185918"/>
            <a:ext cx="11411342" cy="4739759"/>
          </a:xfrm>
          <a:prstGeom prst="rect">
            <a:avLst/>
          </a:prstGeom>
          <a:noFill/>
        </p:spPr>
        <p:txBody>
          <a:bodyPr wrap="square" rtlCol="0">
            <a:spAutoFit/>
          </a:bodyPr>
          <a:lstStyle/>
          <a:p>
            <a:pPr defTabSz="932472" fontAlgn="base">
              <a:spcBef>
                <a:spcPct val="0"/>
              </a:spcBef>
              <a:spcAft>
                <a:spcPts val="1200"/>
              </a:spcAft>
              <a:defRPr/>
            </a:pPr>
            <a:r>
              <a:rPr lang="en-US" sz="1700" b="1" dirty="0">
                <a:solidFill>
                  <a:srgbClr val="5C5AD4"/>
                </a:solidFill>
                <a:latin typeface="Segoe UI"/>
                <a:cs typeface="Segoe UI"/>
              </a:rPr>
              <a:t>General Emergency Calling Considerations</a:t>
            </a:r>
          </a:p>
          <a:p>
            <a:pPr marL="747713" lvl="1" indent="-290513">
              <a:buFont typeface="Arial" panose="020B0604020202020204" pitchFamily="34" charset="0"/>
              <a:buChar char="•"/>
            </a:pPr>
            <a:r>
              <a:rPr lang="en-US" sz="1700" dirty="0">
                <a:solidFill>
                  <a:srgbClr val="000000"/>
                </a:solidFill>
                <a:latin typeface="Segoe UI"/>
                <a:cs typeface="Segoe UI"/>
              </a:rPr>
              <a:t>What is Dynamic Emergency Calling?</a:t>
            </a:r>
          </a:p>
          <a:p>
            <a:pPr marL="747713" lvl="1" indent="-290513">
              <a:buFont typeface="Arial" panose="020B0604020202020204" pitchFamily="34" charset="0"/>
              <a:buChar char="•"/>
            </a:pPr>
            <a:r>
              <a:rPr lang="en-US" sz="1700" dirty="0">
                <a:solidFill>
                  <a:srgbClr val="000000"/>
                </a:solidFill>
                <a:latin typeface="Segoe UI"/>
                <a:cs typeface="Segoe UI"/>
              </a:rPr>
              <a:t>Federal - Kari’s Law and Ray Baum’s Act</a:t>
            </a:r>
          </a:p>
          <a:p>
            <a:pPr marL="747713" lvl="1" indent="-290513">
              <a:buFont typeface="Arial" panose="020B0604020202020204" pitchFamily="34" charset="0"/>
              <a:buChar char="•"/>
            </a:pPr>
            <a:r>
              <a:rPr lang="en-US" sz="1700" dirty="0">
                <a:solidFill>
                  <a:srgbClr val="000000"/>
                </a:solidFill>
                <a:latin typeface="Segoe UI"/>
                <a:cs typeface="Segoe UI"/>
              </a:rPr>
              <a:t>State and Local</a:t>
            </a:r>
          </a:p>
          <a:p>
            <a:pPr marL="747713" lvl="1" indent="-290513">
              <a:buFont typeface="Arial" panose="020B0604020202020204" pitchFamily="34" charset="0"/>
              <a:buChar char="•"/>
            </a:pPr>
            <a:r>
              <a:rPr lang="en-US" sz="1700" dirty="0">
                <a:solidFill>
                  <a:srgbClr val="000000"/>
                </a:solidFill>
                <a:latin typeface="Segoe UI"/>
                <a:cs typeface="Segoe UI"/>
              </a:rPr>
              <a:t>Country (outside of U.S.)</a:t>
            </a:r>
          </a:p>
          <a:p>
            <a:pPr defTabSz="932472" fontAlgn="base">
              <a:spcBef>
                <a:spcPct val="0"/>
              </a:spcBef>
              <a:spcAft>
                <a:spcPts val="1200"/>
              </a:spcAft>
              <a:defRPr/>
            </a:pPr>
            <a:endParaRPr lang="en-US" sz="1700" b="1" dirty="0">
              <a:solidFill>
                <a:srgbClr val="5C5AD4"/>
              </a:solidFill>
              <a:latin typeface="Segoe UI"/>
              <a:cs typeface="Segoe UI"/>
            </a:endParaRPr>
          </a:p>
          <a:p>
            <a:pPr defTabSz="932472" fontAlgn="base">
              <a:spcBef>
                <a:spcPct val="0"/>
              </a:spcBef>
              <a:spcAft>
                <a:spcPts val="1200"/>
              </a:spcAft>
              <a:defRPr/>
            </a:pPr>
            <a:r>
              <a:rPr lang="en-US" sz="1700" b="1" dirty="0">
                <a:solidFill>
                  <a:srgbClr val="5C5AD4"/>
                </a:solidFill>
                <a:latin typeface="Segoe UI"/>
                <a:cs typeface="Segoe UI"/>
              </a:rPr>
              <a:t>Dynamic Emergency Calling in Microsoft Teams</a:t>
            </a:r>
            <a:endParaRPr lang="en-US" sz="1400" dirty="0">
              <a:solidFill>
                <a:srgbClr val="000000"/>
              </a:solidFill>
              <a:latin typeface="Segoe UI"/>
              <a:cs typeface="Segoe UI"/>
            </a:endParaRPr>
          </a:p>
          <a:p>
            <a:pPr marL="747713" lvl="1" indent="-290513">
              <a:buFont typeface="Arial" panose="020B0604020202020204" pitchFamily="34" charset="0"/>
              <a:buChar char="•"/>
            </a:pPr>
            <a:r>
              <a:rPr lang="en-US" sz="1700" dirty="0">
                <a:solidFill>
                  <a:srgbClr val="000000"/>
                </a:solidFill>
                <a:latin typeface="Segoe UI"/>
                <a:cs typeface="Segoe UI"/>
              </a:rPr>
              <a:t>Location Awareness</a:t>
            </a:r>
          </a:p>
          <a:p>
            <a:pPr marL="747713" lvl="1" indent="-290513">
              <a:buFont typeface="Arial" panose="020B0604020202020204" pitchFamily="34" charset="0"/>
              <a:buChar char="•"/>
            </a:pPr>
            <a:r>
              <a:rPr lang="en-US" sz="1700" dirty="0">
                <a:solidFill>
                  <a:srgbClr val="000000"/>
                </a:solidFill>
                <a:latin typeface="Segoe UI"/>
                <a:cs typeface="Segoe UI"/>
              </a:rPr>
              <a:t>Emergency Addresses and Places</a:t>
            </a:r>
          </a:p>
          <a:p>
            <a:pPr marL="747713" lvl="1" indent="-290513">
              <a:buFont typeface="Arial" panose="020B0604020202020204" pitchFamily="34" charset="0"/>
              <a:buChar char="•"/>
            </a:pPr>
            <a:r>
              <a:rPr lang="en-US" sz="1700" dirty="0">
                <a:solidFill>
                  <a:srgbClr val="000000"/>
                </a:solidFill>
                <a:latin typeface="Segoe UI"/>
                <a:cs typeface="Segoe UI"/>
              </a:rPr>
              <a:t>Network Topology and Identifiers</a:t>
            </a:r>
          </a:p>
          <a:p>
            <a:pPr marL="747713" lvl="1" indent="-290513">
              <a:buFont typeface="Arial" panose="020B0604020202020204" pitchFamily="34" charset="0"/>
              <a:buChar char="•"/>
            </a:pPr>
            <a:r>
              <a:rPr lang="en-US" sz="1700" dirty="0">
                <a:solidFill>
                  <a:srgbClr val="000000"/>
                </a:solidFill>
                <a:latin typeface="Segoe UI"/>
                <a:cs typeface="Segoe UI"/>
              </a:rPr>
              <a:t>Work From Home &amp; Remote Scenarios</a:t>
            </a:r>
          </a:p>
          <a:p>
            <a:pPr marL="747713" lvl="1" indent="-290513">
              <a:buFont typeface="Arial" panose="020B0604020202020204" pitchFamily="34" charset="0"/>
              <a:buChar char="•"/>
            </a:pPr>
            <a:r>
              <a:rPr lang="en-US" sz="1700" dirty="0">
                <a:solidFill>
                  <a:srgbClr val="000000"/>
                </a:solidFill>
                <a:latin typeface="Segoe UI"/>
                <a:cs typeface="Segoe UI"/>
              </a:rPr>
              <a:t>Emergency Policies</a:t>
            </a:r>
          </a:p>
          <a:p>
            <a:pPr marL="747713" lvl="1" indent="-290513">
              <a:buFont typeface="Arial" panose="020B0604020202020204" pitchFamily="34" charset="0"/>
              <a:buChar char="•"/>
            </a:pPr>
            <a:r>
              <a:rPr lang="en-US" sz="1700" dirty="0">
                <a:solidFill>
                  <a:srgbClr val="000000"/>
                </a:solidFill>
                <a:latin typeface="Segoe UI"/>
                <a:cs typeface="Segoe UI"/>
              </a:rPr>
              <a:t>Dynamic Emergency Policy Assignment</a:t>
            </a:r>
          </a:p>
          <a:p>
            <a:pPr marL="747713" lvl="1" indent="-290513">
              <a:buFont typeface="Arial" panose="020B0604020202020204" pitchFamily="34" charset="0"/>
              <a:buChar char="•"/>
            </a:pPr>
            <a:r>
              <a:rPr lang="en-US" sz="1700" dirty="0">
                <a:solidFill>
                  <a:srgbClr val="000000"/>
                </a:solidFill>
                <a:latin typeface="Segoe UI"/>
                <a:cs typeface="Segoe UI"/>
              </a:rPr>
              <a:t>Supported Clients  &amp; Endpoints</a:t>
            </a:r>
          </a:p>
          <a:p>
            <a:pPr marL="747713" lvl="1" indent="-290513">
              <a:buFont typeface="Arial" panose="020B0604020202020204" pitchFamily="34" charset="0"/>
              <a:buChar char="•"/>
            </a:pPr>
            <a:r>
              <a:rPr lang="en-US" sz="1700" dirty="0">
                <a:solidFill>
                  <a:srgbClr val="000000"/>
                </a:solidFill>
                <a:latin typeface="Segoe UI"/>
                <a:cs typeface="Segoe UI"/>
              </a:rPr>
              <a:t>E911 with Shared Calling</a:t>
            </a:r>
          </a:p>
          <a:p>
            <a:pPr defTabSz="932472" fontAlgn="base">
              <a:spcBef>
                <a:spcPct val="0"/>
              </a:spcBef>
              <a:spcAft>
                <a:spcPts val="1200"/>
              </a:spcAft>
              <a:defRPr/>
            </a:pPr>
            <a:endParaRPr lang="en-US" sz="1700" dirty="0">
              <a:solidFill>
                <a:srgbClr val="000000"/>
              </a:solidFill>
              <a:latin typeface="Segoe UI"/>
              <a:cs typeface="Segoe UI"/>
            </a:endParaRPr>
          </a:p>
        </p:txBody>
      </p:sp>
      <p:cxnSp>
        <p:nvCxnSpPr>
          <p:cNvPr id="4" name="Straight Connector 3">
            <a:extLst>
              <a:ext uri="{FF2B5EF4-FFF2-40B4-BE49-F238E27FC236}">
                <a16:creationId xmlns:a16="http://schemas.microsoft.com/office/drawing/2014/main" id="{DF873016-4C4B-677E-4911-E04107857DEB}"/>
              </a:ext>
              <a:ext uri="{C183D7F6-B498-43B3-948B-1728B52AA6E4}">
                <adec:decorative xmlns:adec="http://schemas.microsoft.com/office/drawing/2017/decorative" val="1"/>
              </a:ext>
            </a:extLst>
          </p:cNvPr>
          <p:cNvCxnSpPr>
            <a:cxnSpLocks/>
          </p:cNvCxnSpPr>
          <p:nvPr/>
        </p:nvCxnSpPr>
        <p:spPr>
          <a:xfrm>
            <a:off x="360132" y="1185918"/>
            <a:ext cx="0" cy="4787327"/>
          </a:xfrm>
          <a:prstGeom prst="line">
            <a:avLst/>
          </a:prstGeom>
          <a:solidFill>
            <a:schemeClr val="bg1"/>
          </a:solidFill>
          <a:ln w="28575" cap="flat">
            <a:gradFill>
              <a:gsLst>
                <a:gs pos="0">
                  <a:schemeClr val="accent1"/>
                </a:gs>
                <a:gs pos="100000">
                  <a:srgbClr val="E7A1B5"/>
                </a:gs>
              </a:gsLst>
              <a:lin ang="5400000" scaled="0"/>
            </a:gradFill>
            <a:prstDash val="solid"/>
            <a:miter lim="800000"/>
            <a:headEnd type="none" w="med" len="med"/>
            <a:tailEnd type="none" w="med" len="med"/>
          </a:ln>
          <a:effectLst>
            <a:outerShdw blurRad="215900" sx="102000" sy="1020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cxnSp>
    </p:spTree>
    <p:extLst>
      <p:ext uri="{BB962C8B-B14F-4D97-AF65-F5344CB8AC3E}">
        <p14:creationId xmlns:p14="http://schemas.microsoft.com/office/powerpoint/2010/main" val="24966370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B4F3B-849C-E271-42ED-428990D86F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FAA614-8046-9D4D-223F-2922D93E6F90}"/>
              </a:ext>
            </a:extLst>
          </p:cNvPr>
          <p:cNvSpPr>
            <a:spLocks noGrp="1"/>
          </p:cNvSpPr>
          <p:nvPr>
            <p:ph type="title"/>
          </p:nvPr>
        </p:nvSpPr>
        <p:spPr>
          <a:xfrm>
            <a:off x="362946" y="0"/>
            <a:ext cx="11274869" cy="839677"/>
          </a:xfrm>
        </p:spPr>
        <p:txBody>
          <a:bodyPr anchor="b">
            <a:normAutofit/>
          </a:bodyPr>
          <a:lstStyle/>
          <a:p>
            <a:r>
              <a:rPr lang="en-US" sz="2800" dirty="0">
                <a:latin typeface="Segoe UI"/>
                <a:cs typeface="Segoe UI"/>
              </a:rPr>
              <a:t>Network Identifiers (1/2)</a:t>
            </a:r>
          </a:p>
        </p:txBody>
      </p:sp>
      <p:pic>
        <p:nvPicPr>
          <p:cNvPr id="3" name="Picture 2">
            <a:extLst>
              <a:ext uri="{FF2B5EF4-FFF2-40B4-BE49-F238E27FC236}">
                <a16:creationId xmlns:a16="http://schemas.microsoft.com/office/drawing/2014/main" id="{FEB2C183-0B53-3B36-4E91-251452B1317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704083" y="952444"/>
            <a:ext cx="3357288" cy="2374230"/>
          </a:xfrm>
          <a:prstGeom prst="rect">
            <a:avLst/>
          </a:prstGeom>
        </p:spPr>
      </p:pic>
      <p:pic>
        <p:nvPicPr>
          <p:cNvPr id="7" name="Picture 6" descr="Screenshot of the Teams admin center showing the Networks and locations page.">
            <a:extLst>
              <a:ext uri="{FF2B5EF4-FFF2-40B4-BE49-F238E27FC236}">
                <a16:creationId xmlns:a16="http://schemas.microsoft.com/office/drawing/2014/main" id="{9A8069D0-2EC5-65E0-6DE2-EC2091CC741B}"/>
              </a:ext>
            </a:extLst>
          </p:cNvPr>
          <p:cNvPicPr>
            <a:picLocks noChangeAspect="1"/>
          </p:cNvPicPr>
          <p:nvPr/>
        </p:nvPicPr>
        <p:blipFill>
          <a:blip r:embed="rId4"/>
          <a:stretch>
            <a:fillRect/>
          </a:stretch>
        </p:blipFill>
        <p:spPr>
          <a:xfrm>
            <a:off x="357173" y="960410"/>
            <a:ext cx="8214071" cy="4873993"/>
          </a:xfrm>
          <a:prstGeom prst="rect">
            <a:avLst/>
          </a:prstGeom>
          <a:ln>
            <a:solidFill>
              <a:srgbClr val="D83B01"/>
            </a:solidFill>
          </a:ln>
        </p:spPr>
      </p:pic>
      <p:sp>
        <p:nvSpPr>
          <p:cNvPr id="4" name="Text Placeholder 5">
            <a:extLst>
              <a:ext uri="{FF2B5EF4-FFF2-40B4-BE49-F238E27FC236}">
                <a16:creationId xmlns:a16="http://schemas.microsoft.com/office/drawing/2014/main" id="{7783AB3E-2A5C-C2A1-F176-2D74DDA915C5}"/>
              </a:ext>
            </a:extLst>
          </p:cNvPr>
          <p:cNvSpPr txBox="1">
            <a:spLocks/>
          </p:cNvSpPr>
          <p:nvPr/>
        </p:nvSpPr>
        <p:spPr>
          <a:xfrm>
            <a:off x="8756785" y="1095284"/>
            <a:ext cx="3251883" cy="830997"/>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dirty="0">
                <a:ln>
                  <a:noFill/>
                </a:ln>
                <a:solidFill>
                  <a:srgbClr val="34258E"/>
                </a:solidFill>
                <a:effectLst/>
                <a:uLnTx/>
                <a:uFillTx/>
                <a:latin typeface="Segoe UI Semibold"/>
                <a:ea typeface="+mn-ea"/>
                <a:cs typeface="Segoe UI" panose="020B0502040204020203" pitchFamily="34" charset="0"/>
              </a:rPr>
              <a:t>The match is performed in the following order with the first match result being returned.</a:t>
            </a:r>
          </a:p>
        </p:txBody>
      </p:sp>
      <p:sp>
        <p:nvSpPr>
          <p:cNvPr id="6" name="TextBox 5">
            <a:extLst>
              <a:ext uri="{FF2B5EF4-FFF2-40B4-BE49-F238E27FC236}">
                <a16:creationId xmlns:a16="http://schemas.microsoft.com/office/drawing/2014/main" id="{9B2D206E-CD0A-65F3-308B-D1DAF849B855}"/>
              </a:ext>
            </a:extLst>
          </p:cNvPr>
          <p:cNvSpPr txBox="1">
            <a:spLocks/>
          </p:cNvSpPr>
          <p:nvPr/>
        </p:nvSpPr>
        <p:spPr>
          <a:xfrm>
            <a:off x="9039952" y="2069121"/>
            <a:ext cx="2685547" cy="1092607"/>
          </a:xfrm>
          <a:prstGeom prst="rect">
            <a:avLst/>
          </a:prstGeom>
          <a:noFill/>
        </p:spPr>
        <p:txBody>
          <a:bodyPr wrap="square" lIns="0" tIns="0" rIns="0" bIns="0">
            <a:spAutoFit/>
          </a:bodyPr>
          <a:lstStyle/>
          <a:p>
            <a:pPr marL="285750" indent="-285750" defTabSz="1066800">
              <a:spcAft>
                <a:spcPts val="600"/>
              </a:spcAft>
              <a:buFont typeface="Arial" panose="020B0604020202020204" pitchFamily="34" charset="0"/>
              <a:buChar char="•"/>
              <a:defRPr/>
            </a:pPr>
            <a:r>
              <a:rPr lang="en-US" sz="1400" dirty="0">
                <a:solidFill>
                  <a:srgbClr val="000000"/>
                </a:solidFill>
                <a:ea typeface="+mn-lt"/>
                <a:cs typeface="Segoe UI"/>
              </a:rPr>
              <a:t>WAP</a:t>
            </a:r>
          </a:p>
          <a:p>
            <a:pPr marL="285750" indent="-285750" defTabSz="1066800">
              <a:spcAft>
                <a:spcPts val="600"/>
              </a:spcAft>
              <a:buFont typeface="Arial" panose="020B0604020202020204" pitchFamily="34" charset="0"/>
              <a:buChar char="•"/>
              <a:defRPr/>
            </a:pPr>
            <a:r>
              <a:rPr lang="en-US" sz="1400" dirty="0">
                <a:solidFill>
                  <a:srgbClr val="000000"/>
                </a:solidFill>
                <a:ea typeface="+mn-lt"/>
                <a:cs typeface="Segoe UI"/>
              </a:rPr>
              <a:t>Ethernet switch/port</a:t>
            </a:r>
          </a:p>
          <a:p>
            <a:pPr marL="285750" indent="-285750" defTabSz="1066800">
              <a:spcAft>
                <a:spcPts val="600"/>
              </a:spcAft>
              <a:buFont typeface="Arial" panose="020B0604020202020204" pitchFamily="34" charset="0"/>
              <a:buChar char="•"/>
              <a:defRPr/>
            </a:pPr>
            <a:r>
              <a:rPr lang="en-US" sz="1400" dirty="0">
                <a:solidFill>
                  <a:srgbClr val="000000"/>
                </a:solidFill>
                <a:ea typeface="+mn-lt"/>
                <a:cs typeface="Segoe UI"/>
              </a:rPr>
              <a:t>Ethernet switch</a:t>
            </a:r>
          </a:p>
          <a:p>
            <a:pPr marL="285750" indent="-285750" defTabSz="1066800">
              <a:spcAft>
                <a:spcPts val="600"/>
              </a:spcAft>
              <a:buFont typeface="Arial" panose="020B0604020202020204" pitchFamily="34" charset="0"/>
              <a:buChar char="•"/>
              <a:defRPr/>
            </a:pPr>
            <a:r>
              <a:rPr lang="en-US" sz="1400" dirty="0">
                <a:solidFill>
                  <a:srgbClr val="000000"/>
                </a:solidFill>
                <a:ea typeface="+mn-lt"/>
                <a:cs typeface="Segoe UI"/>
              </a:rPr>
              <a:t>Subnet</a:t>
            </a:r>
          </a:p>
        </p:txBody>
      </p:sp>
    </p:spTree>
    <p:extLst>
      <p:ext uri="{BB962C8B-B14F-4D97-AF65-F5344CB8AC3E}">
        <p14:creationId xmlns:p14="http://schemas.microsoft.com/office/powerpoint/2010/main" val="24558240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B4F3B-849C-E271-42ED-428990D86F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FAA614-8046-9D4D-223F-2922D93E6F90}"/>
              </a:ext>
            </a:extLst>
          </p:cNvPr>
          <p:cNvSpPr>
            <a:spLocks noGrp="1"/>
          </p:cNvSpPr>
          <p:nvPr>
            <p:ph type="title"/>
          </p:nvPr>
        </p:nvSpPr>
        <p:spPr>
          <a:xfrm>
            <a:off x="362946" y="0"/>
            <a:ext cx="11274869" cy="839677"/>
          </a:xfrm>
        </p:spPr>
        <p:txBody>
          <a:bodyPr anchor="b">
            <a:normAutofit/>
          </a:bodyPr>
          <a:lstStyle/>
          <a:p>
            <a:r>
              <a:rPr lang="en-US" sz="2800" dirty="0">
                <a:latin typeface="Segoe UI"/>
                <a:cs typeface="Segoe UI"/>
              </a:rPr>
              <a:t>Network Identifiers (2/2)</a:t>
            </a:r>
          </a:p>
        </p:txBody>
      </p:sp>
      <p:pic>
        <p:nvPicPr>
          <p:cNvPr id="3" name="Picture 2">
            <a:extLst>
              <a:ext uri="{FF2B5EF4-FFF2-40B4-BE49-F238E27FC236}">
                <a16:creationId xmlns:a16="http://schemas.microsoft.com/office/drawing/2014/main" id="{FEB2C183-0B53-3B36-4E91-251452B1317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704083" y="952444"/>
            <a:ext cx="3357288" cy="2374230"/>
          </a:xfrm>
          <a:prstGeom prst="rect">
            <a:avLst/>
          </a:prstGeom>
        </p:spPr>
      </p:pic>
      <p:pic>
        <p:nvPicPr>
          <p:cNvPr id="10" name="Picture 9" descr="Screenshot of the Teams admin center showing the Networks &amp; locations page. The ports tab is in focus.">
            <a:extLst>
              <a:ext uri="{FF2B5EF4-FFF2-40B4-BE49-F238E27FC236}">
                <a16:creationId xmlns:a16="http://schemas.microsoft.com/office/drawing/2014/main" id="{6C09A41F-1E0E-8DB6-0E72-42729874F60F}"/>
              </a:ext>
            </a:extLst>
          </p:cNvPr>
          <p:cNvPicPr>
            <a:picLocks noChangeAspect="1"/>
          </p:cNvPicPr>
          <p:nvPr/>
        </p:nvPicPr>
        <p:blipFill>
          <a:blip r:embed="rId4"/>
          <a:stretch>
            <a:fillRect/>
          </a:stretch>
        </p:blipFill>
        <p:spPr>
          <a:xfrm>
            <a:off x="362945" y="934475"/>
            <a:ext cx="8242779" cy="5638447"/>
          </a:xfrm>
          <a:prstGeom prst="rect">
            <a:avLst/>
          </a:prstGeom>
          <a:ln>
            <a:solidFill>
              <a:srgbClr val="D83B01"/>
            </a:solidFill>
          </a:ln>
        </p:spPr>
      </p:pic>
      <p:sp>
        <p:nvSpPr>
          <p:cNvPr id="4" name="Text Placeholder 5">
            <a:extLst>
              <a:ext uri="{FF2B5EF4-FFF2-40B4-BE49-F238E27FC236}">
                <a16:creationId xmlns:a16="http://schemas.microsoft.com/office/drawing/2014/main" id="{7783AB3E-2A5C-C2A1-F176-2D74DDA915C5}"/>
              </a:ext>
            </a:extLst>
          </p:cNvPr>
          <p:cNvSpPr txBox="1">
            <a:spLocks/>
          </p:cNvSpPr>
          <p:nvPr/>
        </p:nvSpPr>
        <p:spPr>
          <a:xfrm>
            <a:off x="8756785" y="1095284"/>
            <a:ext cx="3251883" cy="830997"/>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34258E"/>
                </a:solidFill>
                <a:effectLst/>
                <a:uLnTx/>
                <a:uFillTx/>
                <a:latin typeface="Segoe UI Semibold"/>
                <a:ea typeface="+mn-ea"/>
                <a:cs typeface="Segoe UI" panose="020B0502040204020203" pitchFamily="34" charset="0"/>
              </a:rPr>
              <a:t>The match is performed in the following order with the first match result being returned.</a:t>
            </a:r>
          </a:p>
        </p:txBody>
      </p:sp>
      <p:sp>
        <p:nvSpPr>
          <p:cNvPr id="6" name="TextBox 5">
            <a:extLst>
              <a:ext uri="{FF2B5EF4-FFF2-40B4-BE49-F238E27FC236}">
                <a16:creationId xmlns:a16="http://schemas.microsoft.com/office/drawing/2014/main" id="{9B2D206E-CD0A-65F3-308B-D1DAF849B855}"/>
              </a:ext>
            </a:extLst>
          </p:cNvPr>
          <p:cNvSpPr txBox="1">
            <a:spLocks/>
          </p:cNvSpPr>
          <p:nvPr/>
        </p:nvSpPr>
        <p:spPr>
          <a:xfrm>
            <a:off x="9039952" y="2069121"/>
            <a:ext cx="2685547" cy="1092607"/>
          </a:xfrm>
          <a:prstGeom prst="rect">
            <a:avLst/>
          </a:prstGeom>
          <a:noFill/>
        </p:spPr>
        <p:txBody>
          <a:bodyPr wrap="square" lIns="0" tIns="0" rIns="0" bIns="0">
            <a:spAutoFit/>
          </a:bodyPr>
          <a:lstStyle/>
          <a:p>
            <a:pPr marL="285750" indent="-285750" defTabSz="1066800">
              <a:spcAft>
                <a:spcPts val="600"/>
              </a:spcAft>
              <a:buFont typeface="Arial" panose="020B0604020202020204" pitchFamily="34" charset="0"/>
              <a:buChar char="•"/>
              <a:defRPr/>
            </a:pPr>
            <a:r>
              <a:rPr lang="en-US" sz="1400">
                <a:solidFill>
                  <a:srgbClr val="000000"/>
                </a:solidFill>
                <a:ea typeface="+mn-lt"/>
                <a:cs typeface="Segoe UI"/>
              </a:rPr>
              <a:t>WAP</a:t>
            </a:r>
          </a:p>
          <a:p>
            <a:pPr marL="285750" indent="-285750" defTabSz="1066800">
              <a:spcAft>
                <a:spcPts val="600"/>
              </a:spcAft>
              <a:buFont typeface="Arial" panose="020B0604020202020204" pitchFamily="34" charset="0"/>
              <a:buChar char="•"/>
              <a:defRPr/>
            </a:pPr>
            <a:r>
              <a:rPr lang="en-US" sz="1400">
                <a:solidFill>
                  <a:srgbClr val="000000"/>
                </a:solidFill>
                <a:ea typeface="+mn-lt"/>
                <a:cs typeface="Segoe UI"/>
              </a:rPr>
              <a:t>Ethernet switch/port</a:t>
            </a:r>
          </a:p>
          <a:p>
            <a:pPr marL="285750" indent="-285750" defTabSz="1066800">
              <a:spcAft>
                <a:spcPts val="600"/>
              </a:spcAft>
              <a:buFont typeface="Arial" panose="020B0604020202020204" pitchFamily="34" charset="0"/>
              <a:buChar char="•"/>
              <a:defRPr/>
            </a:pPr>
            <a:r>
              <a:rPr lang="en-US" sz="1400">
                <a:solidFill>
                  <a:srgbClr val="000000"/>
                </a:solidFill>
                <a:ea typeface="+mn-lt"/>
                <a:cs typeface="Segoe UI"/>
              </a:rPr>
              <a:t>Ethernet switch</a:t>
            </a:r>
          </a:p>
          <a:p>
            <a:pPr marL="285750" indent="-285750" defTabSz="1066800">
              <a:spcAft>
                <a:spcPts val="600"/>
              </a:spcAft>
              <a:buFont typeface="Arial" panose="020B0604020202020204" pitchFamily="34" charset="0"/>
              <a:buChar char="•"/>
              <a:defRPr/>
            </a:pPr>
            <a:r>
              <a:rPr lang="en-US" sz="1400">
                <a:solidFill>
                  <a:srgbClr val="000000"/>
                </a:solidFill>
                <a:ea typeface="+mn-lt"/>
                <a:cs typeface="Segoe UI"/>
              </a:rPr>
              <a:t>Subnet</a:t>
            </a:r>
          </a:p>
        </p:txBody>
      </p:sp>
    </p:spTree>
    <p:extLst>
      <p:ext uri="{BB962C8B-B14F-4D97-AF65-F5344CB8AC3E}">
        <p14:creationId xmlns:p14="http://schemas.microsoft.com/office/powerpoint/2010/main" val="6242932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1C506-CC6C-F128-A554-D47336E774B9}"/>
              </a:ext>
            </a:extLst>
          </p:cNvPr>
          <p:cNvSpPr>
            <a:spLocks noGrp="1"/>
          </p:cNvSpPr>
          <p:nvPr>
            <p:ph type="title"/>
          </p:nvPr>
        </p:nvSpPr>
        <p:spPr>
          <a:xfrm>
            <a:off x="588263" y="457200"/>
            <a:ext cx="11018520" cy="553998"/>
          </a:xfrm>
        </p:spPr>
        <p:txBody>
          <a:bodyPr/>
          <a:lstStyle/>
          <a:p>
            <a:r>
              <a:rPr lang="en-US"/>
              <a:t>When do Teams clients query LIS?</a:t>
            </a:r>
          </a:p>
        </p:txBody>
      </p:sp>
      <p:sp>
        <p:nvSpPr>
          <p:cNvPr id="3" name="Content Placeholder 2">
            <a:extLst>
              <a:ext uri="{FF2B5EF4-FFF2-40B4-BE49-F238E27FC236}">
                <a16:creationId xmlns:a16="http://schemas.microsoft.com/office/drawing/2014/main" id="{50F67A55-E5CB-D3DB-644D-90B355644E36}"/>
              </a:ext>
            </a:extLst>
          </p:cNvPr>
          <p:cNvSpPr>
            <a:spLocks noGrp="1"/>
          </p:cNvSpPr>
          <p:nvPr>
            <p:ph idx="1"/>
          </p:nvPr>
        </p:nvSpPr>
        <p:spPr>
          <a:xfrm>
            <a:off x="584200" y="1435503"/>
            <a:ext cx="11018520" cy="2840778"/>
          </a:xfrm>
        </p:spPr>
        <p:txBody>
          <a:bodyPr/>
          <a:lstStyle/>
          <a:p>
            <a:pPr marL="0" indent="0" defTabSz="932472" fontAlgn="base">
              <a:spcBef>
                <a:spcPct val="0"/>
              </a:spcBef>
              <a:spcAft>
                <a:spcPts val="1200"/>
              </a:spcAft>
              <a:buNone/>
              <a:defRPr/>
            </a:pPr>
            <a:r>
              <a:rPr lang="en-US" sz="1700" b="1">
                <a:solidFill>
                  <a:srgbClr val="5C5AD4"/>
                </a:solidFill>
                <a:latin typeface="Segoe UI"/>
                <a:cs typeface="Segoe UI"/>
              </a:rPr>
              <a:t>Desktop Client:</a:t>
            </a:r>
          </a:p>
          <a:p>
            <a:r>
              <a:rPr lang="en-US" sz="1800">
                <a:solidFill>
                  <a:srgbClr val="171717"/>
                </a:solidFill>
                <a:latin typeface="Segoe UI" panose="020B0502040204020203" pitchFamily="34" charset="0"/>
                <a:cs typeface="+mn-cs"/>
              </a:rPr>
              <a:t>Upon Sign In / Authentication</a:t>
            </a:r>
          </a:p>
          <a:p>
            <a:r>
              <a:rPr lang="en-US" sz="1800">
                <a:solidFill>
                  <a:srgbClr val="171717"/>
                </a:solidFill>
                <a:latin typeface="Segoe UI" panose="020B0502040204020203" pitchFamily="34" charset="0"/>
                <a:cs typeface="+mn-cs"/>
              </a:rPr>
              <a:t>Whenever the client detects network change.  The poll is every 5 minutes.</a:t>
            </a:r>
          </a:p>
          <a:p>
            <a:endParaRPr lang="en-US" sz="1800">
              <a:solidFill>
                <a:srgbClr val="171717"/>
              </a:solidFill>
              <a:latin typeface="Segoe UI" panose="020B0502040204020203" pitchFamily="34" charset="0"/>
              <a:cs typeface="+mn-cs"/>
            </a:endParaRPr>
          </a:p>
          <a:p>
            <a:pPr marL="0" indent="0" defTabSz="932472" fontAlgn="base">
              <a:spcBef>
                <a:spcPct val="0"/>
              </a:spcBef>
              <a:spcAft>
                <a:spcPts val="1200"/>
              </a:spcAft>
              <a:buNone/>
              <a:defRPr/>
            </a:pPr>
            <a:r>
              <a:rPr lang="en-US" sz="1700" b="1">
                <a:solidFill>
                  <a:srgbClr val="5C5AD4"/>
                </a:solidFill>
                <a:latin typeface="Segoe UI"/>
                <a:cs typeface="Segoe UI"/>
              </a:rPr>
              <a:t>Mobile Client:</a:t>
            </a:r>
          </a:p>
          <a:p>
            <a:r>
              <a:rPr lang="en-US" sz="1800">
                <a:solidFill>
                  <a:srgbClr val="171717"/>
                </a:solidFill>
                <a:latin typeface="Segoe UI" panose="020B0502040204020203" pitchFamily="34" charset="0"/>
                <a:cs typeface="+mn-cs"/>
              </a:rPr>
              <a:t>As soon as the user goes to the calls tab, Teams fetches the emergency location information. (iOS)</a:t>
            </a:r>
          </a:p>
          <a:p>
            <a:r>
              <a:rPr lang="en-US" sz="1800">
                <a:solidFill>
                  <a:srgbClr val="171717"/>
                </a:solidFill>
                <a:latin typeface="Segoe UI" panose="020B0502040204020203" pitchFamily="34" charset="0"/>
                <a:cs typeface="+mn-cs"/>
              </a:rPr>
              <a:t>If the user switches networks with the calls tab opened.</a:t>
            </a:r>
          </a:p>
          <a:p>
            <a:r>
              <a:rPr lang="en-US" sz="1800">
                <a:solidFill>
                  <a:srgbClr val="171717"/>
                </a:solidFill>
                <a:latin typeface="Segoe UI" panose="020B0502040204020203" pitchFamily="34" charset="0"/>
                <a:cs typeface="+mn-cs"/>
              </a:rPr>
              <a:t>If the user stays with the calls tab opened for 5 minutes.</a:t>
            </a:r>
          </a:p>
        </p:txBody>
      </p:sp>
      <p:pic>
        <p:nvPicPr>
          <p:cNvPr id="4" name="Picture 3">
            <a:extLst>
              <a:ext uri="{FF2B5EF4-FFF2-40B4-BE49-F238E27FC236}">
                <a16:creationId xmlns:a16="http://schemas.microsoft.com/office/drawing/2014/main" id="{F4A0ED9F-821D-2CFD-F748-4F65E543C9A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4767" y="1011198"/>
            <a:ext cx="469433" cy="4029805"/>
          </a:xfrm>
          <a:prstGeom prst="rect">
            <a:avLst/>
          </a:prstGeom>
        </p:spPr>
      </p:pic>
    </p:spTree>
    <p:extLst>
      <p:ext uri="{BB962C8B-B14F-4D97-AF65-F5344CB8AC3E}">
        <p14:creationId xmlns:p14="http://schemas.microsoft.com/office/powerpoint/2010/main" val="40786094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68BDB-2DEB-022E-36FC-134B5D40B7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95B436-9409-F0F9-0412-1FEF26543DAD}"/>
              </a:ext>
            </a:extLst>
          </p:cNvPr>
          <p:cNvSpPr>
            <a:spLocks noGrp="1"/>
          </p:cNvSpPr>
          <p:nvPr>
            <p:ph type="title"/>
          </p:nvPr>
        </p:nvSpPr>
        <p:spPr/>
        <p:txBody>
          <a:bodyPr vert="horz" wrap="square" lIns="0" tIns="0" rIns="0" bIns="0" rtlCol="0" anchor="b">
            <a:normAutofit fontScale="90000"/>
          </a:bodyPr>
          <a:lstStyle/>
          <a:p>
            <a:r>
              <a:rPr lang="en-US" b="0" kern="1200" cap="none" spc="-50" baseline="0">
                <a:ln w="3175">
                  <a:noFill/>
                </a:ln>
                <a:effectLst/>
                <a:latin typeface="+mj-lt"/>
                <a:ea typeface="+mn-ea"/>
                <a:cs typeface="Segoe UI" pitchFamily="34" charset="0"/>
              </a:rPr>
              <a:t>Work From Home &amp; Remote Scenarios</a:t>
            </a:r>
          </a:p>
        </p:txBody>
      </p:sp>
      <p:sp>
        <p:nvSpPr>
          <p:cNvPr id="3" name="Picture Placeholder 2">
            <a:extLst>
              <a:ext uri="{FF2B5EF4-FFF2-40B4-BE49-F238E27FC236}">
                <a16:creationId xmlns:a16="http://schemas.microsoft.com/office/drawing/2014/main" id="{22D0E095-03A9-ECB8-9722-6C6947F765AA}"/>
              </a:ext>
              <a:ext uri="{C183D7F6-B498-43B3-948B-1728B52AA6E4}">
                <adec:decorative xmlns:adec="http://schemas.microsoft.com/office/drawing/2017/decorative" val="1"/>
              </a:ext>
            </a:extLst>
          </p:cNvPr>
          <p:cNvSpPr>
            <a:spLocks noGrp="1"/>
          </p:cNvSpPr>
          <p:nvPr>
            <p:ph type="pic" sz="quarter" idx="11"/>
          </p:nvPr>
        </p:nvSpPr>
        <p:spPr/>
        <p:txBody>
          <a:bodyPr/>
          <a:lstStyle/>
          <a:p>
            <a:endParaRPr lang="en-US"/>
          </a:p>
        </p:txBody>
      </p:sp>
      <p:sp>
        <p:nvSpPr>
          <p:cNvPr id="6" name="TextBox 5">
            <a:extLst>
              <a:ext uri="{FF2B5EF4-FFF2-40B4-BE49-F238E27FC236}">
                <a16:creationId xmlns:a16="http://schemas.microsoft.com/office/drawing/2014/main" id="{889F3588-3F74-4A64-EFE7-32FEF0DDBBA9}"/>
              </a:ext>
            </a:extLst>
          </p:cNvPr>
          <p:cNvSpPr txBox="1"/>
          <p:nvPr/>
        </p:nvSpPr>
        <p:spPr>
          <a:xfrm>
            <a:off x="584200" y="3535540"/>
            <a:ext cx="4162425" cy="2733497"/>
          </a:xfrm>
          <a:prstGeom prst="rect">
            <a:avLst/>
          </a:prstGeom>
        </p:spPr>
        <p:txBody>
          <a:bodyPr vert="horz" wrap="square" lIns="0" tIns="0" rIns="0" bIns="0" rtlCol="0">
            <a:normAutofit/>
          </a:bodyPr>
          <a:lstStyle/>
          <a:p>
            <a:pPr defTabSz="932742">
              <a:spcBef>
                <a:spcPct val="20000"/>
              </a:spcBef>
              <a:buSzPct val="90000"/>
            </a:pPr>
            <a:r>
              <a:rPr lang="en-US" sz="2200" kern="1200" spc="0" baseline="0" dirty="0">
                <a:solidFill>
                  <a:schemeClr val="bg1"/>
                </a:solidFill>
                <a:latin typeface="+mn-lt"/>
                <a:ea typeface="+mn-ea"/>
                <a:cs typeface="Segoe UI" panose="020B0502040204020203" pitchFamily="34" charset="0"/>
              </a:rPr>
              <a:t>When users are working from a non-corporate network location, it is still critical to identify where the user is located in order to present accurate location information to Emergency Routing Service Providers.</a:t>
            </a:r>
          </a:p>
          <a:p>
            <a:pPr defTabSz="932742">
              <a:spcBef>
                <a:spcPct val="20000"/>
              </a:spcBef>
              <a:buSzPct val="90000"/>
            </a:pPr>
            <a:endParaRPr lang="en-US" sz="2200" kern="1200" spc="0" baseline="0" dirty="0">
              <a:latin typeface="+mn-lt"/>
              <a:ea typeface="+mn-ea"/>
              <a:cs typeface="Segoe UI" panose="020B0502040204020203" pitchFamily="34" charset="0"/>
            </a:endParaRPr>
          </a:p>
        </p:txBody>
      </p:sp>
      <p:pic>
        <p:nvPicPr>
          <p:cNvPr id="5" name="Picture 4" descr="Picture of a man standing at a table using a laptop.">
            <a:extLst>
              <a:ext uri="{FF2B5EF4-FFF2-40B4-BE49-F238E27FC236}">
                <a16:creationId xmlns:a16="http://schemas.microsoft.com/office/drawing/2014/main" id="{835612F8-AE85-D5DD-F2C9-BE7607E8E261}"/>
              </a:ext>
              <a:ext uri="{C183D7F6-B498-43B3-948B-1728B52AA6E4}">
                <adec:decorative xmlns:adec="http://schemas.microsoft.com/office/drawing/2017/decorative" val="0"/>
              </a:ext>
            </a:extLst>
          </p:cNvPr>
          <p:cNvPicPr>
            <a:picLocks noChangeAspect="1"/>
          </p:cNvPicPr>
          <p:nvPr/>
        </p:nvPicPr>
        <p:blipFill rotWithShape="1">
          <a:blip r:embed="rId3"/>
          <a:srcRect l="3705" r="21295"/>
          <a:stretch/>
        </p:blipFill>
        <p:spPr>
          <a:xfrm>
            <a:off x="5334000" y="10"/>
            <a:ext cx="6858000" cy="6857990"/>
          </a:xfrm>
          <a:prstGeom prst="rect">
            <a:avLst/>
          </a:prstGeom>
          <a:noFill/>
        </p:spPr>
      </p:pic>
    </p:spTree>
    <p:extLst>
      <p:ext uri="{BB962C8B-B14F-4D97-AF65-F5344CB8AC3E}">
        <p14:creationId xmlns:p14="http://schemas.microsoft.com/office/powerpoint/2010/main" val="401279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40CF9-5E07-73A8-F8DD-253930610A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440764-8CE2-12DC-7CC6-9305F35441CA}"/>
              </a:ext>
            </a:extLst>
          </p:cNvPr>
          <p:cNvSpPr>
            <a:spLocks noGrp="1"/>
          </p:cNvSpPr>
          <p:nvPr>
            <p:ph type="title"/>
          </p:nvPr>
        </p:nvSpPr>
        <p:spPr>
          <a:xfrm>
            <a:off x="362946" y="0"/>
            <a:ext cx="11274869" cy="839677"/>
          </a:xfrm>
        </p:spPr>
        <p:txBody>
          <a:bodyPr anchor="b">
            <a:normAutofit/>
          </a:bodyPr>
          <a:lstStyle/>
          <a:p>
            <a:r>
              <a:rPr lang="en-US" sz="2800" dirty="0">
                <a:latin typeface="Segoe UI"/>
                <a:cs typeface="Segoe UI"/>
              </a:rPr>
              <a:t>Work From Home an Remote Scenarios</a:t>
            </a:r>
          </a:p>
        </p:txBody>
      </p:sp>
      <p:sp>
        <p:nvSpPr>
          <p:cNvPr id="4" name="TextBox 3">
            <a:extLst>
              <a:ext uri="{FF2B5EF4-FFF2-40B4-BE49-F238E27FC236}">
                <a16:creationId xmlns:a16="http://schemas.microsoft.com/office/drawing/2014/main" id="{B2E4A4B2-0422-616F-16D6-8D3EC164FA78}"/>
              </a:ext>
            </a:extLst>
          </p:cNvPr>
          <p:cNvSpPr txBox="1"/>
          <p:nvPr/>
        </p:nvSpPr>
        <p:spPr>
          <a:xfrm>
            <a:off x="362946" y="1117153"/>
            <a:ext cx="11589468" cy="5262979"/>
          </a:xfrm>
          <a:prstGeom prst="rect">
            <a:avLst/>
          </a:prstGeom>
          <a:noFill/>
        </p:spPr>
        <p:txBody>
          <a:bodyPr wrap="square" lIns="0" tIns="0" rIns="0" bIns="0" rtlCol="0">
            <a:spAutoFit/>
          </a:bodyPr>
          <a:lstStyle/>
          <a:p>
            <a:pPr marL="457200" indent="-457200">
              <a:buFont typeface="Arial" panose="020B0604020202020204" pitchFamily="34" charset="0"/>
              <a:buChar char="•"/>
            </a:pPr>
            <a:r>
              <a:rPr lang="en-US" dirty="0"/>
              <a:t>If the Teams client determines there is not a match to the corporate network identifiers, it will attempt to discover it’s geocoordinates provided by the Operating System of the device to determine the user’s location.</a:t>
            </a:r>
          </a:p>
          <a:p>
            <a:endParaRPr lang="en-US" dirty="0"/>
          </a:p>
          <a:p>
            <a:pPr marL="457200" indent="-457200">
              <a:buFont typeface="Arial" panose="020B0604020202020204" pitchFamily="34" charset="0"/>
              <a:buChar char="•"/>
            </a:pPr>
            <a:r>
              <a:rPr lang="en-US" dirty="0"/>
              <a:t>The Operating System will use whatever supported methods of location detection available. </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Due to privacy settings on each Operating System, it is required that the Teams app be granted permissions to access location services to successfully obtain any geocoordinates determined by the Operating System. </a:t>
            </a:r>
          </a:p>
          <a:p>
            <a:pPr marL="457200" indent="-457200">
              <a:buFont typeface="Arial" panose="020B0604020202020204" pitchFamily="34" charset="0"/>
              <a:buChar char="•"/>
            </a:pPr>
            <a:endParaRPr lang="en-US" dirty="0">
              <a:solidFill>
                <a:srgbClr val="171717"/>
              </a:solidFill>
              <a:latin typeface="Segoe UI" panose="020B0502040204020203" pitchFamily="34" charset="0"/>
            </a:endParaRPr>
          </a:p>
          <a:p>
            <a:pPr marL="457200" indent="-457200">
              <a:buFont typeface="Arial" panose="020B0604020202020204" pitchFamily="34" charset="0"/>
              <a:buChar char="•"/>
            </a:pPr>
            <a:r>
              <a:rPr lang="en-US" dirty="0">
                <a:solidFill>
                  <a:srgbClr val="171717"/>
                </a:solidFill>
                <a:latin typeface="Segoe UI" panose="020B0502040204020203" pitchFamily="34" charset="0"/>
              </a:rPr>
              <a:t>Privacy settings can conflict with automatic location detection – Mobile Device Management systems can be used.</a:t>
            </a:r>
          </a:p>
          <a:p>
            <a:pPr marL="457200" indent="-457200">
              <a:buFont typeface="Arial" panose="020B0604020202020204" pitchFamily="34" charset="0"/>
              <a:buChar char="•"/>
            </a:pPr>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457200" indent="-457200">
              <a:buFont typeface="Arial" panose="020B0604020202020204" pitchFamily="34" charset="0"/>
              <a:buChar char="•"/>
            </a:pPr>
            <a:endParaRPr lang="en-US" dirty="0"/>
          </a:p>
        </p:txBody>
      </p:sp>
      <p:sp>
        <p:nvSpPr>
          <p:cNvPr id="5" name="TextBox 4">
            <a:extLst>
              <a:ext uri="{FF2B5EF4-FFF2-40B4-BE49-F238E27FC236}">
                <a16:creationId xmlns:a16="http://schemas.microsoft.com/office/drawing/2014/main" id="{E7D44EAF-7E9A-24E3-709F-283430CD84E5}"/>
              </a:ext>
            </a:extLst>
          </p:cNvPr>
          <p:cNvSpPr txBox="1"/>
          <p:nvPr/>
        </p:nvSpPr>
        <p:spPr>
          <a:xfrm>
            <a:off x="492355" y="6105660"/>
            <a:ext cx="10744200" cy="369332"/>
          </a:xfrm>
          <a:prstGeom prst="rect">
            <a:avLst/>
          </a:prstGeom>
          <a:noFill/>
        </p:spPr>
        <p:txBody>
          <a:bodyPr wrap="square">
            <a:spAutoFit/>
          </a:bodyPr>
          <a:lstStyle/>
          <a:p>
            <a:r>
              <a:rPr lang="en-US">
                <a:hlinkClick r:id="rId3"/>
              </a:rPr>
              <a:t>Work from Home Emergency 911: enable location services - Microsoft Support</a:t>
            </a:r>
            <a:endParaRPr lang="en-US"/>
          </a:p>
        </p:txBody>
      </p:sp>
      <p:pic>
        <p:nvPicPr>
          <p:cNvPr id="8" name="Picture 7" descr="Screenshot of the location permissions dialog on a mobile device.">
            <a:extLst>
              <a:ext uri="{FF2B5EF4-FFF2-40B4-BE49-F238E27FC236}">
                <a16:creationId xmlns:a16="http://schemas.microsoft.com/office/drawing/2014/main" id="{5E247B41-3C70-BC3A-DD8A-7A20C54228A9}"/>
              </a:ext>
            </a:extLst>
          </p:cNvPr>
          <p:cNvPicPr>
            <a:picLocks noChangeAspect="1"/>
          </p:cNvPicPr>
          <p:nvPr/>
        </p:nvPicPr>
        <p:blipFill>
          <a:blip r:embed="rId4"/>
          <a:stretch>
            <a:fillRect/>
          </a:stretch>
        </p:blipFill>
        <p:spPr>
          <a:xfrm>
            <a:off x="817293" y="3894270"/>
            <a:ext cx="1572522" cy="2126649"/>
          </a:xfrm>
          <a:prstGeom prst="rect">
            <a:avLst/>
          </a:prstGeom>
          <a:ln>
            <a:solidFill>
              <a:srgbClr val="D83B01"/>
            </a:solidFill>
          </a:ln>
        </p:spPr>
      </p:pic>
      <p:pic>
        <p:nvPicPr>
          <p:cNvPr id="10" name="Picture 9" descr="Screenshot of the location permissions window on a desktop device.">
            <a:extLst>
              <a:ext uri="{FF2B5EF4-FFF2-40B4-BE49-F238E27FC236}">
                <a16:creationId xmlns:a16="http://schemas.microsoft.com/office/drawing/2014/main" id="{4E955445-3D23-16DD-8178-ACEF21850203}"/>
              </a:ext>
            </a:extLst>
          </p:cNvPr>
          <p:cNvPicPr>
            <a:picLocks noChangeAspect="1"/>
          </p:cNvPicPr>
          <p:nvPr/>
        </p:nvPicPr>
        <p:blipFill>
          <a:blip r:embed="rId5"/>
          <a:stretch>
            <a:fillRect/>
          </a:stretch>
        </p:blipFill>
        <p:spPr>
          <a:xfrm>
            <a:off x="2570686" y="3894097"/>
            <a:ext cx="5935650" cy="2116703"/>
          </a:xfrm>
          <a:prstGeom prst="rect">
            <a:avLst/>
          </a:prstGeom>
          <a:ln>
            <a:solidFill>
              <a:srgbClr val="D83B01"/>
            </a:solidFill>
          </a:ln>
        </p:spPr>
      </p:pic>
      <p:pic>
        <p:nvPicPr>
          <p:cNvPr id="3" name="Picture 2">
            <a:extLst>
              <a:ext uri="{FF2B5EF4-FFF2-40B4-BE49-F238E27FC236}">
                <a16:creationId xmlns:a16="http://schemas.microsoft.com/office/drawing/2014/main" id="{898AC632-D2C1-FBD9-77C6-077213D8F4AA}"/>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2263" y="823574"/>
            <a:ext cx="469433" cy="5651418"/>
          </a:xfrm>
          <a:prstGeom prst="rect">
            <a:avLst/>
          </a:prstGeom>
        </p:spPr>
      </p:pic>
    </p:spTree>
    <p:extLst>
      <p:ext uri="{BB962C8B-B14F-4D97-AF65-F5344CB8AC3E}">
        <p14:creationId xmlns:p14="http://schemas.microsoft.com/office/powerpoint/2010/main" val="28125765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3C9B50-4194-E42C-CFE3-61B67D1AA6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83DB31-0EBD-10E1-8F07-566049A631C5}"/>
              </a:ext>
            </a:extLst>
          </p:cNvPr>
          <p:cNvSpPr>
            <a:spLocks noGrp="1"/>
          </p:cNvSpPr>
          <p:nvPr>
            <p:ph type="title"/>
          </p:nvPr>
        </p:nvSpPr>
        <p:spPr>
          <a:xfrm>
            <a:off x="438550" y="127589"/>
            <a:ext cx="11274869" cy="839677"/>
          </a:xfrm>
        </p:spPr>
        <p:txBody>
          <a:bodyPr anchor="b">
            <a:normAutofit/>
          </a:bodyPr>
          <a:lstStyle/>
          <a:p>
            <a:r>
              <a:rPr lang="en-US" sz="2800">
                <a:latin typeface="Segoe UI"/>
                <a:cs typeface="Segoe UI"/>
              </a:rPr>
              <a:t>Emergency Address Classification and Routing</a:t>
            </a:r>
          </a:p>
        </p:txBody>
      </p:sp>
      <p:pic>
        <p:nvPicPr>
          <p:cNvPr id="4" name="Picture 3" descr="Screenshot of a table showing the emergency address classificiations and routing methods.">
            <a:extLst>
              <a:ext uri="{FF2B5EF4-FFF2-40B4-BE49-F238E27FC236}">
                <a16:creationId xmlns:a16="http://schemas.microsoft.com/office/drawing/2014/main" id="{2BD3013D-6329-3461-17A6-73273BFD351C}"/>
              </a:ext>
            </a:extLst>
          </p:cNvPr>
          <p:cNvPicPr>
            <a:picLocks noChangeAspect="1"/>
          </p:cNvPicPr>
          <p:nvPr/>
        </p:nvPicPr>
        <p:blipFill>
          <a:blip r:embed="rId3"/>
          <a:stretch>
            <a:fillRect/>
          </a:stretch>
        </p:blipFill>
        <p:spPr>
          <a:xfrm>
            <a:off x="438550" y="1067113"/>
            <a:ext cx="8553050" cy="5096680"/>
          </a:xfrm>
          <a:prstGeom prst="rect">
            <a:avLst/>
          </a:prstGeom>
        </p:spPr>
      </p:pic>
      <p:sp>
        <p:nvSpPr>
          <p:cNvPr id="5" name="TextBox 4">
            <a:extLst>
              <a:ext uri="{FF2B5EF4-FFF2-40B4-BE49-F238E27FC236}">
                <a16:creationId xmlns:a16="http://schemas.microsoft.com/office/drawing/2014/main" id="{015BCCF8-EB66-F8EC-D7F6-3C671CD78AF9}"/>
              </a:ext>
            </a:extLst>
          </p:cNvPr>
          <p:cNvSpPr txBox="1"/>
          <p:nvPr/>
        </p:nvSpPr>
        <p:spPr>
          <a:xfrm>
            <a:off x="586740" y="6263640"/>
            <a:ext cx="10416540" cy="307777"/>
          </a:xfrm>
          <a:prstGeom prst="rect">
            <a:avLst/>
          </a:prstGeom>
          <a:noFill/>
        </p:spPr>
        <p:txBody>
          <a:bodyPr wrap="square" lIns="0" tIns="0" rIns="0" bIns="0" rtlCol="0">
            <a:spAutoFit/>
          </a:bodyPr>
          <a:lstStyle/>
          <a:p>
            <a:pPr algn="l"/>
            <a:r>
              <a:rPr lang="en-US" sz="2000">
                <a:hlinkClick r:id="rId4"/>
              </a:rPr>
              <a:t>Emergency addresses for remote locations - Microsoft Teams | Microsoft Learn</a:t>
            </a:r>
            <a:endParaRPr lang="en-US" sz="2000"/>
          </a:p>
        </p:txBody>
      </p:sp>
    </p:spTree>
    <p:extLst>
      <p:ext uri="{BB962C8B-B14F-4D97-AF65-F5344CB8AC3E}">
        <p14:creationId xmlns:p14="http://schemas.microsoft.com/office/powerpoint/2010/main" val="8647146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BD941-21DB-EB4B-B679-9582040335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7FEEE0-AF71-B416-775C-EA4EA150D52F}"/>
              </a:ext>
            </a:extLst>
          </p:cNvPr>
          <p:cNvSpPr>
            <a:spLocks noGrp="1"/>
          </p:cNvSpPr>
          <p:nvPr>
            <p:ph type="title"/>
          </p:nvPr>
        </p:nvSpPr>
        <p:spPr>
          <a:xfrm>
            <a:off x="438550" y="127589"/>
            <a:ext cx="11274869" cy="839677"/>
          </a:xfrm>
        </p:spPr>
        <p:txBody>
          <a:bodyPr anchor="b">
            <a:normAutofit/>
          </a:bodyPr>
          <a:lstStyle/>
          <a:p>
            <a:r>
              <a:rPr lang="en-US" sz="2800">
                <a:latin typeface="Segoe UI"/>
                <a:cs typeface="Segoe UI"/>
              </a:rPr>
              <a:t>Remote Client Location Discovery (Desktop Client)</a:t>
            </a:r>
          </a:p>
        </p:txBody>
      </p:sp>
      <p:pic>
        <p:nvPicPr>
          <p:cNvPr id="6" name="Picture 5" descr="Screenshot of the Teams calls dialer">
            <a:extLst>
              <a:ext uri="{FF2B5EF4-FFF2-40B4-BE49-F238E27FC236}">
                <a16:creationId xmlns:a16="http://schemas.microsoft.com/office/drawing/2014/main" id="{80852793-A650-37E5-61AE-39EDB6E9BC62}"/>
              </a:ext>
            </a:extLst>
          </p:cNvPr>
          <p:cNvPicPr>
            <a:picLocks noChangeAspect="1"/>
          </p:cNvPicPr>
          <p:nvPr/>
        </p:nvPicPr>
        <p:blipFill>
          <a:blip r:embed="rId3"/>
          <a:stretch>
            <a:fillRect/>
          </a:stretch>
        </p:blipFill>
        <p:spPr>
          <a:xfrm>
            <a:off x="496240" y="1310594"/>
            <a:ext cx="2748202" cy="4236812"/>
          </a:xfrm>
          <a:prstGeom prst="rect">
            <a:avLst/>
          </a:prstGeom>
          <a:ln>
            <a:solidFill>
              <a:srgbClr val="D83B01"/>
            </a:solidFill>
          </a:ln>
        </p:spPr>
      </p:pic>
      <p:pic>
        <p:nvPicPr>
          <p:cNvPr id="10" name="Picture 9" descr="Screenshot of the Teams dial showing the emergency calling location information.">
            <a:extLst>
              <a:ext uri="{FF2B5EF4-FFF2-40B4-BE49-F238E27FC236}">
                <a16:creationId xmlns:a16="http://schemas.microsoft.com/office/drawing/2014/main" id="{33AC00F0-0BF3-C9DB-EA16-B7686D69A795}"/>
              </a:ext>
            </a:extLst>
          </p:cNvPr>
          <p:cNvPicPr>
            <a:picLocks noChangeAspect="1"/>
          </p:cNvPicPr>
          <p:nvPr/>
        </p:nvPicPr>
        <p:blipFill>
          <a:blip r:embed="rId4"/>
          <a:stretch>
            <a:fillRect/>
          </a:stretch>
        </p:blipFill>
        <p:spPr>
          <a:xfrm>
            <a:off x="496240" y="5547406"/>
            <a:ext cx="2748202" cy="1180318"/>
          </a:xfrm>
          <a:prstGeom prst="rect">
            <a:avLst/>
          </a:prstGeom>
          <a:ln>
            <a:solidFill>
              <a:srgbClr val="D83B01"/>
            </a:solidFill>
          </a:ln>
        </p:spPr>
      </p:pic>
      <p:pic>
        <p:nvPicPr>
          <p:cNvPr id="4" name="Picture 3" descr="Screenshot of the current emergency location verification dialog.">
            <a:extLst>
              <a:ext uri="{FF2B5EF4-FFF2-40B4-BE49-F238E27FC236}">
                <a16:creationId xmlns:a16="http://schemas.microsoft.com/office/drawing/2014/main" id="{636EA9F6-05E6-9AF6-55FE-F26DAC333636}"/>
              </a:ext>
            </a:extLst>
          </p:cNvPr>
          <p:cNvPicPr>
            <a:picLocks noChangeAspect="1"/>
          </p:cNvPicPr>
          <p:nvPr/>
        </p:nvPicPr>
        <p:blipFill>
          <a:blip r:embed="rId5"/>
          <a:stretch>
            <a:fillRect/>
          </a:stretch>
        </p:blipFill>
        <p:spPr>
          <a:xfrm>
            <a:off x="3463068" y="1450459"/>
            <a:ext cx="2733200" cy="1615685"/>
          </a:xfrm>
          <a:prstGeom prst="rect">
            <a:avLst/>
          </a:prstGeom>
          <a:ln>
            <a:solidFill>
              <a:srgbClr val="D83B01"/>
            </a:solidFill>
          </a:ln>
        </p:spPr>
      </p:pic>
      <p:pic>
        <p:nvPicPr>
          <p:cNvPr id="5" name="Picture 4" descr="Screenshot of the &quot;manage your location&quot; dialog, with a text box to enter the desired address.">
            <a:extLst>
              <a:ext uri="{FF2B5EF4-FFF2-40B4-BE49-F238E27FC236}">
                <a16:creationId xmlns:a16="http://schemas.microsoft.com/office/drawing/2014/main" id="{485A4390-8822-6D17-5069-8D7F16DD6DC9}"/>
              </a:ext>
            </a:extLst>
          </p:cNvPr>
          <p:cNvPicPr>
            <a:picLocks noChangeAspect="1"/>
          </p:cNvPicPr>
          <p:nvPr/>
        </p:nvPicPr>
        <p:blipFill>
          <a:blip r:embed="rId6"/>
          <a:stretch>
            <a:fillRect/>
          </a:stretch>
        </p:blipFill>
        <p:spPr>
          <a:xfrm>
            <a:off x="4682532" y="3187839"/>
            <a:ext cx="3557001" cy="3474853"/>
          </a:xfrm>
          <a:prstGeom prst="rect">
            <a:avLst/>
          </a:prstGeom>
          <a:ln>
            <a:solidFill>
              <a:srgbClr val="D83B01"/>
            </a:solidFill>
          </a:ln>
        </p:spPr>
      </p:pic>
      <p:pic>
        <p:nvPicPr>
          <p:cNvPr id="8" name="Picture 7" descr="Screenshot of the &quot;manage your location&quot; dialog with text boxes for the street number, street name, floor/unit number, City, State, Zip code and Country/Region.">
            <a:extLst>
              <a:ext uri="{FF2B5EF4-FFF2-40B4-BE49-F238E27FC236}">
                <a16:creationId xmlns:a16="http://schemas.microsoft.com/office/drawing/2014/main" id="{2BCBA595-FCB2-E7E4-4C9E-2566FA906C17}"/>
              </a:ext>
            </a:extLst>
          </p:cNvPr>
          <p:cNvPicPr>
            <a:picLocks noChangeAspect="1"/>
          </p:cNvPicPr>
          <p:nvPr/>
        </p:nvPicPr>
        <p:blipFill>
          <a:blip r:embed="rId7"/>
          <a:stretch>
            <a:fillRect/>
          </a:stretch>
        </p:blipFill>
        <p:spPr>
          <a:xfrm>
            <a:off x="8330084" y="1310593"/>
            <a:ext cx="3634544" cy="5372075"/>
          </a:xfrm>
          <a:prstGeom prst="rect">
            <a:avLst/>
          </a:prstGeom>
          <a:ln>
            <a:solidFill>
              <a:srgbClr val="D83B01"/>
            </a:solidFill>
          </a:ln>
        </p:spPr>
      </p:pic>
    </p:spTree>
    <p:extLst>
      <p:ext uri="{BB962C8B-B14F-4D97-AF65-F5344CB8AC3E}">
        <p14:creationId xmlns:p14="http://schemas.microsoft.com/office/powerpoint/2010/main" val="37617848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78634-EF13-E7DE-398B-672FD24398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F0013B-3042-327B-6705-210ACA91F10F}"/>
              </a:ext>
            </a:extLst>
          </p:cNvPr>
          <p:cNvSpPr>
            <a:spLocks noGrp="1"/>
          </p:cNvSpPr>
          <p:nvPr>
            <p:ph type="title"/>
          </p:nvPr>
        </p:nvSpPr>
        <p:spPr>
          <a:xfrm>
            <a:off x="438550" y="127589"/>
            <a:ext cx="11274869" cy="839677"/>
          </a:xfrm>
        </p:spPr>
        <p:txBody>
          <a:bodyPr anchor="b">
            <a:normAutofit fontScale="90000"/>
          </a:bodyPr>
          <a:lstStyle/>
          <a:p>
            <a:r>
              <a:rPr lang="en-US" sz="2800">
                <a:latin typeface="Segoe UI"/>
                <a:cs typeface="Segoe UI"/>
              </a:rPr>
              <a:t>Dynamically acquired emergency address defined by administrator (tenant)</a:t>
            </a:r>
          </a:p>
        </p:txBody>
      </p:sp>
      <p:pic>
        <p:nvPicPr>
          <p:cNvPr id="6" name="Picture 5" descr="Screenshot of the Teams calls app dialer.">
            <a:extLst>
              <a:ext uri="{FF2B5EF4-FFF2-40B4-BE49-F238E27FC236}">
                <a16:creationId xmlns:a16="http://schemas.microsoft.com/office/drawing/2014/main" id="{049D0A36-7915-2380-A556-3CF2783B7931}"/>
              </a:ext>
            </a:extLst>
          </p:cNvPr>
          <p:cNvPicPr>
            <a:picLocks noChangeAspect="1"/>
          </p:cNvPicPr>
          <p:nvPr/>
        </p:nvPicPr>
        <p:blipFill>
          <a:blip r:embed="rId3"/>
          <a:stretch>
            <a:fillRect/>
          </a:stretch>
        </p:blipFill>
        <p:spPr>
          <a:xfrm>
            <a:off x="527704" y="1149008"/>
            <a:ext cx="2757271" cy="4250793"/>
          </a:xfrm>
          <a:prstGeom prst="rect">
            <a:avLst/>
          </a:prstGeom>
          <a:ln>
            <a:solidFill>
              <a:srgbClr val="D83B01"/>
            </a:solidFill>
          </a:ln>
        </p:spPr>
      </p:pic>
      <p:pic>
        <p:nvPicPr>
          <p:cNvPr id="9" name="Picture 8" descr="Screenshot of the JSON debugInfo response showing the reason of &quot;matched&quot;.">
            <a:extLst>
              <a:ext uri="{FF2B5EF4-FFF2-40B4-BE49-F238E27FC236}">
                <a16:creationId xmlns:a16="http://schemas.microsoft.com/office/drawing/2014/main" id="{4D427CFE-7B7A-2B77-D074-E776F15579A8}"/>
              </a:ext>
            </a:extLst>
          </p:cNvPr>
          <p:cNvPicPr>
            <a:picLocks noChangeAspect="1"/>
          </p:cNvPicPr>
          <p:nvPr/>
        </p:nvPicPr>
        <p:blipFill>
          <a:blip r:embed="rId4"/>
          <a:stretch>
            <a:fillRect/>
          </a:stretch>
        </p:blipFill>
        <p:spPr>
          <a:xfrm>
            <a:off x="3521010" y="1619262"/>
            <a:ext cx="3910741" cy="1566998"/>
          </a:xfrm>
          <a:prstGeom prst="rect">
            <a:avLst/>
          </a:prstGeom>
        </p:spPr>
      </p:pic>
      <p:pic>
        <p:nvPicPr>
          <p:cNvPr id="4" name="Picture 3">
            <a:extLst>
              <a:ext uri="{FF2B5EF4-FFF2-40B4-BE49-F238E27FC236}">
                <a16:creationId xmlns:a16="http://schemas.microsoft.com/office/drawing/2014/main" id="{4182429E-9F6F-AB0E-FF48-3C92CA24236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332270" y="1450459"/>
            <a:ext cx="3487917" cy="839678"/>
          </a:xfrm>
          <a:prstGeom prst="rect">
            <a:avLst/>
          </a:prstGeom>
        </p:spPr>
      </p:pic>
      <p:sp>
        <p:nvSpPr>
          <p:cNvPr id="5" name="Text Placeholder 5">
            <a:extLst>
              <a:ext uri="{FF2B5EF4-FFF2-40B4-BE49-F238E27FC236}">
                <a16:creationId xmlns:a16="http://schemas.microsoft.com/office/drawing/2014/main" id="{B463DF74-517D-DE15-C503-3769B27FC229}"/>
              </a:ext>
            </a:extLst>
          </p:cNvPr>
          <p:cNvSpPr txBox="1">
            <a:spLocks/>
          </p:cNvSpPr>
          <p:nvPr/>
        </p:nvSpPr>
        <p:spPr>
          <a:xfrm>
            <a:off x="8568302" y="1593299"/>
            <a:ext cx="3015851" cy="276999"/>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34258E"/>
                </a:solidFill>
                <a:effectLst/>
                <a:uLnTx/>
                <a:uFillTx/>
                <a:latin typeface="Segoe UI Semibold"/>
                <a:ea typeface="+mn-ea"/>
                <a:cs typeface="Segoe UI" panose="020B0502040204020203" pitchFamily="34" charset="0"/>
              </a:rPr>
              <a:t>Emergency Routing Method</a:t>
            </a:r>
          </a:p>
        </p:txBody>
      </p:sp>
      <p:sp>
        <p:nvSpPr>
          <p:cNvPr id="7" name="TextBox 6">
            <a:extLst>
              <a:ext uri="{FF2B5EF4-FFF2-40B4-BE49-F238E27FC236}">
                <a16:creationId xmlns:a16="http://schemas.microsoft.com/office/drawing/2014/main" id="{83C31745-08B3-8B5D-1301-207CF0713508}"/>
              </a:ext>
            </a:extLst>
          </p:cNvPr>
          <p:cNvSpPr txBox="1">
            <a:spLocks/>
          </p:cNvSpPr>
          <p:nvPr/>
        </p:nvSpPr>
        <p:spPr>
          <a:xfrm>
            <a:off x="9365051" y="1972495"/>
            <a:ext cx="2685547" cy="215444"/>
          </a:xfrm>
          <a:prstGeom prst="rect">
            <a:avLst/>
          </a:prstGeom>
          <a:noFill/>
        </p:spPr>
        <p:txBody>
          <a:bodyPr wrap="square" lIns="0" tIns="0" rIns="0" bIns="0">
            <a:spAutoFit/>
          </a:bodyPr>
          <a:lstStyle/>
          <a:p>
            <a:pPr defTabSz="1066800">
              <a:spcAft>
                <a:spcPts val="600"/>
              </a:spcAft>
              <a:defRPr/>
            </a:pPr>
            <a:r>
              <a:rPr lang="en-US" sz="1400">
                <a:solidFill>
                  <a:srgbClr val="000000"/>
                </a:solidFill>
                <a:ea typeface="+mn-lt"/>
                <a:cs typeface="Segoe UI"/>
              </a:rPr>
              <a:t>Direct to PSAP</a:t>
            </a:r>
          </a:p>
        </p:txBody>
      </p:sp>
      <p:pic>
        <p:nvPicPr>
          <p:cNvPr id="12" name="Picture 11" descr="Screenshot of the JSON response showing the reason of &quot;matched&quot; for a particular port ID.">
            <a:extLst>
              <a:ext uri="{FF2B5EF4-FFF2-40B4-BE49-F238E27FC236}">
                <a16:creationId xmlns:a16="http://schemas.microsoft.com/office/drawing/2014/main" id="{88D2F92D-2214-8754-6F4C-D93B171CD9C1}"/>
              </a:ext>
            </a:extLst>
          </p:cNvPr>
          <p:cNvPicPr>
            <a:picLocks noChangeAspect="1"/>
          </p:cNvPicPr>
          <p:nvPr/>
        </p:nvPicPr>
        <p:blipFill>
          <a:blip r:embed="rId6"/>
          <a:stretch>
            <a:fillRect/>
          </a:stretch>
        </p:blipFill>
        <p:spPr>
          <a:xfrm>
            <a:off x="3521009" y="3252611"/>
            <a:ext cx="8432179" cy="1001963"/>
          </a:xfrm>
          <a:prstGeom prst="rect">
            <a:avLst/>
          </a:prstGeom>
        </p:spPr>
      </p:pic>
      <p:pic>
        <p:nvPicPr>
          <p:cNvPr id="10" name="Picture 9" descr="Screenshot of the Teams calls app showing the emergency location information.">
            <a:extLst>
              <a:ext uri="{FF2B5EF4-FFF2-40B4-BE49-F238E27FC236}">
                <a16:creationId xmlns:a16="http://schemas.microsoft.com/office/drawing/2014/main" id="{3EE9A616-05F0-B348-F091-AAB2913AC181}"/>
              </a:ext>
            </a:extLst>
          </p:cNvPr>
          <p:cNvPicPr>
            <a:picLocks noChangeAspect="1"/>
          </p:cNvPicPr>
          <p:nvPr/>
        </p:nvPicPr>
        <p:blipFill>
          <a:blip r:embed="rId7"/>
          <a:stretch>
            <a:fillRect/>
          </a:stretch>
        </p:blipFill>
        <p:spPr>
          <a:xfrm>
            <a:off x="527704" y="5550093"/>
            <a:ext cx="2748202" cy="1180318"/>
          </a:xfrm>
          <a:prstGeom prst="rect">
            <a:avLst/>
          </a:prstGeom>
          <a:ln>
            <a:solidFill>
              <a:srgbClr val="D83B01"/>
            </a:solidFill>
          </a:ln>
        </p:spPr>
      </p:pic>
    </p:spTree>
    <p:extLst>
      <p:ext uri="{BB962C8B-B14F-4D97-AF65-F5344CB8AC3E}">
        <p14:creationId xmlns:p14="http://schemas.microsoft.com/office/powerpoint/2010/main" val="36702098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A6F074-C0DD-650B-D661-2E223A2DC0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99283D-FD62-1ABD-7962-84C6D1E5436F}"/>
              </a:ext>
            </a:extLst>
          </p:cNvPr>
          <p:cNvSpPr>
            <a:spLocks noGrp="1"/>
          </p:cNvSpPr>
          <p:nvPr>
            <p:ph type="title"/>
          </p:nvPr>
        </p:nvSpPr>
        <p:spPr>
          <a:xfrm>
            <a:off x="438550" y="127589"/>
            <a:ext cx="11274869" cy="839677"/>
          </a:xfrm>
        </p:spPr>
        <p:txBody>
          <a:bodyPr anchor="b">
            <a:normAutofit/>
          </a:bodyPr>
          <a:lstStyle/>
          <a:p>
            <a:r>
              <a:rPr lang="en-US" sz="2800">
                <a:latin typeface="Segoe UI"/>
                <a:cs typeface="Segoe UI"/>
              </a:rPr>
              <a:t>Notes and Restrictions</a:t>
            </a:r>
          </a:p>
        </p:txBody>
      </p:sp>
      <p:sp>
        <p:nvSpPr>
          <p:cNvPr id="3" name="TextBox 2">
            <a:extLst>
              <a:ext uri="{FF2B5EF4-FFF2-40B4-BE49-F238E27FC236}">
                <a16:creationId xmlns:a16="http://schemas.microsoft.com/office/drawing/2014/main" id="{E9290959-6213-1E24-6AF4-8A6A38E3AFBF}"/>
              </a:ext>
            </a:extLst>
          </p:cNvPr>
          <p:cNvSpPr txBox="1"/>
          <p:nvPr/>
        </p:nvSpPr>
        <p:spPr>
          <a:xfrm>
            <a:off x="586740" y="6098977"/>
            <a:ext cx="9319260" cy="307777"/>
          </a:xfrm>
          <a:prstGeom prst="rect">
            <a:avLst/>
          </a:prstGeom>
          <a:noFill/>
        </p:spPr>
        <p:txBody>
          <a:bodyPr wrap="square" lIns="0" tIns="0" rIns="0" bIns="0" rtlCol="0">
            <a:spAutoFit/>
          </a:bodyPr>
          <a:lstStyle/>
          <a:p>
            <a:pPr algn="l"/>
            <a:r>
              <a:rPr lang="en-US" sz="2000">
                <a:hlinkClick r:id="rId3"/>
              </a:rPr>
              <a:t>Emergency addresses for remote locations - Microsoft Teams | Microsoft Learn</a:t>
            </a:r>
            <a:endParaRPr lang="en-US" sz="2000"/>
          </a:p>
        </p:txBody>
      </p:sp>
      <p:pic>
        <p:nvPicPr>
          <p:cNvPr id="4" name="Picture 3">
            <a:extLst>
              <a:ext uri="{FF2B5EF4-FFF2-40B4-BE49-F238E27FC236}">
                <a16:creationId xmlns:a16="http://schemas.microsoft.com/office/drawing/2014/main" id="{5F53454B-C3B0-09A1-9FE0-17E93E09AC0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4767" y="1011198"/>
            <a:ext cx="469433" cy="4029805"/>
          </a:xfrm>
          <a:prstGeom prst="rect">
            <a:avLst/>
          </a:prstGeom>
        </p:spPr>
      </p:pic>
      <p:sp>
        <p:nvSpPr>
          <p:cNvPr id="5" name="Content Placeholder 2">
            <a:extLst>
              <a:ext uri="{FF2B5EF4-FFF2-40B4-BE49-F238E27FC236}">
                <a16:creationId xmlns:a16="http://schemas.microsoft.com/office/drawing/2014/main" id="{6F8DF74A-3308-0C99-FECF-8A2A549B5F21}"/>
              </a:ext>
            </a:extLst>
          </p:cNvPr>
          <p:cNvSpPr>
            <a:spLocks noGrp="1"/>
          </p:cNvSpPr>
          <p:nvPr>
            <p:ph idx="1"/>
          </p:nvPr>
        </p:nvSpPr>
        <p:spPr>
          <a:xfrm>
            <a:off x="584199" y="1435503"/>
            <a:ext cx="11493033" cy="3019288"/>
          </a:xfrm>
        </p:spPr>
        <p:txBody>
          <a:bodyPr/>
          <a:lstStyle/>
          <a:p>
            <a:pPr marL="0" indent="0" defTabSz="932472" fontAlgn="base">
              <a:spcBef>
                <a:spcPct val="0"/>
              </a:spcBef>
              <a:spcAft>
                <a:spcPts val="1200"/>
              </a:spcAft>
              <a:buNone/>
              <a:defRPr/>
            </a:pPr>
            <a:r>
              <a:rPr lang="en-US" sz="1700" b="1">
                <a:solidFill>
                  <a:srgbClr val="5C5AD4"/>
                </a:solidFill>
                <a:latin typeface="Segoe UI"/>
                <a:cs typeface="Segoe UI"/>
              </a:rPr>
              <a:t>Keep the following in mind:</a:t>
            </a:r>
          </a:p>
          <a:p>
            <a:r>
              <a:rPr lang="en-US" sz="1800">
                <a:solidFill>
                  <a:srgbClr val="171717"/>
                </a:solidFill>
                <a:latin typeface="Segoe UI" panose="020B0502040204020203" pitchFamily="34" charset="0"/>
                <a:cs typeface="+mn-cs"/>
              </a:rPr>
              <a:t>The work-from-home experience described is for Teams desktop on Windows and Mac.</a:t>
            </a:r>
          </a:p>
          <a:p>
            <a:pPr marL="0" indent="0">
              <a:buNone/>
            </a:pPr>
            <a:endParaRPr lang="en-US" sz="1800">
              <a:solidFill>
                <a:srgbClr val="171717"/>
              </a:solidFill>
              <a:latin typeface="Segoe UI" panose="020B0502040204020203" pitchFamily="34" charset="0"/>
              <a:cs typeface="+mn-cs"/>
            </a:endParaRPr>
          </a:p>
          <a:p>
            <a:r>
              <a:rPr lang="en-US" sz="1800">
                <a:solidFill>
                  <a:srgbClr val="171717"/>
                </a:solidFill>
                <a:latin typeface="Segoe UI" panose="020B0502040204020203" pitchFamily="34" charset="0"/>
                <a:cs typeface="+mn-cs"/>
              </a:rPr>
              <a:t>Teams Phones do not support the work-from-home experience.</a:t>
            </a:r>
          </a:p>
          <a:p>
            <a:pPr marL="0" indent="0">
              <a:buNone/>
            </a:pPr>
            <a:endParaRPr lang="en-US" sz="1800">
              <a:solidFill>
                <a:srgbClr val="171717"/>
              </a:solidFill>
              <a:latin typeface="Segoe UI" panose="020B0502040204020203" pitchFamily="34" charset="0"/>
              <a:cs typeface="+mn-cs"/>
            </a:endParaRPr>
          </a:p>
          <a:p>
            <a:r>
              <a:rPr lang="en-US" sz="1800">
                <a:solidFill>
                  <a:srgbClr val="171717"/>
                </a:solidFill>
                <a:latin typeface="Segoe UI" panose="020B0502040204020203" pitchFamily="34" charset="0"/>
                <a:cs typeface="+mn-cs"/>
              </a:rPr>
              <a:t>Teams mobile supports automatic location detection but not the user entered experience as described.</a:t>
            </a:r>
          </a:p>
          <a:p>
            <a:pPr marL="0" indent="0">
              <a:buNone/>
            </a:pPr>
            <a:endParaRPr lang="en-US" sz="1800">
              <a:solidFill>
                <a:srgbClr val="171717"/>
              </a:solidFill>
              <a:latin typeface="Segoe UI" panose="020B0502040204020203" pitchFamily="34" charset="0"/>
              <a:cs typeface="+mn-cs"/>
            </a:endParaRPr>
          </a:p>
          <a:p>
            <a:r>
              <a:rPr lang="en-US" sz="1800">
                <a:solidFill>
                  <a:srgbClr val="171717"/>
                </a:solidFill>
                <a:latin typeface="Segoe UI" panose="020B0502040204020203" pitchFamily="34" charset="0"/>
                <a:cs typeface="+mn-cs"/>
              </a:rPr>
              <a:t>Privacy settings can conflict with automatic location detection – Mobile Device Management systems can be used.</a:t>
            </a:r>
          </a:p>
        </p:txBody>
      </p:sp>
    </p:spTree>
    <p:extLst>
      <p:ext uri="{BB962C8B-B14F-4D97-AF65-F5344CB8AC3E}">
        <p14:creationId xmlns:p14="http://schemas.microsoft.com/office/powerpoint/2010/main" val="41315425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5A7097-F128-44C8-9EE0-1A9AAF0AF864}"/>
              </a:ext>
            </a:extLst>
          </p:cNvPr>
          <p:cNvSpPr>
            <a:spLocks noGrp="1"/>
          </p:cNvSpPr>
          <p:nvPr>
            <p:ph type="title"/>
          </p:nvPr>
        </p:nvSpPr>
        <p:spPr>
          <a:xfrm>
            <a:off x="588263" y="2425541"/>
            <a:ext cx="4167887" cy="1107996"/>
          </a:xfrm>
        </p:spPr>
        <p:txBody>
          <a:bodyPr wrap="square" anchor="b">
            <a:normAutofit fontScale="90000"/>
          </a:bodyPr>
          <a:lstStyle/>
          <a:p>
            <a:r>
              <a:rPr lang="en-US"/>
              <a:t>Teams Emergency Policies</a:t>
            </a:r>
          </a:p>
        </p:txBody>
      </p:sp>
      <p:pic>
        <p:nvPicPr>
          <p:cNvPr id="8" name="Picture 7" descr="Red toy person in front of two lines of white figures">
            <a:extLst>
              <a:ext uri="{FF2B5EF4-FFF2-40B4-BE49-F238E27FC236}">
                <a16:creationId xmlns:a16="http://schemas.microsoft.com/office/drawing/2014/main" id="{4BAE9B69-E87E-1A9E-2E1F-B9AF7E06460C}"/>
              </a:ext>
            </a:extLst>
          </p:cNvPr>
          <p:cNvPicPr>
            <a:picLocks noChangeAspect="1"/>
          </p:cNvPicPr>
          <p:nvPr/>
        </p:nvPicPr>
        <p:blipFill rotWithShape="1">
          <a:blip r:embed="rId3"/>
          <a:srcRect l="19053" r="15197"/>
          <a:stretch/>
        </p:blipFill>
        <p:spPr>
          <a:xfrm>
            <a:off x="5334000" y="10"/>
            <a:ext cx="6858000" cy="6857990"/>
          </a:xfrm>
          <a:prstGeom prst="rect">
            <a:avLst/>
          </a:prstGeom>
          <a:noFill/>
        </p:spPr>
      </p:pic>
    </p:spTree>
    <p:extLst>
      <p:ext uri="{BB962C8B-B14F-4D97-AF65-F5344CB8AC3E}">
        <p14:creationId xmlns:p14="http://schemas.microsoft.com/office/powerpoint/2010/main" val="3533704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7F72A-5916-253B-70F2-8B156AA851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CBB890-5003-86A4-9903-47B8F500B9D7}"/>
              </a:ext>
            </a:extLst>
          </p:cNvPr>
          <p:cNvSpPr>
            <a:spLocks noGrp="1"/>
          </p:cNvSpPr>
          <p:nvPr>
            <p:ph type="title"/>
          </p:nvPr>
        </p:nvSpPr>
        <p:spPr>
          <a:xfrm>
            <a:off x="362946" y="0"/>
            <a:ext cx="11274869" cy="839677"/>
          </a:xfrm>
        </p:spPr>
        <p:txBody>
          <a:bodyPr anchor="b">
            <a:normAutofit/>
          </a:bodyPr>
          <a:lstStyle/>
          <a:p>
            <a:r>
              <a:rPr lang="en-US" sz="2800" dirty="0">
                <a:latin typeface="Segoe UI"/>
                <a:cs typeface="Segoe UI"/>
              </a:rPr>
              <a:t>What is Dynamic Emergency Calling?</a:t>
            </a:r>
          </a:p>
        </p:txBody>
      </p:sp>
      <p:sp>
        <p:nvSpPr>
          <p:cNvPr id="21" name="TextBox 20">
            <a:extLst>
              <a:ext uri="{FF2B5EF4-FFF2-40B4-BE49-F238E27FC236}">
                <a16:creationId xmlns:a16="http://schemas.microsoft.com/office/drawing/2014/main" id="{D83539BB-798B-8053-DD66-8EBDD74748CA}"/>
              </a:ext>
            </a:extLst>
          </p:cNvPr>
          <p:cNvSpPr txBox="1"/>
          <p:nvPr/>
        </p:nvSpPr>
        <p:spPr>
          <a:xfrm>
            <a:off x="565492" y="2621086"/>
            <a:ext cx="11411342" cy="1985159"/>
          </a:xfrm>
          <a:prstGeom prst="rect">
            <a:avLst/>
          </a:prstGeom>
          <a:noFill/>
        </p:spPr>
        <p:txBody>
          <a:bodyPr wrap="square" rtlCol="0">
            <a:spAutoFit/>
          </a:bodyPr>
          <a:lstStyle/>
          <a:p>
            <a:pPr defTabSz="932472" fontAlgn="base">
              <a:spcBef>
                <a:spcPct val="0"/>
              </a:spcBef>
              <a:spcAft>
                <a:spcPts val="1200"/>
              </a:spcAft>
              <a:defRPr/>
            </a:pPr>
            <a:r>
              <a:rPr lang="en-US" sz="2400" dirty="0"/>
              <a:t>Dynamic emergency calling for </a:t>
            </a:r>
            <a:r>
              <a:rPr lang="en-US" sz="2400" b="1" dirty="0"/>
              <a:t>Microsoft Calling Plans</a:t>
            </a:r>
            <a:r>
              <a:rPr lang="en-US" sz="2400" dirty="0"/>
              <a:t>, </a:t>
            </a:r>
            <a:r>
              <a:rPr lang="en-US" sz="2400" b="1" dirty="0"/>
              <a:t>Operator Connect</a:t>
            </a:r>
            <a:r>
              <a:rPr lang="en-US" sz="2400" dirty="0"/>
              <a:t>, </a:t>
            </a:r>
            <a:r>
              <a:rPr lang="en-US" sz="2400" b="1" dirty="0"/>
              <a:t>Teams Phone Mobile</a:t>
            </a:r>
            <a:r>
              <a:rPr lang="en-US" sz="2400" dirty="0"/>
              <a:t>, and </a:t>
            </a:r>
            <a:r>
              <a:rPr lang="en-US" sz="2400" b="1" dirty="0"/>
              <a:t>Direct Routing </a:t>
            </a:r>
            <a:r>
              <a:rPr lang="en-US" sz="2400" dirty="0"/>
              <a:t>provides the capability to configure and route emergency calls and notify security personnel based on the current location of the Teams client.</a:t>
            </a:r>
          </a:p>
          <a:p>
            <a:pPr defTabSz="932472" fontAlgn="base">
              <a:spcBef>
                <a:spcPct val="0"/>
              </a:spcBef>
              <a:spcAft>
                <a:spcPts val="1200"/>
              </a:spcAft>
              <a:defRPr/>
            </a:pPr>
            <a:endParaRPr lang="en-US" sz="1700" dirty="0">
              <a:solidFill>
                <a:srgbClr val="000000"/>
              </a:solidFill>
              <a:latin typeface="Segoe UI"/>
              <a:cs typeface="Segoe UI"/>
            </a:endParaRPr>
          </a:p>
        </p:txBody>
      </p:sp>
      <p:cxnSp>
        <p:nvCxnSpPr>
          <p:cNvPr id="4" name="Straight Connector 3">
            <a:extLst>
              <a:ext uri="{FF2B5EF4-FFF2-40B4-BE49-F238E27FC236}">
                <a16:creationId xmlns:a16="http://schemas.microsoft.com/office/drawing/2014/main" id="{3B64BDF5-5AFB-0ED5-6DDE-70BF6B8458D7}"/>
              </a:ext>
              <a:ext uri="{C183D7F6-B498-43B3-948B-1728B52AA6E4}">
                <adec:decorative xmlns:adec="http://schemas.microsoft.com/office/drawing/2017/decorative" val="1"/>
              </a:ext>
            </a:extLst>
          </p:cNvPr>
          <p:cNvCxnSpPr>
            <a:cxnSpLocks/>
          </p:cNvCxnSpPr>
          <p:nvPr/>
        </p:nvCxnSpPr>
        <p:spPr>
          <a:xfrm>
            <a:off x="360132" y="1185918"/>
            <a:ext cx="0" cy="4787327"/>
          </a:xfrm>
          <a:prstGeom prst="line">
            <a:avLst/>
          </a:prstGeom>
          <a:solidFill>
            <a:schemeClr val="bg1"/>
          </a:solidFill>
          <a:ln w="28575" cap="flat">
            <a:gradFill>
              <a:gsLst>
                <a:gs pos="0">
                  <a:schemeClr val="accent1"/>
                </a:gs>
                <a:gs pos="100000">
                  <a:srgbClr val="E7A1B5"/>
                </a:gs>
              </a:gsLst>
              <a:lin ang="5400000" scaled="0"/>
            </a:gradFill>
            <a:prstDash val="solid"/>
            <a:miter lim="800000"/>
            <a:headEnd type="none" w="med" len="med"/>
            <a:tailEnd type="none" w="med" len="med"/>
          </a:ln>
          <a:effectLst>
            <a:outerShdw blurRad="215900" sx="102000" sy="1020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cxnSp>
    </p:spTree>
    <p:extLst>
      <p:ext uri="{BB962C8B-B14F-4D97-AF65-F5344CB8AC3E}">
        <p14:creationId xmlns:p14="http://schemas.microsoft.com/office/powerpoint/2010/main" val="35866048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4748D-63BC-47F8-5459-668934299C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5A7B10-80AB-9834-BBDD-81AD1430131C}"/>
              </a:ext>
            </a:extLst>
          </p:cNvPr>
          <p:cNvSpPr>
            <a:spLocks noGrp="1"/>
          </p:cNvSpPr>
          <p:nvPr>
            <p:ph type="title"/>
          </p:nvPr>
        </p:nvSpPr>
        <p:spPr>
          <a:xfrm>
            <a:off x="438550" y="127589"/>
            <a:ext cx="11274869" cy="839677"/>
          </a:xfrm>
        </p:spPr>
        <p:txBody>
          <a:bodyPr anchor="b">
            <a:normAutofit/>
          </a:bodyPr>
          <a:lstStyle/>
          <a:p>
            <a:r>
              <a:rPr lang="en-US" sz="2800">
                <a:latin typeface="Segoe UI"/>
                <a:cs typeface="Segoe UI"/>
              </a:rPr>
              <a:t>Emergency Calling Policies</a:t>
            </a:r>
          </a:p>
        </p:txBody>
      </p:sp>
      <p:pic>
        <p:nvPicPr>
          <p:cNvPr id="6" name="Picture 5" descr="Screenshot of the Teams admin center showing the Emergency policies blade - with the calling policies tab in focus.">
            <a:extLst>
              <a:ext uri="{FF2B5EF4-FFF2-40B4-BE49-F238E27FC236}">
                <a16:creationId xmlns:a16="http://schemas.microsoft.com/office/drawing/2014/main" id="{279FF109-A864-1F51-85E6-F8CD1FF77DF4}"/>
              </a:ext>
            </a:extLst>
          </p:cNvPr>
          <p:cNvPicPr>
            <a:picLocks noChangeAspect="1"/>
          </p:cNvPicPr>
          <p:nvPr/>
        </p:nvPicPr>
        <p:blipFill>
          <a:blip r:embed="rId3"/>
          <a:stretch>
            <a:fillRect/>
          </a:stretch>
        </p:blipFill>
        <p:spPr>
          <a:xfrm>
            <a:off x="438550" y="1055851"/>
            <a:ext cx="11566527" cy="5475577"/>
          </a:xfrm>
          <a:prstGeom prst="rect">
            <a:avLst/>
          </a:prstGeom>
          <a:ln>
            <a:solidFill>
              <a:srgbClr val="D83B01"/>
            </a:solidFill>
          </a:ln>
        </p:spPr>
      </p:pic>
      <p:pic>
        <p:nvPicPr>
          <p:cNvPr id="10" name="Picture 9" descr="Screenshot of the Emergency calling policy configuration window, showing the Name, Description, External location lookup mode (toggled on), Emergency service disclaimer, Numbers to dial for emergency calls notifications, users and groups for emergency calls notifications and the Notification group.">
            <a:extLst>
              <a:ext uri="{FF2B5EF4-FFF2-40B4-BE49-F238E27FC236}">
                <a16:creationId xmlns:a16="http://schemas.microsoft.com/office/drawing/2014/main" id="{347FB01D-2628-19F8-D976-BC8DBAFA1084}"/>
              </a:ext>
            </a:extLst>
          </p:cNvPr>
          <p:cNvPicPr>
            <a:picLocks noChangeAspect="1"/>
          </p:cNvPicPr>
          <p:nvPr/>
        </p:nvPicPr>
        <p:blipFill>
          <a:blip r:embed="rId4"/>
          <a:stretch>
            <a:fillRect/>
          </a:stretch>
        </p:blipFill>
        <p:spPr>
          <a:xfrm>
            <a:off x="7196129" y="400105"/>
            <a:ext cx="2233268" cy="5413442"/>
          </a:xfrm>
          <a:prstGeom prst="rect">
            <a:avLst/>
          </a:prstGeom>
          <a:ln>
            <a:solidFill>
              <a:srgbClr val="D83B01"/>
            </a:solidFill>
          </a:ln>
        </p:spPr>
      </p:pic>
      <p:pic>
        <p:nvPicPr>
          <p:cNvPr id="14" name="Picture 13" descr="Screenshot of the Emergency calling policy configuration window - the dropdown for the notification mode is selected, exposing the options of &quot;none, send notifications only, conference in but are muted and conferenced in and are unmuted&quot;.">
            <a:extLst>
              <a:ext uri="{FF2B5EF4-FFF2-40B4-BE49-F238E27FC236}">
                <a16:creationId xmlns:a16="http://schemas.microsoft.com/office/drawing/2014/main" id="{52CCA3DF-762F-7963-C178-FC1BD59667DE}"/>
              </a:ext>
            </a:extLst>
          </p:cNvPr>
          <p:cNvPicPr>
            <a:picLocks noChangeAspect="1"/>
          </p:cNvPicPr>
          <p:nvPr/>
        </p:nvPicPr>
        <p:blipFill>
          <a:blip r:embed="rId5"/>
          <a:stretch>
            <a:fillRect/>
          </a:stretch>
        </p:blipFill>
        <p:spPr>
          <a:xfrm>
            <a:off x="9600603" y="400105"/>
            <a:ext cx="2233268" cy="5390646"/>
          </a:xfrm>
          <a:prstGeom prst="rect">
            <a:avLst/>
          </a:prstGeom>
          <a:ln>
            <a:solidFill>
              <a:srgbClr val="D83B01"/>
            </a:solidFill>
          </a:ln>
        </p:spPr>
      </p:pic>
    </p:spTree>
    <p:extLst>
      <p:ext uri="{BB962C8B-B14F-4D97-AF65-F5344CB8AC3E}">
        <p14:creationId xmlns:p14="http://schemas.microsoft.com/office/powerpoint/2010/main" val="28056989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A2CD1-ECFB-3D37-16FE-7BE490647C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07372D-AB1B-EE5E-BCB7-139BA5A121BB}"/>
              </a:ext>
            </a:extLst>
          </p:cNvPr>
          <p:cNvSpPr>
            <a:spLocks noGrp="1"/>
          </p:cNvSpPr>
          <p:nvPr>
            <p:ph type="title"/>
          </p:nvPr>
        </p:nvSpPr>
        <p:spPr>
          <a:xfrm>
            <a:off x="438550" y="127589"/>
            <a:ext cx="11274869" cy="839677"/>
          </a:xfrm>
        </p:spPr>
        <p:txBody>
          <a:bodyPr anchor="b">
            <a:normAutofit/>
          </a:bodyPr>
          <a:lstStyle/>
          <a:p>
            <a:r>
              <a:rPr lang="en-US" sz="2800">
                <a:latin typeface="Segoe UI"/>
                <a:cs typeface="Segoe UI"/>
              </a:rPr>
              <a:t>Notifications</a:t>
            </a:r>
          </a:p>
        </p:txBody>
      </p:sp>
      <p:sp>
        <p:nvSpPr>
          <p:cNvPr id="4" name="TextBox 3">
            <a:extLst>
              <a:ext uri="{FF2B5EF4-FFF2-40B4-BE49-F238E27FC236}">
                <a16:creationId xmlns:a16="http://schemas.microsoft.com/office/drawing/2014/main" id="{FAA93386-E427-E7A3-7E29-07C103FAF093}"/>
              </a:ext>
            </a:extLst>
          </p:cNvPr>
          <p:cNvSpPr txBox="1"/>
          <p:nvPr/>
        </p:nvSpPr>
        <p:spPr>
          <a:xfrm>
            <a:off x="438550" y="1191122"/>
            <a:ext cx="6860622" cy="307777"/>
          </a:xfrm>
          <a:prstGeom prst="rect">
            <a:avLst/>
          </a:prstGeom>
          <a:noFill/>
        </p:spPr>
        <p:txBody>
          <a:bodyPr wrap="square" lIns="0" tIns="0" rIns="0" bIns="0" rtlCol="0">
            <a:spAutoFit/>
          </a:bodyPr>
          <a:lstStyle/>
          <a:p>
            <a:pPr algn="l"/>
            <a:r>
              <a:rPr lang="en-US" sz="2000"/>
              <a:t>Who should get notified in your organization?</a:t>
            </a:r>
          </a:p>
        </p:txBody>
      </p:sp>
      <p:pic>
        <p:nvPicPr>
          <p:cNvPr id="3" name="Picture 2" descr="Screenshot of the Teams client notification experience when making an emergency call.">
            <a:extLst>
              <a:ext uri="{FF2B5EF4-FFF2-40B4-BE49-F238E27FC236}">
                <a16:creationId xmlns:a16="http://schemas.microsoft.com/office/drawing/2014/main" id="{2DCC94E5-E85C-A0E8-515B-4DC0CDE9DED5}"/>
              </a:ext>
            </a:extLst>
          </p:cNvPr>
          <p:cNvPicPr>
            <a:picLocks noChangeAspect="1"/>
          </p:cNvPicPr>
          <p:nvPr/>
        </p:nvPicPr>
        <p:blipFill>
          <a:blip r:embed="rId3"/>
          <a:stretch>
            <a:fillRect/>
          </a:stretch>
        </p:blipFill>
        <p:spPr>
          <a:xfrm>
            <a:off x="102843" y="1511449"/>
            <a:ext cx="11986314" cy="3835101"/>
          </a:xfrm>
          <a:prstGeom prst="rect">
            <a:avLst/>
          </a:prstGeom>
          <a:ln>
            <a:noFill/>
          </a:ln>
        </p:spPr>
      </p:pic>
      <p:sp>
        <p:nvSpPr>
          <p:cNvPr id="5" name="TextBox 4">
            <a:extLst>
              <a:ext uri="{FF2B5EF4-FFF2-40B4-BE49-F238E27FC236}">
                <a16:creationId xmlns:a16="http://schemas.microsoft.com/office/drawing/2014/main" id="{8E86F9DF-0287-8C1F-B8E1-1A69DFF9AEA4}"/>
              </a:ext>
            </a:extLst>
          </p:cNvPr>
          <p:cNvSpPr txBox="1"/>
          <p:nvPr/>
        </p:nvSpPr>
        <p:spPr>
          <a:xfrm>
            <a:off x="257952" y="5687809"/>
            <a:ext cx="11223325" cy="738664"/>
          </a:xfrm>
          <a:prstGeom prst="rect">
            <a:avLst/>
          </a:prstGeom>
          <a:noFill/>
        </p:spPr>
        <p:txBody>
          <a:bodyPr wrap="square" lIns="0" tIns="0" rIns="0" bIns="0" rtlCol="0">
            <a:spAutoFit/>
          </a:bodyPr>
          <a:lstStyle/>
          <a:p>
            <a:pPr algn="ctr"/>
            <a:r>
              <a:rPr lang="en-US" sz="1600" b="1"/>
              <a:t>Kari’s Law - </a:t>
            </a:r>
            <a:r>
              <a:rPr lang="en-US" sz="1600" b="1">
                <a:solidFill>
                  <a:srgbClr val="000000"/>
                </a:solidFill>
                <a:latin typeface="Prelo Book"/>
              </a:rPr>
              <a:t>Must Send Onsite Notifications: </a:t>
            </a:r>
            <a:r>
              <a:rPr lang="en-US" sz="1600">
                <a:solidFill>
                  <a:srgbClr val="000000"/>
                </a:solidFill>
                <a:latin typeface="Prelo Book"/>
              </a:rPr>
              <a:t>When a 911 call is placed from a covered phone system, a notification must be sent to onsite personnel, alerting them to the emergency.</a:t>
            </a:r>
            <a:endParaRPr lang="en-US" sz="1600"/>
          </a:p>
          <a:p>
            <a:pPr algn="l"/>
            <a:endParaRPr lang="en-US" sz="1600" b="1"/>
          </a:p>
        </p:txBody>
      </p:sp>
    </p:spTree>
    <p:extLst>
      <p:ext uri="{BB962C8B-B14F-4D97-AF65-F5344CB8AC3E}">
        <p14:creationId xmlns:p14="http://schemas.microsoft.com/office/powerpoint/2010/main" val="18535914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6E771-0969-0082-F9C8-68D7668281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344AE4-AF73-9233-8DCB-888DEF6ED165}"/>
              </a:ext>
            </a:extLst>
          </p:cNvPr>
          <p:cNvSpPr>
            <a:spLocks noGrp="1"/>
          </p:cNvSpPr>
          <p:nvPr>
            <p:ph type="title"/>
          </p:nvPr>
        </p:nvSpPr>
        <p:spPr>
          <a:xfrm>
            <a:off x="438550" y="127589"/>
            <a:ext cx="11274869" cy="490249"/>
          </a:xfrm>
        </p:spPr>
        <p:txBody>
          <a:bodyPr anchor="b">
            <a:normAutofit/>
          </a:bodyPr>
          <a:lstStyle/>
          <a:p>
            <a:r>
              <a:rPr lang="en-US" sz="2800" dirty="0">
                <a:latin typeface="Segoe UI"/>
                <a:cs typeface="Segoe UI"/>
              </a:rPr>
              <a:t>Emergency Notifications</a:t>
            </a:r>
          </a:p>
        </p:txBody>
      </p:sp>
      <p:sp>
        <p:nvSpPr>
          <p:cNvPr id="6" name="TextBox 5">
            <a:extLst>
              <a:ext uri="{FF2B5EF4-FFF2-40B4-BE49-F238E27FC236}">
                <a16:creationId xmlns:a16="http://schemas.microsoft.com/office/drawing/2014/main" id="{76401F26-B6FD-A8B7-7C1B-698C879BFA10}"/>
              </a:ext>
            </a:extLst>
          </p:cNvPr>
          <p:cNvSpPr txBox="1"/>
          <p:nvPr/>
        </p:nvSpPr>
        <p:spPr>
          <a:xfrm>
            <a:off x="362946" y="1117153"/>
            <a:ext cx="11589468" cy="553998"/>
          </a:xfrm>
          <a:prstGeom prst="rect">
            <a:avLst/>
          </a:prstGeom>
          <a:noFill/>
        </p:spPr>
        <p:txBody>
          <a:bodyPr wrap="square" lIns="0" tIns="0" rIns="0" bIns="0" rtlCol="0">
            <a:spAutoFit/>
          </a:bodyPr>
          <a:lstStyle/>
          <a:p>
            <a:pPr marL="457200" indent="-457200">
              <a:buFont typeface="Arial" panose="020B0604020202020204" pitchFamily="34" charset="0"/>
              <a:buChar char="•"/>
            </a:pPr>
            <a:r>
              <a:rPr lang="en-US"/>
              <a:t>Teams does not provide email notifications.</a:t>
            </a:r>
          </a:p>
          <a:p>
            <a:pPr marL="457200" indent="-457200">
              <a:buFont typeface="Arial" panose="020B0604020202020204" pitchFamily="34" charset="0"/>
              <a:buChar char="•"/>
            </a:pPr>
            <a:endParaRPr lang="en-US"/>
          </a:p>
        </p:txBody>
      </p:sp>
      <p:pic>
        <p:nvPicPr>
          <p:cNvPr id="9" name="Picture 8" descr="Screenshot that highlights &quot;PSTN phone cannot be unmuted even when the mode is set to Conferenced in muted but are able to unmute.&quot;">
            <a:extLst>
              <a:ext uri="{FF2B5EF4-FFF2-40B4-BE49-F238E27FC236}">
                <a16:creationId xmlns:a16="http://schemas.microsoft.com/office/drawing/2014/main" id="{56E8EFCE-CE4F-3895-EC44-786296E5A660}"/>
              </a:ext>
            </a:extLst>
          </p:cNvPr>
          <p:cNvPicPr>
            <a:picLocks noChangeAspect="1"/>
          </p:cNvPicPr>
          <p:nvPr/>
        </p:nvPicPr>
        <p:blipFill>
          <a:blip r:embed="rId3"/>
          <a:stretch>
            <a:fillRect/>
          </a:stretch>
        </p:blipFill>
        <p:spPr>
          <a:xfrm>
            <a:off x="553866" y="1670419"/>
            <a:ext cx="9725025" cy="3371850"/>
          </a:xfrm>
          <a:prstGeom prst="rect">
            <a:avLst/>
          </a:prstGeom>
        </p:spPr>
      </p:pic>
      <p:sp>
        <p:nvSpPr>
          <p:cNvPr id="5" name="TextBox 4">
            <a:extLst>
              <a:ext uri="{FF2B5EF4-FFF2-40B4-BE49-F238E27FC236}">
                <a16:creationId xmlns:a16="http://schemas.microsoft.com/office/drawing/2014/main" id="{AACC43DA-16C6-5685-5333-57783374477A}"/>
              </a:ext>
            </a:extLst>
          </p:cNvPr>
          <p:cNvSpPr txBox="1"/>
          <p:nvPr/>
        </p:nvSpPr>
        <p:spPr>
          <a:xfrm>
            <a:off x="362946" y="6095582"/>
            <a:ext cx="8181713" cy="246221"/>
          </a:xfrm>
          <a:prstGeom prst="rect">
            <a:avLst/>
          </a:prstGeom>
          <a:noFill/>
        </p:spPr>
        <p:txBody>
          <a:bodyPr wrap="square" lIns="0" tIns="0" rIns="0" bIns="0" rtlCol="0">
            <a:spAutoFit/>
          </a:bodyPr>
          <a:lstStyle/>
          <a:p>
            <a:pPr algn="ctr"/>
            <a:r>
              <a:rPr lang="en-US" sz="1600">
                <a:hlinkClick r:id="rId4"/>
              </a:rPr>
              <a:t>Manage emergency calling policies in Microsoft Teams - Microsoft Teams | Microsoft Learn</a:t>
            </a:r>
            <a:endParaRPr lang="en-US" sz="1600" b="1"/>
          </a:p>
        </p:txBody>
      </p:sp>
    </p:spTree>
    <p:extLst>
      <p:ext uri="{BB962C8B-B14F-4D97-AF65-F5344CB8AC3E}">
        <p14:creationId xmlns:p14="http://schemas.microsoft.com/office/powerpoint/2010/main" val="11883490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09CA25-E9AF-8EF9-25ED-468442029F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803D62-C2ED-30FE-25F9-B17DC0E2EB09}"/>
              </a:ext>
            </a:extLst>
          </p:cNvPr>
          <p:cNvSpPr>
            <a:spLocks noGrp="1"/>
          </p:cNvSpPr>
          <p:nvPr>
            <p:ph type="title"/>
          </p:nvPr>
        </p:nvSpPr>
        <p:spPr>
          <a:xfrm>
            <a:off x="438550" y="127589"/>
            <a:ext cx="11274869" cy="839677"/>
          </a:xfrm>
        </p:spPr>
        <p:txBody>
          <a:bodyPr anchor="b">
            <a:normAutofit/>
          </a:bodyPr>
          <a:lstStyle/>
          <a:p>
            <a:r>
              <a:rPr lang="en-US" sz="2800">
                <a:latin typeface="Segoe UI"/>
                <a:cs typeface="Segoe UI"/>
              </a:rPr>
              <a:t>Emergency Disclaimer</a:t>
            </a:r>
          </a:p>
        </p:txBody>
      </p:sp>
      <p:pic>
        <p:nvPicPr>
          <p:cNvPr id="4" name="Picture 3" descr="Screenshot of the Teams dial pad with a red box around the Emergency Disclaimer text.">
            <a:extLst>
              <a:ext uri="{FF2B5EF4-FFF2-40B4-BE49-F238E27FC236}">
                <a16:creationId xmlns:a16="http://schemas.microsoft.com/office/drawing/2014/main" id="{07CCA412-83D9-62DB-4DDC-DE25AB31D4B3}"/>
              </a:ext>
            </a:extLst>
          </p:cNvPr>
          <p:cNvPicPr>
            <a:picLocks noChangeAspect="1"/>
          </p:cNvPicPr>
          <p:nvPr/>
        </p:nvPicPr>
        <p:blipFill>
          <a:blip r:embed="rId3"/>
          <a:stretch>
            <a:fillRect/>
          </a:stretch>
        </p:blipFill>
        <p:spPr>
          <a:xfrm>
            <a:off x="438549" y="1263253"/>
            <a:ext cx="11605213" cy="2965847"/>
          </a:xfrm>
          <a:prstGeom prst="rect">
            <a:avLst/>
          </a:prstGeom>
          <a:ln w="9525">
            <a:noFill/>
          </a:ln>
        </p:spPr>
      </p:pic>
      <p:sp>
        <p:nvSpPr>
          <p:cNvPr id="3" name="Rectangle: Rounded Corners 2">
            <a:extLst>
              <a:ext uri="{FF2B5EF4-FFF2-40B4-BE49-F238E27FC236}">
                <a16:creationId xmlns:a16="http://schemas.microsoft.com/office/drawing/2014/main" id="{4698A026-BB06-ED25-3F88-C7C5B8949A1E}"/>
              </a:ext>
              <a:ext uri="{C183D7F6-B498-43B3-948B-1728B52AA6E4}">
                <adec:decorative xmlns:adec="http://schemas.microsoft.com/office/drawing/2017/decorative" val="1"/>
              </a:ext>
            </a:extLst>
          </p:cNvPr>
          <p:cNvSpPr/>
          <p:nvPr/>
        </p:nvSpPr>
        <p:spPr bwMode="auto">
          <a:xfrm>
            <a:off x="438550" y="1688123"/>
            <a:ext cx="11609424" cy="361741"/>
          </a:xfrm>
          <a:prstGeom prst="roundRect">
            <a:avLst/>
          </a:prstGeom>
          <a:noFill/>
          <a:ln w="25400">
            <a:solidFill>
              <a:srgbClr val="D83B0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087878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C8C47-E67B-DC3C-A92B-D39549F693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A624B5-87C2-EF1B-333E-FAF50EAA0C25}"/>
              </a:ext>
            </a:extLst>
          </p:cNvPr>
          <p:cNvSpPr>
            <a:spLocks noGrp="1"/>
          </p:cNvSpPr>
          <p:nvPr>
            <p:ph type="title"/>
          </p:nvPr>
        </p:nvSpPr>
        <p:spPr>
          <a:xfrm>
            <a:off x="438550" y="127589"/>
            <a:ext cx="11274869" cy="839677"/>
          </a:xfrm>
        </p:spPr>
        <p:txBody>
          <a:bodyPr anchor="b">
            <a:normAutofit/>
          </a:bodyPr>
          <a:lstStyle/>
          <a:p>
            <a:r>
              <a:rPr lang="en-US" sz="2800">
                <a:latin typeface="Segoe UI"/>
                <a:cs typeface="Segoe UI"/>
              </a:rPr>
              <a:t>Emergency Call Routing Policy</a:t>
            </a:r>
          </a:p>
        </p:txBody>
      </p:sp>
      <p:pic>
        <p:nvPicPr>
          <p:cNvPr id="7" name="Picture 6" descr="Screenshot of the Teams admin center showing the creation of a new emergency call routing policy.">
            <a:extLst>
              <a:ext uri="{FF2B5EF4-FFF2-40B4-BE49-F238E27FC236}">
                <a16:creationId xmlns:a16="http://schemas.microsoft.com/office/drawing/2014/main" id="{72EAC409-7ACC-81E7-44D0-C04BB98234AE}"/>
              </a:ext>
            </a:extLst>
          </p:cNvPr>
          <p:cNvPicPr>
            <a:picLocks noChangeAspect="1"/>
          </p:cNvPicPr>
          <p:nvPr/>
        </p:nvPicPr>
        <p:blipFill>
          <a:blip r:embed="rId3"/>
          <a:stretch>
            <a:fillRect/>
          </a:stretch>
        </p:blipFill>
        <p:spPr>
          <a:xfrm>
            <a:off x="438550" y="1094510"/>
            <a:ext cx="10389470" cy="5580299"/>
          </a:xfrm>
          <a:prstGeom prst="rect">
            <a:avLst/>
          </a:prstGeom>
          <a:ln>
            <a:solidFill>
              <a:srgbClr val="D83B01"/>
            </a:solidFill>
          </a:ln>
        </p:spPr>
      </p:pic>
    </p:spTree>
    <p:extLst>
      <p:ext uri="{BB962C8B-B14F-4D97-AF65-F5344CB8AC3E}">
        <p14:creationId xmlns:p14="http://schemas.microsoft.com/office/powerpoint/2010/main" val="34314478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9923E-5770-8C45-E221-0DC57F138A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DA6BBD-1BEA-F886-39E6-EDB802F4ED26}"/>
              </a:ext>
            </a:extLst>
          </p:cNvPr>
          <p:cNvSpPr>
            <a:spLocks noGrp="1"/>
          </p:cNvSpPr>
          <p:nvPr>
            <p:ph type="title"/>
          </p:nvPr>
        </p:nvSpPr>
        <p:spPr>
          <a:xfrm>
            <a:off x="438550" y="127589"/>
            <a:ext cx="11274869" cy="839677"/>
          </a:xfrm>
        </p:spPr>
        <p:txBody>
          <a:bodyPr anchor="b">
            <a:normAutofit/>
          </a:bodyPr>
          <a:lstStyle/>
          <a:p>
            <a:r>
              <a:rPr lang="en-US" sz="2800">
                <a:latin typeface="Segoe UI"/>
                <a:cs typeface="Segoe UI"/>
              </a:rPr>
              <a:t>What is PIDF-LO?</a:t>
            </a:r>
          </a:p>
        </p:txBody>
      </p:sp>
      <p:sp>
        <p:nvSpPr>
          <p:cNvPr id="3" name="TextBox 2">
            <a:extLst>
              <a:ext uri="{FF2B5EF4-FFF2-40B4-BE49-F238E27FC236}">
                <a16:creationId xmlns:a16="http://schemas.microsoft.com/office/drawing/2014/main" id="{09822543-C634-B3A5-7458-31431C6612A5}"/>
              </a:ext>
            </a:extLst>
          </p:cNvPr>
          <p:cNvSpPr txBox="1"/>
          <p:nvPr/>
        </p:nvSpPr>
        <p:spPr>
          <a:xfrm>
            <a:off x="464321" y="1150682"/>
            <a:ext cx="11223325" cy="1231106"/>
          </a:xfrm>
          <a:prstGeom prst="rect">
            <a:avLst/>
          </a:prstGeom>
          <a:noFill/>
        </p:spPr>
        <p:txBody>
          <a:bodyPr wrap="square" lIns="0" tIns="0" rIns="0" bIns="0" rtlCol="0">
            <a:spAutoFit/>
          </a:bodyPr>
          <a:lstStyle/>
          <a:p>
            <a:pPr algn="l"/>
            <a:r>
              <a:rPr lang="en-US" sz="2000"/>
              <a:t>PIDF-LO (Presence Information Data Format Location Object) is an HTTP, XML tag format that includes a location object. PIDF-LO takes those location objects and sends them natively with a 911 call across the internet, allowing for instant provisioning with hyper-targeted accuracy, as a caller moves about a campus or high-rise environment.</a:t>
            </a:r>
          </a:p>
        </p:txBody>
      </p:sp>
      <p:pic>
        <p:nvPicPr>
          <p:cNvPr id="5" name="Picture 4" descr="Screenshot of a ladder diagram for the SIP invite, with the debug details showing the SIP INVITE with a priority of emergency.">
            <a:extLst>
              <a:ext uri="{FF2B5EF4-FFF2-40B4-BE49-F238E27FC236}">
                <a16:creationId xmlns:a16="http://schemas.microsoft.com/office/drawing/2014/main" id="{4C522445-5FE6-6CDE-2FFC-E5139582433D}"/>
              </a:ext>
            </a:extLst>
          </p:cNvPr>
          <p:cNvPicPr>
            <a:picLocks noChangeAspect="1"/>
          </p:cNvPicPr>
          <p:nvPr/>
        </p:nvPicPr>
        <p:blipFill>
          <a:blip r:embed="rId3"/>
          <a:stretch>
            <a:fillRect/>
          </a:stretch>
        </p:blipFill>
        <p:spPr>
          <a:xfrm>
            <a:off x="193015" y="2565203"/>
            <a:ext cx="6590337" cy="2318295"/>
          </a:xfrm>
          <a:prstGeom prst="rect">
            <a:avLst/>
          </a:prstGeom>
          <a:ln>
            <a:solidFill>
              <a:srgbClr val="D83B01"/>
            </a:solidFill>
          </a:ln>
        </p:spPr>
      </p:pic>
      <p:pic>
        <p:nvPicPr>
          <p:cNvPr id="9" name="Picture 8" descr="Screenshot of theSBC settings page in the Teams admin center, with a green box around the &quot;SBC supports PIDF/LO for emergency calls&quot; option, which is toggled ON.">
            <a:extLst>
              <a:ext uri="{FF2B5EF4-FFF2-40B4-BE49-F238E27FC236}">
                <a16:creationId xmlns:a16="http://schemas.microsoft.com/office/drawing/2014/main" id="{29ECC923-2900-8048-6AAD-9147895A0495}"/>
              </a:ext>
            </a:extLst>
          </p:cNvPr>
          <p:cNvPicPr>
            <a:picLocks noChangeAspect="1"/>
          </p:cNvPicPr>
          <p:nvPr/>
        </p:nvPicPr>
        <p:blipFill>
          <a:blip r:embed="rId4"/>
          <a:stretch>
            <a:fillRect/>
          </a:stretch>
        </p:blipFill>
        <p:spPr>
          <a:xfrm>
            <a:off x="6986707" y="2258091"/>
            <a:ext cx="5119447" cy="3097679"/>
          </a:xfrm>
          <a:prstGeom prst="rect">
            <a:avLst/>
          </a:prstGeom>
          <a:ln>
            <a:solidFill>
              <a:srgbClr val="D83B01"/>
            </a:solidFill>
          </a:ln>
        </p:spPr>
      </p:pic>
      <p:pic>
        <p:nvPicPr>
          <p:cNvPr id="4" name="Picture 3" descr="Screenshot of the debug response showing the PIDF/XML details of the emergenecy calling response.">
            <a:extLst>
              <a:ext uri="{FF2B5EF4-FFF2-40B4-BE49-F238E27FC236}">
                <a16:creationId xmlns:a16="http://schemas.microsoft.com/office/drawing/2014/main" id="{04768CAE-FE1A-F5E5-4CC8-0DFE2CFF022B}"/>
              </a:ext>
            </a:extLst>
          </p:cNvPr>
          <p:cNvPicPr>
            <a:picLocks noChangeAspect="1"/>
          </p:cNvPicPr>
          <p:nvPr/>
        </p:nvPicPr>
        <p:blipFill>
          <a:blip r:embed="rId5"/>
          <a:stretch>
            <a:fillRect/>
          </a:stretch>
        </p:blipFill>
        <p:spPr>
          <a:xfrm>
            <a:off x="193015" y="5421387"/>
            <a:ext cx="8331939" cy="1309024"/>
          </a:xfrm>
          <a:prstGeom prst="rect">
            <a:avLst/>
          </a:prstGeom>
          <a:ln>
            <a:solidFill>
              <a:srgbClr val="D83B01"/>
            </a:solidFill>
          </a:ln>
        </p:spPr>
      </p:pic>
    </p:spTree>
    <p:extLst>
      <p:ext uri="{BB962C8B-B14F-4D97-AF65-F5344CB8AC3E}">
        <p14:creationId xmlns:p14="http://schemas.microsoft.com/office/powerpoint/2010/main" val="39514671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5D044-7044-5E54-B127-5511D51792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E2117A-CD93-FF98-463D-5C3286CBB4C2}"/>
              </a:ext>
            </a:extLst>
          </p:cNvPr>
          <p:cNvSpPr>
            <a:spLocks noGrp="1"/>
          </p:cNvSpPr>
          <p:nvPr>
            <p:ph type="title"/>
          </p:nvPr>
        </p:nvSpPr>
        <p:spPr>
          <a:xfrm>
            <a:off x="438550" y="127589"/>
            <a:ext cx="11274869" cy="839677"/>
          </a:xfrm>
        </p:spPr>
        <p:txBody>
          <a:bodyPr anchor="b">
            <a:normAutofit/>
          </a:bodyPr>
          <a:lstStyle/>
          <a:p>
            <a:r>
              <a:rPr lang="en-US" sz="2800">
                <a:latin typeface="Segoe UI"/>
                <a:cs typeface="Segoe UI"/>
              </a:rPr>
              <a:t>Emergency Calling Providers</a:t>
            </a:r>
          </a:p>
        </p:txBody>
      </p:sp>
      <p:pic>
        <p:nvPicPr>
          <p:cNvPr id="3" name="Picture 2">
            <a:extLst>
              <a:ext uri="{FF2B5EF4-FFF2-40B4-BE49-F238E27FC236}">
                <a16:creationId xmlns:a16="http://schemas.microsoft.com/office/drawing/2014/main" id="{C1A408CB-8733-43BF-4B67-B59BAEE3B71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796260"/>
            <a:ext cx="469433" cy="5826962"/>
          </a:xfrm>
          <a:prstGeom prst="rect">
            <a:avLst/>
          </a:prstGeom>
        </p:spPr>
      </p:pic>
      <p:pic>
        <p:nvPicPr>
          <p:cNvPr id="4" name="Picture 3">
            <a:extLst>
              <a:ext uri="{FF2B5EF4-FFF2-40B4-BE49-F238E27FC236}">
                <a16:creationId xmlns:a16="http://schemas.microsoft.com/office/drawing/2014/main" id="{92BB52BA-C588-1DF1-B907-76081E7639D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943547" y="796259"/>
            <a:ext cx="3487917" cy="2632741"/>
          </a:xfrm>
          <a:prstGeom prst="rect">
            <a:avLst/>
          </a:prstGeom>
        </p:spPr>
      </p:pic>
      <p:sp>
        <p:nvSpPr>
          <p:cNvPr id="5" name="Text Placeholder 5">
            <a:extLst>
              <a:ext uri="{FF2B5EF4-FFF2-40B4-BE49-F238E27FC236}">
                <a16:creationId xmlns:a16="http://schemas.microsoft.com/office/drawing/2014/main" id="{90E34F79-7B1D-DA13-D1B3-E6BD59ED91BB}"/>
              </a:ext>
            </a:extLst>
          </p:cNvPr>
          <p:cNvSpPr txBox="1">
            <a:spLocks/>
          </p:cNvSpPr>
          <p:nvPr/>
        </p:nvSpPr>
        <p:spPr>
          <a:xfrm>
            <a:off x="8179579" y="939100"/>
            <a:ext cx="3015851" cy="276999"/>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34258E"/>
                </a:solidFill>
                <a:effectLst/>
                <a:uLnTx/>
                <a:uFillTx/>
                <a:latin typeface="Segoe UI Semibold"/>
                <a:ea typeface="+mn-ea"/>
                <a:cs typeface="Segoe UI" panose="020B0502040204020203" pitchFamily="34" charset="0"/>
              </a:rPr>
              <a:t>Operator Example:</a:t>
            </a:r>
          </a:p>
        </p:txBody>
      </p:sp>
      <p:sp>
        <p:nvSpPr>
          <p:cNvPr id="7" name="TextBox 6">
            <a:extLst>
              <a:ext uri="{FF2B5EF4-FFF2-40B4-BE49-F238E27FC236}">
                <a16:creationId xmlns:a16="http://schemas.microsoft.com/office/drawing/2014/main" id="{39760D40-0CE2-2420-E979-8A09E1F13E95}"/>
              </a:ext>
            </a:extLst>
          </p:cNvPr>
          <p:cNvSpPr txBox="1">
            <a:spLocks/>
          </p:cNvSpPr>
          <p:nvPr/>
        </p:nvSpPr>
        <p:spPr>
          <a:xfrm>
            <a:off x="8344730" y="1216099"/>
            <a:ext cx="2685547" cy="2231380"/>
          </a:xfrm>
          <a:prstGeom prst="rect">
            <a:avLst/>
          </a:prstGeom>
          <a:noFill/>
        </p:spPr>
        <p:txBody>
          <a:bodyPr wrap="square" lIns="0" tIns="0" rIns="0" bIns="0">
            <a:spAutoFit/>
          </a:bodyPr>
          <a:lstStyle/>
          <a:p>
            <a:pPr algn="ctr" defTabSz="1066800">
              <a:spcAft>
                <a:spcPts val="600"/>
              </a:spcAft>
              <a:defRPr/>
            </a:pPr>
            <a:r>
              <a:rPr lang="en-US" sz="1400"/>
              <a:t>Lumen for example uses Intrado “Every voice complete phone number has an Emergency Services (ES) flag assigned.  Lync/Teams 911 is an optional flag that can be enabled to allow PIDF-LO support.  The ES flag change may be requested via the Lumen Control Center portal.”</a:t>
            </a:r>
          </a:p>
          <a:p>
            <a:pPr defTabSz="1066800">
              <a:spcAft>
                <a:spcPts val="600"/>
              </a:spcAft>
              <a:defRPr/>
            </a:pPr>
            <a:endParaRPr lang="en-US" sz="1400">
              <a:solidFill>
                <a:srgbClr val="000000"/>
              </a:solidFill>
              <a:ea typeface="+mn-lt"/>
              <a:cs typeface="Segoe UI"/>
            </a:endParaRPr>
          </a:p>
        </p:txBody>
      </p:sp>
      <p:sp>
        <p:nvSpPr>
          <p:cNvPr id="6" name="TextBox 5">
            <a:extLst>
              <a:ext uri="{FF2B5EF4-FFF2-40B4-BE49-F238E27FC236}">
                <a16:creationId xmlns:a16="http://schemas.microsoft.com/office/drawing/2014/main" id="{FC9275C9-2E6C-E6AA-6586-95853D5654E2}"/>
              </a:ext>
            </a:extLst>
          </p:cNvPr>
          <p:cNvSpPr txBox="1"/>
          <p:nvPr/>
        </p:nvSpPr>
        <p:spPr>
          <a:xfrm>
            <a:off x="438550" y="1081367"/>
            <a:ext cx="11223325" cy="4431983"/>
          </a:xfrm>
          <a:prstGeom prst="rect">
            <a:avLst/>
          </a:prstGeom>
          <a:noFill/>
        </p:spPr>
        <p:txBody>
          <a:bodyPr wrap="square" lIns="0" tIns="0" rIns="0" bIns="0" rtlCol="0">
            <a:spAutoFit/>
          </a:bodyPr>
          <a:lstStyle/>
          <a:p>
            <a:r>
              <a:rPr lang="en-US" sz="1600" b="1"/>
              <a:t>Verify </a:t>
            </a:r>
            <a:r>
              <a:rPr lang="en-US" sz="1600" b="1" u="sng"/>
              <a:t>Certified</a:t>
            </a:r>
            <a:r>
              <a:rPr lang="en-US" sz="1600" b="1"/>
              <a:t> Session Border Controllers (</a:t>
            </a:r>
            <a:r>
              <a:rPr lang="en-US" sz="1600" b="1">
                <a:hlinkClick r:id="rId5"/>
              </a:rPr>
              <a:t>link</a:t>
            </a:r>
            <a:r>
              <a:rPr lang="en-US" sz="1600" b="1"/>
              <a:t>)</a:t>
            </a:r>
          </a:p>
          <a:p>
            <a:pPr marL="800100" lvl="1" indent="-342900">
              <a:buFont typeface="Arial" panose="020B0604020202020204" pitchFamily="34" charset="0"/>
              <a:buChar char="•"/>
            </a:pPr>
            <a:r>
              <a:rPr lang="en-US" sz="1600"/>
              <a:t>AudioCodes</a:t>
            </a:r>
          </a:p>
          <a:p>
            <a:pPr marL="800100" lvl="1" indent="-342900">
              <a:buFont typeface="Arial" panose="020B0604020202020204" pitchFamily="34" charset="0"/>
              <a:buChar char="•"/>
            </a:pPr>
            <a:r>
              <a:rPr lang="en-US" sz="1600"/>
              <a:t>Ribbon Communications</a:t>
            </a:r>
          </a:p>
          <a:p>
            <a:pPr marL="800100" lvl="1" indent="-342900">
              <a:buFont typeface="Arial" panose="020B0604020202020204" pitchFamily="34" charset="0"/>
              <a:buChar char="•"/>
            </a:pPr>
            <a:r>
              <a:rPr lang="en-US" sz="1600" err="1"/>
              <a:t>Thinktel</a:t>
            </a:r>
            <a:endParaRPr lang="en-US" sz="1600"/>
          </a:p>
          <a:p>
            <a:pPr marL="800100" lvl="1" indent="-342900">
              <a:buFont typeface="Arial" panose="020B0604020202020204" pitchFamily="34" charset="0"/>
              <a:buChar char="•"/>
            </a:pPr>
            <a:r>
              <a:rPr lang="en-US" sz="1600"/>
              <a:t>Oracle</a:t>
            </a:r>
          </a:p>
          <a:p>
            <a:pPr marL="800100" lvl="1" indent="-342900">
              <a:buFont typeface="Arial" panose="020B0604020202020204" pitchFamily="34" charset="0"/>
              <a:buChar char="•"/>
            </a:pPr>
            <a:r>
              <a:rPr lang="en-US" sz="1600"/>
              <a:t>TE-SYSTEMS</a:t>
            </a:r>
          </a:p>
          <a:p>
            <a:pPr marL="800100" lvl="1" indent="-342900">
              <a:buFont typeface="Arial" panose="020B0604020202020204" pitchFamily="34" charset="0"/>
              <a:buChar char="•"/>
            </a:pPr>
            <a:r>
              <a:rPr lang="en-US" sz="1600" err="1"/>
              <a:t>Metaswitch</a:t>
            </a:r>
            <a:endParaRPr lang="en-US" sz="1600"/>
          </a:p>
          <a:p>
            <a:pPr marL="800100" lvl="1" indent="-342900">
              <a:buFont typeface="Arial" panose="020B0604020202020204" pitchFamily="34" charset="0"/>
              <a:buChar char="•"/>
            </a:pPr>
            <a:r>
              <a:rPr lang="en-US" sz="1600"/>
              <a:t>Cisco</a:t>
            </a:r>
          </a:p>
          <a:p>
            <a:pPr marL="800100" lvl="1" indent="-342900">
              <a:buFont typeface="Arial" panose="020B0604020202020204" pitchFamily="34" charset="0"/>
              <a:buChar char="•"/>
            </a:pPr>
            <a:r>
              <a:rPr lang="en-US" sz="1600"/>
              <a:t>Nokia</a:t>
            </a:r>
          </a:p>
          <a:p>
            <a:pPr marL="800100" lvl="1" indent="-342900">
              <a:buFont typeface="Arial" panose="020B0604020202020204" pitchFamily="34" charset="0"/>
              <a:buChar char="•"/>
            </a:pPr>
            <a:r>
              <a:rPr lang="en-US" sz="1600" err="1"/>
              <a:t>Sansay</a:t>
            </a:r>
            <a:r>
              <a:rPr lang="en-US" sz="1600"/>
              <a:t> Inc.</a:t>
            </a:r>
          </a:p>
          <a:p>
            <a:endParaRPr lang="en-US" sz="1600"/>
          </a:p>
          <a:p>
            <a:pPr algn="l"/>
            <a:r>
              <a:rPr lang="en-US" sz="1600" b="1"/>
              <a:t>Verify </a:t>
            </a:r>
            <a:r>
              <a:rPr lang="en-US" sz="1600" b="1" u="sng"/>
              <a:t>Certified</a:t>
            </a:r>
            <a:r>
              <a:rPr lang="en-US" sz="1600" b="1"/>
              <a:t> 911 Service Providers (</a:t>
            </a:r>
            <a:r>
              <a:rPr lang="en-US" sz="1600" b="1">
                <a:hlinkClick r:id="rId5"/>
              </a:rPr>
              <a:t>link</a:t>
            </a:r>
            <a:r>
              <a:rPr lang="en-US" sz="1600" b="1"/>
              <a:t>)</a:t>
            </a:r>
          </a:p>
          <a:p>
            <a:pPr marL="800100" lvl="1" indent="-342900">
              <a:buFont typeface="Arial" panose="020B0604020202020204" pitchFamily="34" charset="0"/>
              <a:buChar char="•"/>
            </a:pPr>
            <a:r>
              <a:rPr lang="en-US" sz="1600"/>
              <a:t>Bandwidth Dynamic Location Routing</a:t>
            </a:r>
          </a:p>
          <a:p>
            <a:pPr marL="800100" lvl="1" indent="-342900">
              <a:buFont typeface="Arial" panose="020B0604020202020204" pitchFamily="34" charset="0"/>
              <a:buChar char="•"/>
            </a:pPr>
            <a:r>
              <a:rPr lang="en-US" sz="1600"/>
              <a:t>Intrado Emergency Routing Service (ERS)</a:t>
            </a:r>
          </a:p>
          <a:p>
            <a:pPr marL="800100" lvl="1" indent="-342900">
              <a:buFont typeface="Arial" panose="020B0604020202020204" pitchFamily="34" charset="0"/>
              <a:buChar char="•"/>
            </a:pPr>
            <a:r>
              <a:rPr lang="en-US" sz="1600"/>
              <a:t>Intrado Emergency Gateway (EGW)</a:t>
            </a:r>
          </a:p>
          <a:p>
            <a:pPr marL="800100" lvl="1" indent="-342900">
              <a:buFont typeface="Arial" panose="020B0604020202020204" pitchFamily="34" charset="0"/>
              <a:buChar char="•"/>
            </a:pPr>
            <a:r>
              <a:rPr lang="en-US" sz="1600"/>
              <a:t>Inteliquent</a:t>
            </a:r>
          </a:p>
          <a:p>
            <a:pPr marL="800100" lvl="1" indent="-342900">
              <a:buFont typeface="Arial" panose="020B0604020202020204" pitchFamily="34" charset="0"/>
              <a:buChar char="•"/>
            </a:pPr>
            <a:r>
              <a:rPr lang="en-US" sz="1600"/>
              <a:t>Many operators now support PIDF-LO natively by using the above services on their backend.  Ask your operator if they support this capability and if additional service charges are required.</a:t>
            </a:r>
          </a:p>
        </p:txBody>
      </p:sp>
    </p:spTree>
    <p:extLst>
      <p:ext uri="{BB962C8B-B14F-4D97-AF65-F5344CB8AC3E}">
        <p14:creationId xmlns:p14="http://schemas.microsoft.com/office/powerpoint/2010/main" val="6000322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3AD51-FEF6-C0DD-F6A2-ED924A69E20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D8A1D18-4A4C-4346-D709-C6DAE08FBBEB}"/>
              </a:ext>
            </a:extLst>
          </p:cNvPr>
          <p:cNvSpPr>
            <a:spLocks noGrp="1"/>
          </p:cNvSpPr>
          <p:nvPr>
            <p:ph type="title"/>
          </p:nvPr>
        </p:nvSpPr>
        <p:spPr>
          <a:xfrm>
            <a:off x="588263" y="2425541"/>
            <a:ext cx="4167887" cy="1107996"/>
          </a:xfrm>
        </p:spPr>
        <p:txBody>
          <a:bodyPr wrap="square" anchor="b">
            <a:normAutofit fontScale="90000"/>
          </a:bodyPr>
          <a:lstStyle/>
          <a:p>
            <a:r>
              <a:rPr lang="en-US" dirty="0"/>
              <a:t>Direct Routing specific settings</a:t>
            </a:r>
          </a:p>
        </p:txBody>
      </p:sp>
      <p:pic>
        <p:nvPicPr>
          <p:cNvPr id="8" name="Picture 7" descr="Red toy person in front of two lines of white figures">
            <a:extLst>
              <a:ext uri="{FF2B5EF4-FFF2-40B4-BE49-F238E27FC236}">
                <a16:creationId xmlns:a16="http://schemas.microsoft.com/office/drawing/2014/main" id="{FD2854C0-C6D3-4BF8-B056-36C4F325CB22}"/>
              </a:ext>
            </a:extLst>
          </p:cNvPr>
          <p:cNvPicPr>
            <a:picLocks noChangeAspect="1"/>
          </p:cNvPicPr>
          <p:nvPr/>
        </p:nvPicPr>
        <p:blipFill rotWithShape="1">
          <a:blip r:embed="rId3"/>
          <a:srcRect l="19053" r="15197"/>
          <a:stretch/>
        </p:blipFill>
        <p:spPr>
          <a:xfrm>
            <a:off x="5334000" y="10"/>
            <a:ext cx="6858000" cy="6857990"/>
          </a:xfrm>
          <a:prstGeom prst="rect">
            <a:avLst/>
          </a:prstGeom>
          <a:noFill/>
        </p:spPr>
      </p:pic>
    </p:spTree>
    <p:extLst>
      <p:ext uri="{BB962C8B-B14F-4D97-AF65-F5344CB8AC3E}">
        <p14:creationId xmlns:p14="http://schemas.microsoft.com/office/powerpoint/2010/main" val="3114865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907C2-BA14-4307-94C2-B1B3565055F6}"/>
              </a:ext>
            </a:extLst>
          </p:cNvPr>
          <p:cNvSpPr>
            <a:spLocks noGrp="1"/>
          </p:cNvSpPr>
          <p:nvPr>
            <p:ph type="title" idx="4294967295"/>
          </p:nvPr>
        </p:nvSpPr>
        <p:spPr>
          <a:xfrm>
            <a:off x="273953" y="0"/>
            <a:ext cx="11655425" cy="900113"/>
          </a:xfrm>
        </p:spPr>
        <p:txBody>
          <a:bodyPr/>
          <a:lstStyle/>
          <a:p>
            <a:r>
              <a:rPr lang="en-US" dirty="0"/>
              <a:t>Online Voice Routing for DR Users</a:t>
            </a:r>
          </a:p>
        </p:txBody>
      </p:sp>
      <p:sp>
        <p:nvSpPr>
          <p:cNvPr id="3" name="Content Placeholder 2">
            <a:extLst>
              <a:ext uri="{FF2B5EF4-FFF2-40B4-BE49-F238E27FC236}">
                <a16:creationId xmlns:a16="http://schemas.microsoft.com/office/drawing/2014/main" id="{A35FCAAD-FE6C-49DE-BB1F-71A9DE13FC2D}"/>
              </a:ext>
            </a:extLst>
          </p:cNvPr>
          <p:cNvSpPr>
            <a:spLocks noGrp="1"/>
          </p:cNvSpPr>
          <p:nvPr>
            <p:ph idx="4294967295"/>
          </p:nvPr>
        </p:nvSpPr>
        <p:spPr>
          <a:xfrm>
            <a:off x="533400" y="804672"/>
            <a:ext cx="11987784" cy="2577545"/>
          </a:xfrm>
        </p:spPr>
        <p:txBody>
          <a:bodyPr>
            <a:normAutofit fontScale="92500" lnSpcReduction="10000"/>
          </a:bodyPr>
          <a:lstStyle/>
          <a:p>
            <a:pPr marL="514350" indent="-514350">
              <a:buFont typeface="+mj-lt"/>
              <a:buAutoNum type="arabicPeriod"/>
            </a:pPr>
            <a:r>
              <a:rPr lang="en-US" b="1" dirty="0"/>
              <a:t>Build the PSTN Usage</a:t>
            </a:r>
          </a:p>
          <a:p>
            <a:pPr lvl="1"/>
            <a:r>
              <a:rPr lang="en-US" dirty="0"/>
              <a:t>Set-</a:t>
            </a:r>
            <a:r>
              <a:rPr lang="en-US" dirty="0" err="1"/>
              <a:t>CsOnlinePstnUsage</a:t>
            </a:r>
            <a:r>
              <a:rPr lang="en-US" dirty="0"/>
              <a:t> -Usage @{add="US911"}</a:t>
            </a:r>
          </a:p>
          <a:p>
            <a:pPr marL="514350" indent="-514350">
              <a:buFont typeface="+mj-lt"/>
              <a:buAutoNum type="arabicPeriod"/>
            </a:pPr>
            <a:r>
              <a:rPr lang="en-US" b="1" dirty="0"/>
              <a:t>Define the Emergency Number </a:t>
            </a:r>
            <a:r>
              <a:rPr lang="en-US" dirty="0"/>
              <a:t>(store in a variable for later use)</a:t>
            </a:r>
          </a:p>
          <a:p>
            <a:pPr lvl="1"/>
            <a:r>
              <a:rPr lang="en-US" b="1" dirty="0">
                <a:solidFill>
                  <a:srgbClr val="C00000"/>
                </a:solidFill>
              </a:rPr>
              <a:t>$</a:t>
            </a:r>
            <a:r>
              <a:rPr lang="en-US" b="1" dirty="0" err="1">
                <a:solidFill>
                  <a:srgbClr val="C00000"/>
                </a:solidFill>
              </a:rPr>
              <a:t>en</a:t>
            </a:r>
            <a:r>
              <a:rPr lang="en-US" b="1" dirty="0">
                <a:solidFill>
                  <a:srgbClr val="C00000"/>
                </a:solidFill>
              </a:rPr>
              <a:t> </a:t>
            </a:r>
            <a:r>
              <a:rPr lang="en-US" dirty="0"/>
              <a:t>= New-</a:t>
            </a:r>
            <a:r>
              <a:rPr lang="en-US" dirty="0" err="1"/>
              <a:t>CsTeamsEmergencyNumber</a:t>
            </a:r>
            <a:r>
              <a:rPr lang="en-US" dirty="0"/>
              <a:t> -</a:t>
            </a:r>
            <a:r>
              <a:rPr lang="en-US" dirty="0" err="1"/>
              <a:t>EmergencyDialString</a:t>
            </a:r>
            <a:r>
              <a:rPr lang="en-US" dirty="0"/>
              <a:t> “911” -</a:t>
            </a:r>
            <a:r>
              <a:rPr lang="en-US" dirty="0" err="1"/>
              <a:t>OnlinePSTNUsage</a:t>
            </a:r>
            <a:r>
              <a:rPr lang="en-US" dirty="0"/>
              <a:t> US911</a:t>
            </a:r>
          </a:p>
          <a:p>
            <a:pPr marL="514350" indent="-514350">
              <a:buFont typeface="+mj-lt"/>
              <a:buAutoNum type="arabicPeriod"/>
            </a:pPr>
            <a:r>
              <a:rPr lang="en-US" b="1" dirty="0"/>
              <a:t>Define the Emergency Call Routing Policy</a:t>
            </a:r>
          </a:p>
          <a:p>
            <a:pPr lvl="1"/>
            <a:r>
              <a:rPr lang="en-US" dirty="0"/>
              <a:t>New-</a:t>
            </a:r>
            <a:r>
              <a:rPr lang="en-US" dirty="0" err="1"/>
              <a:t>CsTeamsEmergencyCallRoutingPolicy</a:t>
            </a:r>
            <a:r>
              <a:rPr lang="en-US" dirty="0"/>
              <a:t> -Identity US911 -</a:t>
            </a:r>
            <a:r>
              <a:rPr lang="en-US" dirty="0" err="1"/>
              <a:t>EmergencyNumbers</a:t>
            </a:r>
            <a:r>
              <a:rPr lang="en-US" dirty="0"/>
              <a:t> @{add=</a:t>
            </a:r>
            <a:r>
              <a:rPr lang="en-US" b="1" dirty="0">
                <a:solidFill>
                  <a:srgbClr val="C00000"/>
                </a:solidFill>
              </a:rPr>
              <a:t>$</a:t>
            </a:r>
            <a:r>
              <a:rPr lang="en-US" b="1" dirty="0" err="1">
                <a:solidFill>
                  <a:srgbClr val="C00000"/>
                </a:solidFill>
              </a:rPr>
              <a:t>en</a:t>
            </a:r>
            <a:r>
              <a:rPr lang="en-US" dirty="0"/>
              <a:t>} -</a:t>
            </a:r>
            <a:r>
              <a:rPr lang="en-US" dirty="0" err="1"/>
              <a:t>AllowEnhancedEmergencyServices</a:t>
            </a:r>
            <a:r>
              <a:rPr lang="en-US" dirty="0"/>
              <a:t> $true</a:t>
            </a:r>
          </a:p>
          <a:p>
            <a:endParaRPr lang="en-US" dirty="0"/>
          </a:p>
        </p:txBody>
      </p:sp>
      <p:pic>
        <p:nvPicPr>
          <p:cNvPr id="4" name="Picture 3" descr="Screenshot of the Teams admin center - emergency policies - which a focus on the call routing policies tab. There is a textbox noting that the calling routing policies are specific to direct routing only.">
            <a:extLst>
              <a:ext uri="{FF2B5EF4-FFF2-40B4-BE49-F238E27FC236}">
                <a16:creationId xmlns:a16="http://schemas.microsoft.com/office/drawing/2014/main" id="{4D6262C0-2D08-4072-A182-1F5F6AC09C59}"/>
              </a:ext>
            </a:extLst>
          </p:cNvPr>
          <p:cNvPicPr>
            <a:picLocks noChangeAspect="1"/>
          </p:cNvPicPr>
          <p:nvPr/>
        </p:nvPicPr>
        <p:blipFill>
          <a:blip r:embed="rId3"/>
          <a:stretch>
            <a:fillRect/>
          </a:stretch>
        </p:blipFill>
        <p:spPr>
          <a:xfrm>
            <a:off x="345872" y="3429000"/>
            <a:ext cx="5257143" cy="3295238"/>
          </a:xfrm>
          <a:prstGeom prst="rect">
            <a:avLst/>
          </a:prstGeom>
        </p:spPr>
      </p:pic>
      <p:pic>
        <p:nvPicPr>
          <p:cNvPr id="5" name="Picture 4" descr="Screenshot of the configuration page for a new call routing policy, showing the name, description, enhanced emergency services (toggled ON) and the emergency numbers that are configured.">
            <a:extLst>
              <a:ext uri="{FF2B5EF4-FFF2-40B4-BE49-F238E27FC236}">
                <a16:creationId xmlns:a16="http://schemas.microsoft.com/office/drawing/2014/main" id="{4A39B8A8-BD68-4C6D-A40F-55BD56F015AD}"/>
              </a:ext>
            </a:extLst>
          </p:cNvPr>
          <p:cNvPicPr>
            <a:picLocks noChangeAspect="1"/>
          </p:cNvPicPr>
          <p:nvPr/>
        </p:nvPicPr>
        <p:blipFill>
          <a:blip r:embed="rId4"/>
          <a:stretch>
            <a:fillRect/>
          </a:stretch>
        </p:blipFill>
        <p:spPr>
          <a:xfrm>
            <a:off x="5985848" y="3429000"/>
            <a:ext cx="5860280" cy="3295237"/>
          </a:xfrm>
          <a:prstGeom prst="rect">
            <a:avLst/>
          </a:prstGeom>
        </p:spPr>
      </p:pic>
    </p:spTree>
    <p:extLst>
      <p:ext uri="{BB962C8B-B14F-4D97-AF65-F5344CB8AC3E}">
        <p14:creationId xmlns:p14="http://schemas.microsoft.com/office/powerpoint/2010/main" val="1302058860"/>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907C2-BA14-4307-94C2-B1B3565055F6}"/>
              </a:ext>
            </a:extLst>
          </p:cNvPr>
          <p:cNvSpPr>
            <a:spLocks noGrp="1"/>
          </p:cNvSpPr>
          <p:nvPr>
            <p:ph type="title" idx="4294967295"/>
          </p:nvPr>
        </p:nvSpPr>
        <p:spPr>
          <a:xfrm>
            <a:off x="271462" y="105728"/>
            <a:ext cx="11655425" cy="430887"/>
          </a:xfrm>
        </p:spPr>
        <p:txBody>
          <a:bodyPr/>
          <a:lstStyle/>
          <a:p>
            <a:r>
              <a:rPr lang="en-US" dirty="0"/>
              <a:t>Online Voice Routing for Direct Routing Users</a:t>
            </a:r>
          </a:p>
        </p:txBody>
      </p:sp>
      <p:sp>
        <p:nvSpPr>
          <p:cNvPr id="3" name="Content Placeholder 2">
            <a:extLst>
              <a:ext uri="{FF2B5EF4-FFF2-40B4-BE49-F238E27FC236}">
                <a16:creationId xmlns:a16="http://schemas.microsoft.com/office/drawing/2014/main" id="{A35FCAAD-FE6C-49DE-BB1F-71A9DE13FC2D}"/>
              </a:ext>
            </a:extLst>
          </p:cNvPr>
          <p:cNvSpPr>
            <a:spLocks noGrp="1"/>
          </p:cNvSpPr>
          <p:nvPr>
            <p:ph idx="4294967295"/>
          </p:nvPr>
        </p:nvSpPr>
        <p:spPr>
          <a:xfrm>
            <a:off x="265113" y="1005841"/>
            <a:ext cx="11125200" cy="5216055"/>
          </a:xfrm>
        </p:spPr>
        <p:txBody>
          <a:bodyPr>
            <a:normAutofit/>
          </a:bodyPr>
          <a:lstStyle/>
          <a:p>
            <a:pPr marL="0" indent="0">
              <a:buNone/>
            </a:pPr>
            <a:r>
              <a:rPr lang="en-US" dirty="0"/>
              <a:t>Add Voice Route (</a:t>
            </a:r>
            <a:r>
              <a:rPr lang="en-US" dirty="0" err="1"/>
              <a:t>MicrosoftTeams</a:t>
            </a:r>
            <a:r>
              <a:rPr lang="en-US" dirty="0"/>
              <a:t> PowerShell only)</a:t>
            </a:r>
          </a:p>
          <a:p>
            <a:pPr lvl="1"/>
            <a:r>
              <a:rPr lang="en-US" dirty="0"/>
              <a:t>New-</a:t>
            </a:r>
            <a:r>
              <a:rPr lang="en-US" dirty="0" err="1"/>
              <a:t>CsOnlineVoiceRoute</a:t>
            </a:r>
            <a:r>
              <a:rPr lang="en-US" dirty="0"/>
              <a:t> -Identity US911 -Description "US E911 Dialing" -Name "US911" -</a:t>
            </a:r>
            <a:r>
              <a:rPr lang="en-US" dirty="0" err="1"/>
              <a:t>OnlinePstnGatewayList</a:t>
            </a:r>
            <a:r>
              <a:rPr lang="en-US" dirty="0"/>
              <a:t> sbc1.contoso.com -</a:t>
            </a:r>
            <a:r>
              <a:rPr lang="en-US" dirty="0" err="1"/>
              <a:t>NumberPattern</a:t>
            </a:r>
            <a:r>
              <a:rPr lang="en-US" dirty="0"/>
              <a:t> "^\+?911“ –</a:t>
            </a:r>
            <a:r>
              <a:rPr lang="en-US" dirty="0" err="1"/>
              <a:t>OnlinePstnUsages</a:t>
            </a:r>
            <a:r>
              <a:rPr lang="en-US" dirty="0"/>
              <a:t> “US911”</a:t>
            </a:r>
          </a:p>
          <a:p>
            <a:pPr marL="914049" lvl="2" indent="-120944">
              <a:buNone/>
            </a:pPr>
            <a:r>
              <a:rPr lang="en-US" b="1" dirty="0"/>
              <a:t>	</a:t>
            </a:r>
            <a:r>
              <a:rPr lang="en-US" b="1" i="1" dirty="0"/>
              <a:t>Note</a:t>
            </a:r>
            <a:r>
              <a:rPr lang="en-US" i="1" dirty="0"/>
              <a:t>: The DR user </a:t>
            </a:r>
            <a:r>
              <a:rPr lang="en-US" b="1" i="1" u="sng" dirty="0"/>
              <a:t>does not</a:t>
            </a:r>
            <a:r>
              <a:rPr lang="en-US" b="1" i="1" dirty="0"/>
              <a:t> </a:t>
            </a:r>
            <a:r>
              <a:rPr lang="en-US" i="1" dirty="0"/>
              <a:t>need to have an Online Voice Routing Policy that includes the </a:t>
            </a:r>
            <a:r>
              <a:rPr lang="en-US" i="1" dirty="0" err="1"/>
              <a:t>OnlinePSTNUsage</a:t>
            </a:r>
            <a:r>
              <a:rPr lang="en-US" i="1" dirty="0"/>
              <a:t> from the </a:t>
            </a:r>
            <a:r>
              <a:rPr lang="en-US" i="1" dirty="0" err="1"/>
              <a:t>TeamsEmergencyCallRoutingPolicy</a:t>
            </a:r>
            <a:r>
              <a:rPr lang="en-US" i="1" dirty="0"/>
              <a:t>; the emergency call will be routed using the </a:t>
            </a:r>
            <a:r>
              <a:rPr lang="en-US" i="1" dirty="0" err="1"/>
              <a:t>OnlinePSTNUsage</a:t>
            </a:r>
            <a:r>
              <a:rPr lang="en-US" i="1" dirty="0"/>
              <a:t> </a:t>
            </a:r>
            <a:r>
              <a:rPr lang="en-US" i="1" u="sng" dirty="0"/>
              <a:t>directly</a:t>
            </a:r>
            <a:r>
              <a:rPr lang="en-US" i="1" dirty="0"/>
              <a:t>.</a:t>
            </a:r>
          </a:p>
          <a:p>
            <a:pPr lvl="1"/>
            <a:r>
              <a:rPr lang="en-US" dirty="0"/>
              <a:t>Any external PSTN call used in the security desk notification will use the user’s Online Voice Routing Policy for routing.</a:t>
            </a:r>
          </a:p>
          <a:p>
            <a:pPr marL="0" indent="0">
              <a:buNone/>
            </a:pPr>
            <a:endParaRPr lang="en-US" sz="1100" dirty="0"/>
          </a:p>
          <a:p>
            <a:pPr marL="0" indent="0">
              <a:buNone/>
            </a:pPr>
            <a:endParaRPr lang="en-US" dirty="0"/>
          </a:p>
        </p:txBody>
      </p:sp>
    </p:spTree>
    <p:extLst>
      <p:ext uri="{BB962C8B-B14F-4D97-AF65-F5344CB8AC3E}">
        <p14:creationId xmlns:p14="http://schemas.microsoft.com/office/powerpoint/2010/main" val="83252782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7F79AC-B1C0-793A-7687-CEE68CDF3F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DEAC37-0CF3-9BD9-B856-A9491F670FDC}"/>
              </a:ext>
            </a:extLst>
          </p:cNvPr>
          <p:cNvSpPr>
            <a:spLocks noGrp="1"/>
          </p:cNvSpPr>
          <p:nvPr>
            <p:ph type="title"/>
          </p:nvPr>
        </p:nvSpPr>
        <p:spPr>
          <a:xfrm>
            <a:off x="362946" y="0"/>
            <a:ext cx="11274869" cy="839677"/>
          </a:xfrm>
        </p:spPr>
        <p:txBody>
          <a:bodyPr anchor="b">
            <a:normAutofit/>
          </a:bodyPr>
          <a:lstStyle/>
          <a:p>
            <a:r>
              <a:rPr lang="en-US" sz="2800">
                <a:latin typeface="Segoe UI"/>
                <a:cs typeface="Segoe UI"/>
              </a:rPr>
              <a:t>Emergency Calling Legal Considerations</a:t>
            </a:r>
          </a:p>
        </p:txBody>
      </p:sp>
      <p:cxnSp>
        <p:nvCxnSpPr>
          <p:cNvPr id="4" name="Straight Connector 3">
            <a:extLst>
              <a:ext uri="{FF2B5EF4-FFF2-40B4-BE49-F238E27FC236}">
                <a16:creationId xmlns:a16="http://schemas.microsoft.com/office/drawing/2014/main" id="{8846E00C-16BA-444E-7EF4-9A27FE891F5E}"/>
              </a:ext>
              <a:ext uri="{C183D7F6-B498-43B3-948B-1728B52AA6E4}">
                <adec:decorative xmlns:adec="http://schemas.microsoft.com/office/drawing/2017/decorative" val="1"/>
              </a:ext>
            </a:extLst>
          </p:cNvPr>
          <p:cNvCxnSpPr>
            <a:cxnSpLocks/>
          </p:cNvCxnSpPr>
          <p:nvPr/>
        </p:nvCxnSpPr>
        <p:spPr>
          <a:xfrm>
            <a:off x="360132" y="1185918"/>
            <a:ext cx="0" cy="4787327"/>
          </a:xfrm>
          <a:prstGeom prst="line">
            <a:avLst/>
          </a:prstGeom>
          <a:solidFill>
            <a:schemeClr val="bg1"/>
          </a:solidFill>
          <a:ln w="28575" cap="flat">
            <a:gradFill>
              <a:gsLst>
                <a:gs pos="0">
                  <a:schemeClr val="accent1"/>
                </a:gs>
                <a:gs pos="100000">
                  <a:srgbClr val="E7A1B5"/>
                </a:gs>
              </a:gsLst>
              <a:lin ang="5400000" scaled="0"/>
            </a:gradFill>
            <a:prstDash val="solid"/>
            <a:miter lim="800000"/>
            <a:headEnd type="none" w="med" len="med"/>
            <a:tailEnd type="none" w="med" len="med"/>
          </a:ln>
          <a:effectLst>
            <a:outerShdw blurRad="215900" sx="102000" sy="1020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cxnSp>
      <p:sp>
        <p:nvSpPr>
          <p:cNvPr id="3" name="TextBox 2">
            <a:extLst>
              <a:ext uri="{FF2B5EF4-FFF2-40B4-BE49-F238E27FC236}">
                <a16:creationId xmlns:a16="http://schemas.microsoft.com/office/drawing/2014/main" id="{7EDEF5FC-8480-626D-7C12-E52C4A47233E}"/>
              </a:ext>
            </a:extLst>
          </p:cNvPr>
          <p:cNvSpPr txBox="1"/>
          <p:nvPr/>
        </p:nvSpPr>
        <p:spPr>
          <a:xfrm>
            <a:off x="549702" y="1185918"/>
            <a:ext cx="11493910" cy="3600986"/>
          </a:xfrm>
          <a:prstGeom prst="rect">
            <a:avLst/>
          </a:prstGeom>
          <a:noFill/>
        </p:spPr>
        <p:txBody>
          <a:bodyPr wrap="square" lIns="0" tIns="0" rIns="0" bIns="0" rtlCol="0">
            <a:spAutoFit/>
          </a:bodyPr>
          <a:lstStyle/>
          <a:p>
            <a:pPr marL="342900" indent="-342900">
              <a:buFont typeface="Arial" panose="020B0604020202020204" pitchFamily="34" charset="0"/>
              <a:buChar char="•"/>
            </a:pPr>
            <a:r>
              <a:rPr lang="en-US"/>
              <a:t>Kari’s Law and RAY BAUM’s Act are federal laws that change 911 requirements for organizations like yours and will ultimately affect how you purchase, install, manage and operate 911 features and functions.</a:t>
            </a:r>
          </a:p>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t>In addition to Kari’s Law and RAY BAUM’s act, your organization may be subject to local and state regulations related to how you provide emergency calling services.</a:t>
            </a:r>
          </a:p>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t>Organizations with locations out of side of the United States should consult with their legal team to understand the requirements in those countries.</a:t>
            </a:r>
          </a:p>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t>Does your organization have an organization policy to instruct employees what to do when working from home, remote, or outside of the organizations designated facilities?  Example: If an employee is working from home, should they use their Teams client to call 911, or should they use their home phone or cell phone.  </a:t>
            </a:r>
          </a:p>
          <a:p>
            <a:endParaRPr lang="en-US"/>
          </a:p>
        </p:txBody>
      </p:sp>
      <p:sp>
        <p:nvSpPr>
          <p:cNvPr id="5" name="Rectangle 4">
            <a:extLst>
              <a:ext uri="{FF2B5EF4-FFF2-40B4-BE49-F238E27FC236}">
                <a16:creationId xmlns:a16="http://schemas.microsoft.com/office/drawing/2014/main" id="{8FF40A28-17B8-BA5E-E675-1791EA313C21}"/>
              </a:ext>
            </a:extLst>
          </p:cNvPr>
          <p:cNvSpPr/>
          <p:nvPr/>
        </p:nvSpPr>
        <p:spPr>
          <a:xfrm>
            <a:off x="707605" y="5179639"/>
            <a:ext cx="10776790" cy="1354217"/>
          </a:xfrm>
          <a:prstGeom prst="rect">
            <a:avLst/>
          </a:prstGeom>
        </p:spPr>
        <p:txBody>
          <a:bodyPr wrap="square">
            <a:spAutoFit/>
          </a:bodyPr>
          <a:lstStyle/>
          <a:p>
            <a:pPr algn="ctr"/>
            <a:r>
              <a:rPr lang="en-US" sz="2400" b="1">
                <a:solidFill>
                  <a:srgbClr val="FF0000"/>
                </a:solidFill>
                <a:latin typeface="Calibri" panose="020F0502020204030204" pitchFamily="34" charset="0"/>
              </a:rPr>
              <a:t>Disclaimer: It is critical for organizations to review all applicable laws with their own legal representation.</a:t>
            </a:r>
          </a:p>
          <a:p>
            <a:pPr algn="ctr"/>
            <a:endParaRPr lang="en-US" sz="2400" b="1">
              <a:solidFill>
                <a:srgbClr val="FF0000"/>
              </a:solidFill>
              <a:latin typeface="Calibri" panose="020F0502020204030204" pitchFamily="34" charset="0"/>
            </a:endParaRPr>
          </a:p>
          <a:p>
            <a:pPr algn="ctr"/>
            <a:r>
              <a:rPr lang="en-US" sz="1000">
                <a:solidFill>
                  <a:srgbClr val="FF0000"/>
                </a:solidFill>
                <a:hlinkClick r:id="rId3">
                  <a:extLst>
                    <a:ext uri="{A12FA001-AC4F-418D-AE19-62706E023703}">
                      <ahyp:hlinkClr xmlns:ahyp="http://schemas.microsoft.com/office/drawing/2018/hyperlinkcolor" val="tx"/>
                    </a:ext>
                  </a:extLst>
                </a:hlinkClick>
              </a:rPr>
              <a:t>Multi-line Telephone Systems – Kari’s Law and RAY BAUM’S Act 911 Direct Dialing, Notification, and Dispatchable Location Requirements | Federal Communications Commission (fcc.gov)</a:t>
            </a:r>
            <a:r>
              <a:rPr lang="en-US" sz="1000" b="1">
                <a:solidFill>
                  <a:srgbClr val="FF0000"/>
                </a:solidFill>
                <a:latin typeface="Calibri" panose="020F0502020204030204" pitchFamily="34" charset="0"/>
              </a:rPr>
              <a:t> </a:t>
            </a:r>
            <a:endParaRPr lang="en-US" sz="1000" b="1">
              <a:solidFill>
                <a:srgbClr val="FF0000"/>
              </a:solidFill>
            </a:endParaRPr>
          </a:p>
        </p:txBody>
      </p:sp>
    </p:spTree>
    <p:extLst>
      <p:ext uri="{BB962C8B-B14F-4D97-AF65-F5344CB8AC3E}">
        <p14:creationId xmlns:p14="http://schemas.microsoft.com/office/powerpoint/2010/main" val="5880801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907C2-BA14-4307-94C2-B1B3565055F6}"/>
              </a:ext>
            </a:extLst>
          </p:cNvPr>
          <p:cNvSpPr>
            <a:spLocks noGrp="1"/>
          </p:cNvSpPr>
          <p:nvPr>
            <p:ph type="title" idx="4294967295"/>
          </p:nvPr>
        </p:nvSpPr>
        <p:spPr>
          <a:xfrm>
            <a:off x="268287" y="89899"/>
            <a:ext cx="11655425" cy="900113"/>
          </a:xfrm>
        </p:spPr>
        <p:txBody>
          <a:bodyPr/>
          <a:lstStyle/>
          <a:p>
            <a:r>
              <a:rPr lang="en-US" dirty="0"/>
              <a:t>Security Desk Notification (optional)</a:t>
            </a:r>
          </a:p>
        </p:txBody>
      </p:sp>
      <p:sp>
        <p:nvSpPr>
          <p:cNvPr id="3" name="Content Placeholder 2">
            <a:extLst>
              <a:ext uri="{FF2B5EF4-FFF2-40B4-BE49-F238E27FC236}">
                <a16:creationId xmlns:a16="http://schemas.microsoft.com/office/drawing/2014/main" id="{A35FCAAD-FE6C-49DE-BB1F-71A9DE13FC2D}"/>
              </a:ext>
            </a:extLst>
          </p:cNvPr>
          <p:cNvSpPr>
            <a:spLocks noGrp="1"/>
          </p:cNvSpPr>
          <p:nvPr>
            <p:ph idx="4294967295"/>
          </p:nvPr>
        </p:nvSpPr>
        <p:spPr>
          <a:xfrm>
            <a:off x="268287" y="935547"/>
            <a:ext cx="9163050" cy="1797050"/>
          </a:xfrm>
        </p:spPr>
        <p:txBody>
          <a:bodyPr>
            <a:normAutofit/>
          </a:bodyPr>
          <a:lstStyle/>
          <a:p>
            <a:r>
              <a:rPr lang="en-US" dirty="0"/>
              <a:t>Can use Global if dynamic assignment is not required</a:t>
            </a:r>
          </a:p>
          <a:p>
            <a:r>
              <a:rPr lang="en-US" dirty="0" err="1"/>
              <a:t>MicrosoftTeams</a:t>
            </a:r>
            <a:r>
              <a:rPr lang="en-US" dirty="0"/>
              <a:t> PowerShell</a:t>
            </a:r>
          </a:p>
          <a:p>
            <a:pPr lvl="1"/>
            <a:r>
              <a:rPr lang="en-US" dirty="0"/>
              <a:t>New-</a:t>
            </a:r>
            <a:r>
              <a:rPr lang="en-US" dirty="0" err="1"/>
              <a:t>CsTeamsEmergencyCallingPolicy</a:t>
            </a:r>
            <a:r>
              <a:rPr lang="en-US" dirty="0"/>
              <a:t> -Identity US911 -</a:t>
            </a:r>
            <a:r>
              <a:rPr lang="en-US" dirty="0" err="1"/>
              <a:t>NotificationGroup</a:t>
            </a:r>
            <a:r>
              <a:rPr lang="en-US" dirty="0"/>
              <a:t> GroupEmail@contoso.com -</a:t>
            </a:r>
            <a:r>
              <a:rPr lang="en-US" dirty="0" err="1"/>
              <a:t>NotificationMode</a:t>
            </a:r>
            <a:r>
              <a:rPr lang="en-US" dirty="0"/>
              <a:t> </a:t>
            </a:r>
            <a:r>
              <a:rPr lang="en-US" dirty="0" err="1"/>
              <a:t>ConferenceUnMuted</a:t>
            </a:r>
            <a:endParaRPr lang="en-US" dirty="0"/>
          </a:p>
        </p:txBody>
      </p:sp>
      <p:pic>
        <p:nvPicPr>
          <p:cNvPr id="4" name="Picture 3" descr="Screenshot of the Teams admin center - emergency policies - which a focus on the call policies tab. There is a textbox noting that the calling policies are for both calling plans and direct routing.">
            <a:extLst>
              <a:ext uri="{FF2B5EF4-FFF2-40B4-BE49-F238E27FC236}">
                <a16:creationId xmlns:a16="http://schemas.microsoft.com/office/drawing/2014/main" id="{6DB412AB-ED44-417E-9F7D-6551787A6CA0}"/>
              </a:ext>
            </a:extLst>
          </p:cNvPr>
          <p:cNvPicPr>
            <a:picLocks noChangeAspect="1"/>
          </p:cNvPicPr>
          <p:nvPr/>
        </p:nvPicPr>
        <p:blipFill>
          <a:blip r:embed="rId3"/>
          <a:stretch>
            <a:fillRect/>
          </a:stretch>
        </p:blipFill>
        <p:spPr>
          <a:xfrm>
            <a:off x="2228411" y="2930769"/>
            <a:ext cx="6455815" cy="3837332"/>
          </a:xfrm>
          <a:prstGeom prst="rect">
            <a:avLst/>
          </a:prstGeom>
        </p:spPr>
      </p:pic>
      <p:grpSp>
        <p:nvGrpSpPr>
          <p:cNvPr id="8" name="Group 7" descr="Screenshot of the configuration page for a new emergency calling policy.">
            <a:extLst>
              <a:ext uri="{FF2B5EF4-FFF2-40B4-BE49-F238E27FC236}">
                <a16:creationId xmlns:a16="http://schemas.microsoft.com/office/drawing/2014/main" id="{E6ECEFAD-9807-4AAC-9AD6-FD7FF4D3FFDE}"/>
              </a:ext>
            </a:extLst>
          </p:cNvPr>
          <p:cNvGrpSpPr/>
          <p:nvPr/>
        </p:nvGrpSpPr>
        <p:grpSpPr>
          <a:xfrm>
            <a:off x="9205006" y="771350"/>
            <a:ext cx="2718706" cy="5778090"/>
            <a:chOff x="9319772" y="990011"/>
            <a:chExt cx="2718706" cy="5778090"/>
          </a:xfrm>
        </p:grpSpPr>
        <p:pic>
          <p:nvPicPr>
            <p:cNvPr id="7" name="Picture 6">
              <a:extLst>
                <a:ext uri="{FF2B5EF4-FFF2-40B4-BE49-F238E27FC236}">
                  <a16:creationId xmlns:a16="http://schemas.microsoft.com/office/drawing/2014/main" id="{8E9AC3E4-4827-457B-8782-12364A124FFC}"/>
                </a:ext>
              </a:extLst>
            </p:cNvPr>
            <p:cNvPicPr>
              <a:picLocks noChangeAspect="1"/>
            </p:cNvPicPr>
            <p:nvPr/>
          </p:nvPicPr>
          <p:blipFill>
            <a:blip r:embed="rId4"/>
            <a:stretch>
              <a:fillRect/>
            </a:stretch>
          </p:blipFill>
          <p:spPr>
            <a:xfrm>
              <a:off x="9319772" y="1267462"/>
              <a:ext cx="2718706" cy="5500639"/>
            </a:xfrm>
            <a:prstGeom prst="rect">
              <a:avLst/>
            </a:prstGeom>
          </p:spPr>
        </p:pic>
        <p:pic>
          <p:nvPicPr>
            <p:cNvPr id="6" name="Picture 5">
              <a:extLst>
                <a:ext uri="{FF2B5EF4-FFF2-40B4-BE49-F238E27FC236}">
                  <a16:creationId xmlns:a16="http://schemas.microsoft.com/office/drawing/2014/main" id="{C5317CB6-9375-4298-BA09-25C6A317E302}"/>
                </a:ext>
              </a:extLst>
            </p:cNvPr>
            <p:cNvPicPr>
              <a:picLocks noChangeAspect="1"/>
            </p:cNvPicPr>
            <p:nvPr/>
          </p:nvPicPr>
          <p:blipFill>
            <a:blip r:embed="rId5"/>
            <a:stretch>
              <a:fillRect/>
            </a:stretch>
          </p:blipFill>
          <p:spPr>
            <a:xfrm>
              <a:off x="9325720" y="990011"/>
              <a:ext cx="2712758" cy="5151103"/>
            </a:xfrm>
            <a:prstGeom prst="rect">
              <a:avLst/>
            </a:prstGeom>
          </p:spPr>
        </p:pic>
      </p:grpSp>
    </p:spTree>
    <p:extLst>
      <p:ext uri="{BB962C8B-B14F-4D97-AF65-F5344CB8AC3E}">
        <p14:creationId xmlns:p14="http://schemas.microsoft.com/office/powerpoint/2010/main" val="2640678943"/>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2AD92-E4A3-4518-8B88-942EA66E39E4}"/>
              </a:ext>
            </a:extLst>
          </p:cNvPr>
          <p:cNvSpPr>
            <a:spLocks noGrp="1"/>
          </p:cNvSpPr>
          <p:nvPr>
            <p:ph type="title" idx="4294967295"/>
          </p:nvPr>
        </p:nvSpPr>
        <p:spPr>
          <a:xfrm>
            <a:off x="268287" y="53398"/>
            <a:ext cx="11655425" cy="430887"/>
          </a:xfrm>
        </p:spPr>
        <p:txBody>
          <a:bodyPr/>
          <a:lstStyle/>
          <a:p>
            <a:r>
              <a:rPr lang="en-US" dirty="0"/>
              <a:t>Emergency Policies Assignment (1/2)</a:t>
            </a:r>
          </a:p>
        </p:txBody>
      </p:sp>
      <p:sp>
        <p:nvSpPr>
          <p:cNvPr id="3" name="Content Placeholder 2">
            <a:extLst>
              <a:ext uri="{FF2B5EF4-FFF2-40B4-BE49-F238E27FC236}">
                <a16:creationId xmlns:a16="http://schemas.microsoft.com/office/drawing/2014/main" id="{420C56D9-F66E-4FA0-8D53-8F9FBF51C6A7}"/>
              </a:ext>
            </a:extLst>
          </p:cNvPr>
          <p:cNvSpPr>
            <a:spLocks noGrp="1"/>
          </p:cNvSpPr>
          <p:nvPr>
            <p:ph idx="4294967295"/>
          </p:nvPr>
        </p:nvSpPr>
        <p:spPr>
          <a:xfrm>
            <a:off x="271462" y="933355"/>
            <a:ext cx="11652250" cy="5241925"/>
          </a:xfrm>
        </p:spPr>
        <p:txBody>
          <a:bodyPr>
            <a:normAutofit/>
          </a:bodyPr>
          <a:lstStyle/>
          <a:p>
            <a:pPr marL="0" indent="0">
              <a:buNone/>
            </a:pPr>
            <a:r>
              <a:rPr lang="en-US" b="1" dirty="0"/>
              <a:t>Global</a:t>
            </a:r>
          </a:p>
          <a:p>
            <a:pPr lvl="1"/>
            <a:r>
              <a:rPr lang="en-US" dirty="0"/>
              <a:t>Get/Set-</a:t>
            </a:r>
            <a:r>
              <a:rPr lang="en-US" dirty="0" err="1"/>
              <a:t>CsTeamsEmergencyCallingPolicy</a:t>
            </a:r>
            <a:endParaRPr lang="en-US" dirty="0"/>
          </a:p>
          <a:p>
            <a:pPr lvl="1"/>
            <a:r>
              <a:rPr lang="en-US" dirty="0"/>
              <a:t>Get/Set-</a:t>
            </a:r>
            <a:r>
              <a:rPr lang="en-US" dirty="0" err="1"/>
              <a:t>CsTeamsEmergencyCallRoutingPolicy</a:t>
            </a:r>
            <a:endParaRPr lang="en-US" dirty="0"/>
          </a:p>
          <a:p>
            <a:pPr marL="0" indent="0">
              <a:buNone/>
            </a:pPr>
            <a:r>
              <a:rPr lang="en-US" b="1" dirty="0"/>
              <a:t>Static (Per User)</a:t>
            </a:r>
          </a:p>
          <a:p>
            <a:pPr lvl="2"/>
            <a:r>
              <a:rPr lang="en-US" dirty="0"/>
              <a:t>Grant-</a:t>
            </a:r>
            <a:r>
              <a:rPr lang="en-US" dirty="0" err="1"/>
              <a:t>CsTeamsEmergencyCallRoutingPolicy</a:t>
            </a:r>
            <a:r>
              <a:rPr lang="en-US" dirty="0"/>
              <a:t> -</a:t>
            </a:r>
            <a:r>
              <a:rPr lang="en-US" dirty="0" err="1"/>
              <a:t>PolicyName</a:t>
            </a:r>
            <a:r>
              <a:rPr lang="en-US" dirty="0"/>
              <a:t> US911 -Identity &lt;user&gt;</a:t>
            </a:r>
          </a:p>
          <a:p>
            <a:pPr lvl="2"/>
            <a:r>
              <a:rPr lang="en-US" dirty="0"/>
              <a:t>Grant-</a:t>
            </a:r>
            <a:r>
              <a:rPr lang="en-US" dirty="0" err="1"/>
              <a:t>CsTeamsEmergencyCallingPolicy</a:t>
            </a:r>
            <a:r>
              <a:rPr lang="en-US" dirty="0"/>
              <a:t> -</a:t>
            </a:r>
            <a:r>
              <a:rPr lang="en-US" dirty="0" err="1"/>
              <a:t>PolicyName</a:t>
            </a:r>
            <a:r>
              <a:rPr lang="en-US" dirty="0"/>
              <a:t> US911 –Identity &lt;user&gt;</a:t>
            </a:r>
          </a:p>
          <a:p>
            <a:pPr lvl="1"/>
            <a:r>
              <a:rPr lang="en-US" dirty="0"/>
              <a:t>Teams Admin Center [Voice -&gt; Emergency policies -&gt; Calling policies tab]</a:t>
            </a:r>
          </a:p>
          <a:p>
            <a:pPr marL="0" indent="0">
              <a:buNone/>
            </a:pPr>
            <a:r>
              <a:rPr lang="en-US" b="1" dirty="0"/>
              <a:t>Dynamic (By Site)</a:t>
            </a:r>
          </a:p>
          <a:p>
            <a:pPr lvl="2"/>
            <a:r>
              <a:rPr lang="en-US" dirty="0"/>
              <a:t>Set-</a:t>
            </a:r>
            <a:r>
              <a:rPr lang="en-US" dirty="0" err="1"/>
              <a:t>CsTenantNetworkSite</a:t>
            </a:r>
            <a:r>
              <a:rPr lang="en-US" dirty="0"/>
              <a:t> -Identity $nsite1.Identity -</a:t>
            </a:r>
            <a:r>
              <a:rPr lang="en-US" dirty="0" err="1"/>
              <a:t>EmergencyCallRoutingPolicy</a:t>
            </a:r>
            <a:r>
              <a:rPr lang="en-US" dirty="0"/>
              <a:t> US911 -</a:t>
            </a:r>
            <a:r>
              <a:rPr lang="en-US" dirty="0" err="1"/>
              <a:t>EmergencyCallingPolicy</a:t>
            </a:r>
            <a:r>
              <a:rPr lang="en-US" dirty="0"/>
              <a:t> US911</a:t>
            </a:r>
          </a:p>
          <a:p>
            <a:pPr lvl="1"/>
            <a:r>
              <a:rPr lang="en-US" dirty="0"/>
              <a:t>Teams Admin Center [Locations -&gt; Network topology -&gt; Network sites tab]</a:t>
            </a:r>
          </a:p>
          <a:p>
            <a:pPr lvl="1"/>
            <a:r>
              <a:rPr lang="en-US" dirty="0"/>
              <a:t>Takes precedence over user-assigned policy (if matching user network location)</a:t>
            </a:r>
          </a:p>
        </p:txBody>
      </p:sp>
    </p:spTree>
    <p:extLst>
      <p:ext uri="{BB962C8B-B14F-4D97-AF65-F5344CB8AC3E}">
        <p14:creationId xmlns:p14="http://schemas.microsoft.com/office/powerpoint/2010/main" val="2302742722"/>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2AD92-E4A3-4518-8B88-942EA66E39E4}"/>
              </a:ext>
            </a:extLst>
          </p:cNvPr>
          <p:cNvSpPr>
            <a:spLocks noGrp="1"/>
          </p:cNvSpPr>
          <p:nvPr>
            <p:ph type="title" idx="4294967295"/>
          </p:nvPr>
        </p:nvSpPr>
        <p:spPr>
          <a:xfrm>
            <a:off x="311493" y="90424"/>
            <a:ext cx="11655425" cy="430887"/>
          </a:xfrm>
        </p:spPr>
        <p:txBody>
          <a:bodyPr/>
          <a:lstStyle/>
          <a:p>
            <a:r>
              <a:rPr lang="en-US" dirty="0"/>
              <a:t>Emergency Policies Assignment (2/2)</a:t>
            </a:r>
          </a:p>
        </p:txBody>
      </p:sp>
      <p:sp>
        <p:nvSpPr>
          <p:cNvPr id="12" name="TextBox 11">
            <a:extLst>
              <a:ext uri="{FF2B5EF4-FFF2-40B4-BE49-F238E27FC236}">
                <a16:creationId xmlns:a16="http://schemas.microsoft.com/office/drawing/2014/main" id="{6F5764A6-870F-49F1-A883-840676B9EB38}"/>
              </a:ext>
            </a:extLst>
          </p:cNvPr>
          <p:cNvSpPr txBox="1"/>
          <p:nvPr/>
        </p:nvSpPr>
        <p:spPr>
          <a:xfrm>
            <a:off x="311493" y="866167"/>
            <a:ext cx="6096000" cy="553998"/>
          </a:xfrm>
          <a:prstGeom prst="rect">
            <a:avLst/>
          </a:prstGeom>
          <a:noFill/>
        </p:spPr>
        <p:txBody>
          <a:bodyPr wrap="square">
            <a:spAutoFit/>
          </a:bodyPr>
          <a:lstStyle/>
          <a:p>
            <a:r>
              <a:rPr kumimoji="0" lang="en-US" sz="3000" b="0" i="0" u="none" strike="noStrike" kern="1200" cap="none" spc="0" normalizeH="0" baseline="0" noProof="0" dirty="0">
                <a:ln>
                  <a:noFill/>
                </a:ln>
                <a:gradFill>
                  <a:gsLst>
                    <a:gs pos="1250">
                      <a:srgbClr val="2C292A"/>
                    </a:gs>
                    <a:gs pos="100000">
                      <a:srgbClr val="2C292A"/>
                    </a:gs>
                  </a:gsLst>
                  <a:lin ang="5400000" scaled="0"/>
                </a:gradFill>
                <a:effectLst/>
                <a:uLnTx/>
                <a:uFillTx/>
                <a:latin typeface="Segoe UI Light"/>
                <a:ea typeface="+mn-ea"/>
                <a:cs typeface="+mn-cs"/>
              </a:rPr>
              <a:t>Tenant Network Elements </a:t>
            </a:r>
            <a:endParaRPr lang="en-US" sz="3000" dirty="0"/>
          </a:p>
        </p:txBody>
      </p:sp>
      <p:pic>
        <p:nvPicPr>
          <p:cNvPr id="7" name="Picture 6" descr="Screenshot of the network topology page in the Teams admin center.">
            <a:extLst>
              <a:ext uri="{FF2B5EF4-FFF2-40B4-BE49-F238E27FC236}">
                <a16:creationId xmlns:a16="http://schemas.microsoft.com/office/drawing/2014/main" id="{C48D942F-5015-4E05-93C5-C5993158205F}"/>
              </a:ext>
            </a:extLst>
          </p:cNvPr>
          <p:cNvPicPr>
            <a:picLocks noChangeAspect="1"/>
          </p:cNvPicPr>
          <p:nvPr/>
        </p:nvPicPr>
        <p:blipFill>
          <a:blip r:embed="rId3"/>
          <a:stretch>
            <a:fillRect/>
          </a:stretch>
        </p:blipFill>
        <p:spPr>
          <a:xfrm>
            <a:off x="1517382" y="1704090"/>
            <a:ext cx="8470766" cy="3111710"/>
          </a:xfrm>
          <a:prstGeom prst="rect">
            <a:avLst/>
          </a:prstGeom>
        </p:spPr>
      </p:pic>
      <p:pic>
        <p:nvPicPr>
          <p:cNvPr id="5" name="Picture 4" descr="Screenshot of the configuration page for a new network site.">
            <a:extLst>
              <a:ext uri="{FF2B5EF4-FFF2-40B4-BE49-F238E27FC236}">
                <a16:creationId xmlns:a16="http://schemas.microsoft.com/office/drawing/2014/main" id="{F5797330-59FB-4EAB-9839-CCF0173C0B26}"/>
              </a:ext>
            </a:extLst>
          </p:cNvPr>
          <p:cNvPicPr>
            <a:picLocks noChangeAspect="1"/>
          </p:cNvPicPr>
          <p:nvPr/>
        </p:nvPicPr>
        <p:blipFill>
          <a:blip r:embed="rId4"/>
          <a:stretch>
            <a:fillRect/>
          </a:stretch>
        </p:blipFill>
        <p:spPr>
          <a:xfrm>
            <a:off x="690635" y="2278890"/>
            <a:ext cx="5337716" cy="4073369"/>
          </a:xfrm>
          <a:prstGeom prst="rect">
            <a:avLst/>
          </a:prstGeom>
          <a:ln>
            <a:noFill/>
          </a:ln>
          <a:effectLst>
            <a:outerShdw blurRad="190500" algn="tl" rotWithShape="0">
              <a:srgbClr val="000000">
                <a:alpha val="70000"/>
              </a:srgbClr>
            </a:outerShdw>
          </a:effectLst>
        </p:spPr>
      </p:pic>
      <p:pic>
        <p:nvPicPr>
          <p:cNvPr id="3" name="Picture 2" descr="Screenshot of the configuration page for a new subnet.">
            <a:extLst>
              <a:ext uri="{FF2B5EF4-FFF2-40B4-BE49-F238E27FC236}">
                <a16:creationId xmlns:a16="http://schemas.microsoft.com/office/drawing/2014/main" id="{26ABBD3B-8926-41B2-B907-3BDE1A4AC35C}"/>
              </a:ext>
            </a:extLst>
          </p:cNvPr>
          <p:cNvPicPr>
            <a:picLocks noChangeAspect="1"/>
          </p:cNvPicPr>
          <p:nvPr/>
        </p:nvPicPr>
        <p:blipFill>
          <a:blip r:embed="rId5"/>
          <a:stretch>
            <a:fillRect/>
          </a:stretch>
        </p:blipFill>
        <p:spPr>
          <a:xfrm>
            <a:off x="6263185" y="2403792"/>
            <a:ext cx="5482024" cy="3948467"/>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37493428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5A7097-F128-44C8-9EE0-1A9AAF0AF864}"/>
              </a:ext>
            </a:extLst>
          </p:cNvPr>
          <p:cNvSpPr>
            <a:spLocks noGrp="1"/>
          </p:cNvSpPr>
          <p:nvPr>
            <p:ph type="title"/>
          </p:nvPr>
        </p:nvSpPr>
        <p:spPr>
          <a:xfrm>
            <a:off x="588263" y="2425541"/>
            <a:ext cx="4167887" cy="1107996"/>
          </a:xfrm>
        </p:spPr>
        <p:txBody>
          <a:bodyPr wrap="square" anchor="b">
            <a:normAutofit fontScale="90000"/>
          </a:bodyPr>
          <a:lstStyle/>
          <a:p>
            <a:r>
              <a:rPr lang="en-US" dirty="0"/>
              <a:t>Dynamic </a:t>
            </a:r>
            <a:r>
              <a:rPr lang="en-US"/>
              <a:t>Assignment of Emergency Policies</a:t>
            </a:r>
          </a:p>
        </p:txBody>
      </p:sp>
      <p:pic>
        <p:nvPicPr>
          <p:cNvPr id="8" name="Picture 7" descr="A group of people using devices.">
            <a:extLst>
              <a:ext uri="{FF2B5EF4-FFF2-40B4-BE49-F238E27FC236}">
                <a16:creationId xmlns:a16="http://schemas.microsoft.com/office/drawing/2014/main" id="{4BAE9B69-E87E-1A9E-2E1F-B9AF7E06460C}"/>
              </a:ext>
            </a:extLst>
          </p:cNvPr>
          <p:cNvPicPr>
            <a:picLocks noChangeAspect="1"/>
          </p:cNvPicPr>
          <p:nvPr/>
        </p:nvPicPr>
        <p:blipFill>
          <a:blip r:embed="rId3">
            <a:extLst>
              <a:ext uri="{837473B0-CC2E-450A-ABE3-18F120FF3D39}">
                <a1611:picAttrSrcUrl xmlns:a1611="http://schemas.microsoft.com/office/drawing/2016/11/main" r:id="rId4"/>
              </a:ext>
            </a:extLst>
          </a:blip>
          <a:srcRect l="22891" r="22891"/>
          <a:stretch/>
        </p:blipFill>
        <p:spPr>
          <a:xfrm>
            <a:off x="5334000" y="10"/>
            <a:ext cx="6858000" cy="6857990"/>
          </a:xfrm>
          <a:prstGeom prst="rect">
            <a:avLst/>
          </a:prstGeom>
          <a:noFill/>
        </p:spPr>
      </p:pic>
      <p:sp>
        <p:nvSpPr>
          <p:cNvPr id="2" name="TextBox 1">
            <a:extLst>
              <a:ext uri="{FF2B5EF4-FFF2-40B4-BE49-F238E27FC236}">
                <a16:creationId xmlns:a16="http://schemas.microsoft.com/office/drawing/2014/main" id="{91B99138-54BE-9AF2-5228-28565140FC09}"/>
              </a:ext>
            </a:extLst>
          </p:cNvPr>
          <p:cNvSpPr txBox="1"/>
          <p:nvPr/>
        </p:nvSpPr>
        <p:spPr>
          <a:xfrm>
            <a:off x="5334000" y="6858000"/>
            <a:ext cx="6858000" cy="138499"/>
          </a:xfrm>
          <a:prstGeom prst="rect">
            <a:avLst/>
          </a:prstGeom>
          <a:noFill/>
        </p:spPr>
        <p:txBody>
          <a:bodyPr wrap="square" lIns="0" tIns="0" rIns="0" bIns="0" rtlCol="0">
            <a:spAutoFit/>
          </a:bodyPr>
          <a:lstStyle/>
          <a:p>
            <a:r>
              <a:rPr lang="en-US" sz="900">
                <a:hlinkClick r:id="rId4" tooltip="https://researchleap.com/beyond-the-vle-transforming-online-discussion-and-collaboration-through-microsoft-teams/"/>
              </a:rPr>
              <a:t>This Photo</a:t>
            </a:r>
            <a:r>
              <a:rPr lang="en-US" sz="900"/>
              <a:t> by Unknown Author is licensed under </a:t>
            </a:r>
            <a:r>
              <a:rPr lang="en-US" sz="900">
                <a:hlinkClick r:id="rId5" tooltip="https://creativecommons.org/licenses/by/3.0/"/>
              </a:rPr>
              <a:t>CC BY</a:t>
            </a:r>
            <a:endParaRPr lang="en-US" sz="900"/>
          </a:p>
        </p:txBody>
      </p:sp>
    </p:spTree>
    <p:extLst>
      <p:ext uri="{BB962C8B-B14F-4D97-AF65-F5344CB8AC3E}">
        <p14:creationId xmlns:p14="http://schemas.microsoft.com/office/powerpoint/2010/main" val="4008762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604909-33C4-4AB0-8CB8-E73373B14ECC}"/>
              </a:ext>
            </a:extLst>
          </p:cNvPr>
          <p:cNvSpPr>
            <a:spLocks noGrp="1"/>
          </p:cNvSpPr>
          <p:nvPr>
            <p:ph type="title"/>
          </p:nvPr>
        </p:nvSpPr>
        <p:spPr>
          <a:prstGeom prst="rect">
            <a:avLst/>
          </a:prstGeom>
        </p:spPr>
        <p:txBody>
          <a:bodyPr wrap="square" anchor="t">
            <a:normAutofit/>
          </a:bodyPr>
          <a:lstStyle/>
          <a:p>
            <a:r>
              <a:rPr lang="en-US" sz="2800" dirty="0">
                <a:latin typeface="Segoe UI"/>
                <a:cs typeface="Segoe UI"/>
              </a:rPr>
              <a:t>Scenario</a:t>
            </a:r>
          </a:p>
        </p:txBody>
      </p:sp>
      <p:graphicFrame>
        <p:nvGraphicFramePr>
          <p:cNvPr id="6" name="Content Placeholder 3">
            <a:extLst>
              <a:ext uri="{FF2B5EF4-FFF2-40B4-BE49-F238E27FC236}">
                <a16:creationId xmlns:a16="http://schemas.microsoft.com/office/drawing/2014/main" id="{7E477D8E-AA8A-4D35-ADB7-24D6F0C0C813}"/>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3434617991"/>
              </p:ext>
            </p:extLst>
          </p:nvPr>
        </p:nvGraphicFramePr>
        <p:xfrm>
          <a:off x="269875" y="1189038"/>
          <a:ext cx="11652250" cy="5241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61293098"/>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CEAD5-3359-439B-B7AE-05157307A92B}"/>
              </a:ext>
            </a:extLst>
          </p:cNvPr>
          <p:cNvSpPr>
            <a:spLocks noGrp="1"/>
          </p:cNvSpPr>
          <p:nvPr>
            <p:ph type="title"/>
          </p:nvPr>
        </p:nvSpPr>
        <p:spPr>
          <a:prstGeom prst="rect">
            <a:avLst/>
          </a:prstGeom>
        </p:spPr>
        <p:txBody>
          <a:bodyPr wrap="square" anchor="t">
            <a:normAutofit/>
          </a:bodyPr>
          <a:lstStyle/>
          <a:p>
            <a:r>
              <a:rPr lang="en-US" sz="2800" dirty="0">
                <a:latin typeface="Segoe UI"/>
                <a:cs typeface="Segoe UI"/>
              </a:rPr>
              <a:t>Dynamic Assignment: Emergency Policies</a:t>
            </a:r>
          </a:p>
        </p:txBody>
      </p:sp>
      <p:graphicFrame>
        <p:nvGraphicFramePr>
          <p:cNvPr id="9" name="Content Placeholder 2">
            <a:extLst>
              <a:ext uri="{FF2B5EF4-FFF2-40B4-BE49-F238E27FC236}">
                <a16:creationId xmlns:a16="http://schemas.microsoft.com/office/drawing/2014/main" id="{410707BE-40DF-4DE6-81C2-7E825491B1ED}"/>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590337611"/>
              </p:ext>
            </p:extLst>
          </p:nvPr>
        </p:nvGraphicFramePr>
        <p:xfrm>
          <a:off x="269875" y="1189038"/>
          <a:ext cx="11652250" cy="5241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55405640"/>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8ABB1-B743-45FB-B424-4BEE7F4105AB}"/>
              </a:ext>
            </a:extLst>
          </p:cNvPr>
          <p:cNvSpPr>
            <a:spLocks noGrp="1"/>
          </p:cNvSpPr>
          <p:nvPr>
            <p:ph type="title"/>
          </p:nvPr>
        </p:nvSpPr>
        <p:spPr>
          <a:xfrm>
            <a:off x="588263" y="457200"/>
            <a:ext cx="11018520" cy="430887"/>
          </a:xfrm>
        </p:spPr>
        <p:txBody>
          <a:bodyPr/>
          <a:lstStyle/>
          <a:p>
            <a:r>
              <a:rPr lang="en-US" sz="2800" dirty="0">
                <a:latin typeface="Segoe UI"/>
                <a:cs typeface="Segoe UI"/>
              </a:rPr>
              <a:t>Regions, Sites, and Subnets</a:t>
            </a:r>
          </a:p>
        </p:txBody>
      </p:sp>
      <p:sp>
        <p:nvSpPr>
          <p:cNvPr id="3" name="Content Placeholder 2">
            <a:extLst>
              <a:ext uri="{FF2B5EF4-FFF2-40B4-BE49-F238E27FC236}">
                <a16:creationId xmlns:a16="http://schemas.microsoft.com/office/drawing/2014/main" id="{DE65798D-7F93-4A55-8C74-C31EFB044B6B}"/>
              </a:ext>
            </a:extLst>
          </p:cNvPr>
          <p:cNvSpPr>
            <a:spLocks noGrp="1"/>
          </p:cNvSpPr>
          <p:nvPr>
            <p:ph idx="1"/>
          </p:nvPr>
        </p:nvSpPr>
        <p:spPr>
          <a:xfrm>
            <a:off x="588263" y="1069743"/>
            <a:ext cx="11018520" cy="4126201"/>
          </a:xfrm>
        </p:spPr>
        <p:txBody>
          <a:bodyPr>
            <a:noAutofit/>
          </a:bodyPr>
          <a:lstStyle/>
          <a:p>
            <a:r>
              <a:rPr lang="en-US" sz="2400" b="1" dirty="0">
                <a:solidFill>
                  <a:srgbClr val="171717"/>
                </a:solidFill>
                <a:latin typeface="Segoe UI" panose="020B0502040204020203" pitchFamily="34" charset="0"/>
                <a:cs typeface="+mn-cs"/>
              </a:rPr>
              <a:t>Network Region</a:t>
            </a:r>
          </a:p>
          <a:p>
            <a:pPr lvl="1"/>
            <a:r>
              <a:rPr lang="en-US" sz="2400" dirty="0">
                <a:solidFill>
                  <a:srgbClr val="171717"/>
                </a:solidFill>
                <a:latin typeface="Segoe UI" panose="020B0502040204020203" pitchFamily="34" charset="0"/>
              </a:rPr>
              <a:t>Interconnects various parts of a network across multiple geographic areas</a:t>
            </a:r>
          </a:p>
          <a:p>
            <a:pPr lvl="1"/>
            <a:r>
              <a:rPr lang="en-US" sz="2400" dirty="0">
                <a:solidFill>
                  <a:srgbClr val="171717"/>
                </a:solidFill>
                <a:latin typeface="Segoe UI" panose="020B0502040204020203" pitchFamily="34" charset="0"/>
              </a:rPr>
              <a:t>Collection of Network Sites</a:t>
            </a:r>
          </a:p>
          <a:p>
            <a:r>
              <a:rPr lang="en-US" sz="2400" b="1" dirty="0">
                <a:solidFill>
                  <a:srgbClr val="171717"/>
                </a:solidFill>
                <a:latin typeface="Segoe UI" panose="020B0502040204020203" pitchFamily="34" charset="0"/>
                <a:cs typeface="+mn-cs"/>
              </a:rPr>
              <a:t>Network Site</a:t>
            </a:r>
          </a:p>
          <a:p>
            <a:pPr lvl="1"/>
            <a:r>
              <a:rPr lang="en-US" sz="2400" dirty="0">
                <a:solidFill>
                  <a:srgbClr val="171717"/>
                </a:solidFill>
                <a:latin typeface="Segoe UI" panose="020B0502040204020203" pitchFamily="34" charset="0"/>
              </a:rPr>
              <a:t>Represents a location where the organization has a physical location</a:t>
            </a:r>
          </a:p>
          <a:p>
            <a:pPr lvl="1"/>
            <a:r>
              <a:rPr lang="en-US" sz="2400" dirty="0">
                <a:solidFill>
                  <a:srgbClr val="171717"/>
                </a:solidFill>
                <a:latin typeface="Segoe UI" panose="020B0502040204020203" pitchFamily="34" charset="0"/>
              </a:rPr>
              <a:t>Collection of unique IP subnets</a:t>
            </a:r>
          </a:p>
          <a:p>
            <a:r>
              <a:rPr lang="en-US" sz="2400" b="1" dirty="0">
                <a:solidFill>
                  <a:srgbClr val="171717"/>
                </a:solidFill>
                <a:latin typeface="Segoe UI" panose="020B0502040204020203" pitchFamily="34" charset="0"/>
                <a:cs typeface="+mn-cs"/>
              </a:rPr>
              <a:t>Network Subnets</a:t>
            </a:r>
          </a:p>
          <a:p>
            <a:pPr lvl="1"/>
            <a:r>
              <a:rPr lang="en-US" sz="2400" dirty="0">
                <a:solidFill>
                  <a:srgbClr val="171717"/>
                </a:solidFill>
                <a:latin typeface="Segoe UI" panose="020B0502040204020203" pitchFamily="34" charset="0"/>
              </a:rPr>
              <a:t>Internal IPv4/IPv6 subnets assigned to Network Sites; IPv4 takes precedence</a:t>
            </a:r>
          </a:p>
          <a:p>
            <a:pPr lvl="1"/>
            <a:r>
              <a:rPr lang="en-US" sz="2400" dirty="0">
                <a:solidFill>
                  <a:srgbClr val="171717"/>
                </a:solidFill>
                <a:latin typeface="Segoe UI" panose="020B0502040204020203" pitchFamily="34" charset="0"/>
              </a:rPr>
              <a:t>Multiple subnets may be associated with the same network site, but multiple sites may not be associated with a same subnet</a:t>
            </a:r>
            <a:br>
              <a:rPr lang="en-US" sz="2400" dirty="0">
                <a:solidFill>
                  <a:srgbClr val="171717"/>
                </a:solidFill>
                <a:latin typeface="Segoe UI" panose="020B0502040204020203" pitchFamily="34" charset="0"/>
              </a:rPr>
            </a:br>
            <a:endParaRPr lang="en-US" sz="2400" dirty="0">
              <a:solidFill>
                <a:srgbClr val="171717"/>
              </a:solidFill>
              <a:latin typeface="Segoe UI" panose="020B0502040204020203" pitchFamily="34" charset="0"/>
            </a:endParaRPr>
          </a:p>
          <a:p>
            <a:r>
              <a:rPr lang="en-US" sz="2400" i="1" dirty="0">
                <a:solidFill>
                  <a:srgbClr val="171717"/>
                </a:solidFill>
                <a:latin typeface="Segoe UI" panose="020B0502040204020203" pitchFamily="34" charset="0"/>
                <a:cs typeface="+mn-cs"/>
              </a:rPr>
              <a:t>Network Configuration Service (NCS) has a 2-hour cache; newly created Tenant Network configuration items won’t be available for ~2 hours post creation</a:t>
            </a:r>
          </a:p>
        </p:txBody>
      </p:sp>
    </p:spTree>
    <p:extLst>
      <p:ext uri="{BB962C8B-B14F-4D97-AF65-F5344CB8AC3E}">
        <p14:creationId xmlns:p14="http://schemas.microsoft.com/office/powerpoint/2010/main" val="106914438"/>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02C688E-59E2-4103-BEF9-1B0A98899694}"/>
              </a:ext>
              <a:ext uri="{C183D7F6-B498-43B3-948B-1728B52AA6E4}">
                <adec:decorative xmlns:adec="http://schemas.microsoft.com/office/drawing/2017/decorative" val="1"/>
              </a:ext>
            </a:extLst>
          </p:cNvPr>
          <p:cNvGrpSpPr/>
          <p:nvPr/>
        </p:nvGrpSpPr>
        <p:grpSpPr>
          <a:xfrm>
            <a:off x="65977" y="964803"/>
            <a:ext cx="12060043" cy="5792839"/>
            <a:chOff x="65977" y="964803"/>
            <a:chExt cx="12060043" cy="5792839"/>
          </a:xfrm>
        </p:grpSpPr>
        <p:sp>
          <p:nvSpPr>
            <p:cNvPr id="59" name="Rectangle 58">
              <a:extLst>
                <a:ext uri="{FF2B5EF4-FFF2-40B4-BE49-F238E27FC236}">
                  <a16:creationId xmlns:a16="http://schemas.microsoft.com/office/drawing/2014/main" id="{B6F193AF-B4AA-469D-89FA-799A2AB77FE8}"/>
                </a:ext>
              </a:extLst>
            </p:cNvPr>
            <p:cNvSpPr/>
            <p:nvPr/>
          </p:nvSpPr>
          <p:spPr>
            <a:xfrm>
              <a:off x="113834" y="964803"/>
              <a:ext cx="11964329" cy="5792839"/>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F2C7BD0A-865B-4170-B636-539E398554C8}"/>
                </a:ext>
              </a:extLst>
            </p:cNvPr>
            <p:cNvSpPr/>
            <p:nvPr/>
          </p:nvSpPr>
          <p:spPr>
            <a:xfrm>
              <a:off x="8039097" y="1929354"/>
              <a:ext cx="3891309" cy="47725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932F7111-405F-4736-80E9-915CD026394F}"/>
                </a:ext>
              </a:extLst>
            </p:cNvPr>
            <p:cNvSpPr/>
            <p:nvPr/>
          </p:nvSpPr>
          <p:spPr>
            <a:xfrm>
              <a:off x="227671" y="1052377"/>
              <a:ext cx="7415561" cy="328961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F68A8B15-2DD3-475D-8AFF-CF5A9E5F7B98}"/>
                </a:ext>
              </a:extLst>
            </p:cNvPr>
            <p:cNvSpPr/>
            <p:nvPr/>
          </p:nvSpPr>
          <p:spPr>
            <a:xfrm>
              <a:off x="227671" y="1030074"/>
              <a:ext cx="7415561" cy="51295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F34A5A00-5ED7-407E-A8EA-00AB18E1921B}"/>
                </a:ext>
              </a:extLst>
            </p:cNvPr>
            <p:cNvSpPr txBox="1"/>
            <p:nvPr/>
          </p:nvSpPr>
          <p:spPr>
            <a:xfrm>
              <a:off x="65977" y="1030074"/>
              <a:ext cx="741556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US (Network Region)</a:t>
              </a:r>
            </a:p>
          </p:txBody>
        </p:sp>
        <p:sp>
          <p:nvSpPr>
            <p:cNvPr id="8" name="Rectangle 7">
              <a:extLst>
                <a:ext uri="{FF2B5EF4-FFF2-40B4-BE49-F238E27FC236}">
                  <a16:creationId xmlns:a16="http://schemas.microsoft.com/office/drawing/2014/main" id="{4483EAA2-BE00-4230-B104-132C218A5C3C}"/>
                </a:ext>
              </a:extLst>
            </p:cNvPr>
            <p:cNvSpPr/>
            <p:nvPr/>
          </p:nvSpPr>
          <p:spPr>
            <a:xfrm>
              <a:off x="428393" y="1929354"/>
              <a:ext cx="3412273" cy="195722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68D22EC-BCDF-4A76-993D-9E9B1E481C44}"/>
                </a:ext>
              </a:extLst>
            </p:cNvPr>
            <p:cNvSpPr/>
            <p:nvPr/>
          </p:nvSpPr>
          <p:spPr>
            <a:xfrm>
              <a:off x="4048822" y="1929354"/>
              <a:ext cx="3412273" cy="195722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67CECAB7-05BC-42FC-897E-9173347A46E6}"/>
                </a:ext>
              </a:extLst>
            </p:cNvPr>
            <p:cNvSpPr/>
            <p:nvPr/>
          </p:nvSpPr>
          <p:spPr>
            <a:xfrm>
              <a:off x="435827" y="1929354"/>
              <a:ext cx="3404839" cy="512956"/>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AB973E4-AEB2-49C0-B45E-968202546C9A}"/>
                </a:ext>
              </a:extLst>
            </p:cNvPr>
            <p:cNvSpPr/>
            <p:nvPr/>
          </p:nvSpPr>
          <p:spPr>
            <a:xfrm>
              <a:off x="4048822" y="1929354"/>
              <a:ext cx="3404839" cy="512956"/>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8451E3CB-26A8-4006-9002-03E050B4FF95}"/>
                </a:ext>
              </a:extLst>
            </p:cNvPr>
            <p:cNvSpPr txBox="1"/>
            <p:nvPr/>
          </p:nvSpPr>
          <p:spPr>
            <a:xfrm>
              <a:off x="4048822" y="1946456"/>
              <a:ext cx="34048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Los Angeles (Network Site)</a:t>
              </a:r>
            </a:p>
          </p:txBody>
        </p:sp>
        <p:sp>
          <p:nvSpPr>
            <p:cNvPr id="13" name="TextBox 12">
              <a:extLst>
                <a:ext uri="{FF2B5EF4-FFF2-40B4-BE49-F238E27FC236}">
                  <a16:creationId xmlns:a16="http://schemas.microsoft.com/office/drawing/2014/main" id="{6856E212-80EE-4B97-8FD3-FE6D5696DE5A}"/>
                </a:ext>
              </a:extLst>
            </p:cNvPr>
            <p:cNvSpPr txBox="1"/>
            <p:nvPr/>
          </p:nvSpPr>
          <p:spPr>
            <a:xfrm>
              <a:off x="443261" y="1963895"/>
              <a:ext cx="34048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New York (Network Site)</a:t>
              </a:r>
            </a:p>
          </p:txBody>
        </p:sp>
        <p:sp>
          <p:nvSpPr>
            <p:cNvPr id="14" name="TextBox 13">
              <a:extLst>
                <a:ext uri="{FF2B5EF4-FFF2-40B4-BE49-F238E27FC236}">
                  <a16:creationId xmlns:a16="http://schemas.microsoft.com/office/drawing/2014/main" id="{75A1E2A8-95EE-4E5C-A8D2-5FA4B16F9463}"/>
                </a:ext>
              </a:extLst>
            </p:cNvPr>
            <p:cNvSpPr txBox="1"/>
            <p:nvPr/>
          </p:nvSpPr>
          <p:spPr>
            <a:xfrm>
              <a:off x="443261" y="2777034"/>
              <a:ext cx="339740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10.1.1.0/24 (Network Subnet)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10.1.2.0/24 (Network Subnet)</a:t>
              </a:r>
            </a:p>
          </p:txBody>
        </p:sp>
        <p:sp>
          <p:nvSpPr>
            <p:cNvPr id="15" name="TextBox 14">
              <a:extLst>
                <a:ext uri="{FF2B5EF4-FFF2-40B4-BE49-F238E27FC236}">
                  <a16:creationId xmlns:a16="http://schemas.microsoft.com/office/drawing/2014/main" id="{7C3461FB-4F85-4DBE-9398-841865CA7479}"/>
                </a:ext>
              </a:extLst>
            </p:cNvPr>
            <p:cNvSpPr txBox="1"/>
            <p:nvPr/>
          </p:nvSpPr>
          <p:spPr>
            <a:xfrm>
              <a:off x="4052538" y="2777034"/>
              <a:ext cx="339740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10.20.1.0/24 (Network Subnet)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10.20.2.0/24 (Network Subnet)</a:t>
              </a:r>
            </a:p>
          </p:txBody>
        </p:sp>
        <p:sp>
          <p:nvSpPr>
            <p:cNvPr id="16" name="Rectangle 15">
              <a:extLst>
                <a:ext uri="{FF2B5EF4-FFF2-40B4-BE49-F238E27FC236}">
                  <a16:creationId xmlns:a16="http://schemas.microsoft.com/office/drawing/2014/main" id="{68DABDA0-E1E6-4E38-98C2-2BD295A0971B}"/>
                </a:ext>
              </a:extLst>
            </p:cNvPr>
            <p:cNvSpPr/>
            <p:nvPr/>
          </p:nvSpPr>
          <p:spPr>
            <a:xfrm>
              <a:off x="446048" y="5893197"/>
              <a:ext cx="3602773" cy="83634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9AC69ACD-68B0-4E01-8536-68F3267FB8EC}"/>
                </a:ext>
              </a:extLst>
            </p:cNvPr>
            <p:cNvSpPr txBox="1"/>
            <p:nvPr/>
          </p:nvSpPr>
          <p:spPr>
            <a:xfrm>
              <a:off x="449766" y="5988201"/>
              <a:ext cx="360927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EmergencyCallRoutingPolicy</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US911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EmergencyCallingPolicy</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US-NY911</a:t>
              </a:r>
            </a:p>
          </p:txBody>
        </p:sp>
        <p:sp>
          <p:nvSpPr>
            <p:cNvPr id="19" name="Rectangle 18">
              <a:extLst>
                <a:ext uri="{FF2B5EF4-FFF2-40B4-BE49-F238E27FC236}">
                  <a16:creationId xmlns:a16="http://schemas.microsoft.com/office/drawing/2014/main" id="{8AC4CEEF-7A3C-48E0-A1CE-C169A8DB55F3}"/>
                </a:ext>
              </a:extLst>
            </p:cNvPr>
            <p:cNvSpPr/>
            <p:nvPr/>
          </p:nvSpPr>
          <p:spPr>
            <a:xfrm>
              <a:off x="4072981" y="4611175"/>
              <a:ext cx="3570251" cy="83634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59056EE7-391D-45FB-9625-3B66D5BC94D9}"/>
                </a:ext>
              </a:extLst>
            </p:cNvPr>
            <p:cNvSpPr txBox="1"/>
            <p:nvPr/>
          </p:nvSpPr>
          <p:spPr>
            <a:xfrm>
              <a:off x="4059045" y="4746413"/>
              <a:ext cx="35702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EmergencyCallRoutingPolicy</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US911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EmergencyCallingPolicy</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US-LA911</a:t>
              </a:r>
            </a:p>
          </p:txBody>
        </p:sp>
        <p:sp>
          <p:nvSpPr>
            <p:cNvPr id="24" name="Rectangle 23">
              <a:extLst>
                <a:ext uri="{FF2B5EF4-FFF2-40B4-BE49-F238E27FC236}">
                  <a16:creationId xmlns:a16="http://schemas.microsoft.com/office/drawing/2014/main" id="{A405AA91-8482-4BEA-8CA5-60B77B2291C2}"/>
                </a:ext>
              </a:extLst>
            </p:cNvPr>
            <p:cNvSpPr/>
            <p:nvPr/>
          </p:nvSpPr>
          <p:spPr>
            <a:xfrm>
              <a:off x="8256546" y="2054831"/>
              <a:ext cx="3446656" cy="3960366"/>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BA582E3D-2A47-49EB-88FA-CF6D371B8AFA}"/>
                </a:ext>
              </a:extLst>
            </p:cNvPr>
            <p:cNvSpPr txBox="1"/>
            <p:nvPr/>
          </p:nvSpPr>
          <p:spPr>
            <a:xfrm>
              <a:off x="8049321" y="6009853"/>
              <a:ext cx="389131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Emergency Call Routing Policy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(US911)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EmergencyNumber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=911</a:t>
              </a:r>
            </a:p>
          </p:txBody>
        </p:sp>
        <p:sp>
          <p:nvSpPr>
            <p:cNvPr id="27" name="Rectangle 26">
              <a:extLst>
                <a:ext uri="{FF2B5EF4-FFF2-40B4-BE49-F238E27FC236}">
                  <a16:creationId xmlns:a16="http://schemas.microsoft.com/office/drawing/2014/main" id="{3841AC97-93A3-4746-A032-97AB99DF69A8}"/>
                </a:ext>
              </a:extLst>
            </p:cNvPr>
            <p:cNvSpPr/>
            <p:nvPr/>
          </p:nvSpPr>
          <p:spPr>
            <a:xfrm>
              <a:off x="8605481" y="2214476"/>
              <a:ext cx="2749248" cy="3378181"/>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62B18A69-C83A-4F37-8338-BF867735049A}"/>
                </a:ext>
              </a:extLst>
            </p:cNvPr>
            <p:cNvSpPr txBox="1"/>
            <p:nvPr/>
          </p:nvSpPr>
          <p:spPr>
            <a:xfrm>
              <a:off x="8256547" y="5618869"/>
              <a:ext cx="344665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PSTN Usage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(US911)</a:t>
              </a:r>
            </a:p>
          </p:txBody>
        </p:sp>
        <p:sp>
          <p:nvSpPr>
            <p:cNvPr id="26" name="TextBox 25">
              <a:extLst>
                <a:ext uri="{FF2B5EF4-FFF2-40B4-BE49-F238E27FC236}">
                  <a16:creationId xmlns:a16="http://schemas.microsoft.com/office/drawing/2014/main" id="{EB3822E8-CCE0-4FE2-9C58-FD7D3E1C1474}"/>
                </a:ext>
              </a:extLst>
            </p:cNvPr>
            <p:cNvSpPr txBox="1"/>
            <p:nvPr/>
          </p:nvSpPr>
          <p:spPr>
            <a:xfrm>
              <a:off x="8620352" y="2403207"/>
              <a:ext cx="2749248"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NumberPattern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“^\+?911”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Priority 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Online gateway list: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sbc1.contoso.com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Voice Route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USRegion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cxnSp>
          <p:nvCxnSpPr>
            <p:cNvPr id="32" name="Straight Connector 31">
              <a:extLst>
                <a:ext uri="{FF2B5EF4-FFF2-40B4-BE49-F238E27FC236}">
                  <a16:creationId xmlns:a16="http://schemas.microsoft.com/office/drawing/2014/main" id="{CDF1E73D-8660-4EE1-9986-DEB37667F420}"/>
                </a:ext>
              </a:extLst>
            </p:cNvPr>
            <p:cNvCxnSpPr/>
            <p:nvPr/>
          </p:nvCxnSpPr>
          <p:spPr>
            <a:xfrm>
              <a:off x="2665141" y="3886581"/>
              <a:ext cx="0" cy="1811692"/>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FD3DB7B2-E476-44F1-8F7F-419A051E65A2}"/>
                </a:ext>
              </a:extLst>
            </p:cNvPr>
            <p:cNvSpPr txBox="1"/>
            <p:nvPr/>
          </p:nvSpPr>
          <p:spPr>
            <a:xfrm>
              <a:off x="9161657" y="976297"/>
              <a:ext cx="296436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CSOnlinePSTNGateway</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-FQDN:sbc1.contoso.com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PidfloSupported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$true</a:t>
              </a:r>
            </a:p>
          </p:txBody>
        </p:sp>
        <p:pic>
          <p:nvPicPr>
            <p:cNvPr id="42" name="Graphic 41" descr="Server with solid fill">
              <a:extLst>
                <a:ext uri="{FF2B5EF4-FFF2-40B4-BE49-F238E27FC236}">
                  <a16:creationId xmlns:a16="http://schemas.microsoft.com/office/drawing/2014/main" id="{788F7930-9A2C-46E6-8434-57436EC480C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50054" y="976297"/>
              <a:ext cx="914400" cy="914400"/>
            </a:xfrm>
            <a:prstGeom prst="rect">
              <a:avLst/>
            </a:prstGeom>
          </p:spPr>
        </p:pic>
        <p:cxnSp>
          <p:nvCxnSpPr>
            <p:cNvPr id="44" name="Straight Arrow Connector 43">
              <a:extLst>
                <a:ext uri="{FF2B5EF4-FFF2-40B4-BE49-F238E27FC236}">
                  <a16:creationId xmlns:a16="http://schemas.microsoft.com/office/drawing/2014/main" id="{F337C45D-3982-40A3-A1FD-1C2007D8FD4C}"/>
                </a:ext>
              </a:extLst>
            </p:cNvPr>
            <p:cNvCxnSpPr>
              <a:cxnSpLocks/>
            </p:cNvCxnSpPr>
            <p:nvPr/>
          </p:nvCxnSpPr>
          <p:spPr>
            <a:xfrm>
              <a:off x="2665141" y="5698273"/>
              <a:ext cx="5373956"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DF218DDD-D603-4FBC-A383-16072E33F7DA}"/>
                </a:ext>
              </a:extLst>
            </p:cNvPr>
            <p:cNvCxnSpPr/>
            <p:nvPr/>
          </p:nvCxnSpPr>
          <p:spPr>
            <a:xfrm>
              <a:off x="1650380" y="3903566"/>
              <a:ext cx="0" cy="198963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28E9D671-D4BC-45B3-A233-DF9D6E6B4951}"/>
                </a:ext>
              </a:extLst>
            </p:cNvPr>
            <p:cNvCxnSpPr>
              <a:cxnSpLocks/>
            </p:cNvCxnSpPr>
            <p:nvPr/>
          </p:nvCxnSpPr>
          <p:spPr>
            <a:xfrm>
              <a:off x="5751240" y="3886581"/>
              <a:ext cx="0" cy="724594"/>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172EC46-64A6-4FE3-B332-E95090F04D7F}"/>
                </a:ext>
              </a:extLst>
            </p:cNvPr>
            <p:cNvCxnSpPr/>
            <p:nvPr/>
          </p:nvCxnSpPr>
          <p:spPr>
            <a:xfrm flipH="1">
              <a:off x="7805854" y="3100199"/>
              <a:ext cx="233243"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2D3DB7C-3A10-46D3-BAD3-F25D26830698}"/>
                </a:ext>
              </a:extLst>
            </p:cNvPr>
            <p:cNvCxnSpPr/>
            <p:nvPr/>
          </p:nvCxnSpPr>
          <p:spPr>
            <a:xfrm flipV="1">
              <a:off x="7805854" y="1355413"/>
              <a:ext cx="0" cy="1744786"/>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757EE2D5-FA0A-4E32-9D1B-E3A946288AD9}"/>
                </a:ext>
              </a:extLst>
            </p:cNvPr>
            <p:cNvCxnSpPr>
              <a:cxnSpLocks/>
            </p:cNvCxnSpPr>
            <p:nvPr/>
          </p:nvCxnSpPr>
          <p:spPr>
            <a:xfrm>
              <a:off x="7805854" y="1355413"/>
              <a:ext cx="836341"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grpSp>
      <p:sp>
        <p:nvSpPr>
          <p:cNvPr id="18" name="Title 17">
            <a:extLst>
              <a:ext uri="{FF2B5EF4-FFF2-40B4-BE49-F238E27FC236}">
                <a16:creationId xmlns:a16="http://schemas.microsoft.com/office/drawing/2014/main" id="{01486394-DF0F-7986-BB63-046D105F2898}"/>
              </a:ext>
            </a:extLst>
          </p:cNvPr>
          <p:cNvSpPr>
            <a:spLocks noGrp="1"/>
          </p:cNvSpPr>
          <p:nvPr>
            <p:ph type="ctrTitle"/>
          </p:nvPr>
        </p:nvSpPr>
        <p:spPr>
          <a:xfrm>
            <a:off x="161692" y="214666"/>
            <a:ext cx="11964328" cy="492443"/>
          </a:xfrm>
        </p:spPr>
        <p:txBody>
          <a:bodyPr/>
          <a:lstStyle/>
          <a:p>
            <a:pPr algn="l"/>
            <a:r>
              <a:rPr lang="en-US" sz="3200" dirty="0">
                <a:solidFill>
                  <a:srgbClr val="5558AF"/>
                </a:solidFill>
                <a:latin typeface="Segoe UI Light" charset="0"/>
                <a:cs typeface="Segoe UI Light" charset="0"/>
              </a:rPr>
              <a:t>Direct Routing: Dynamic Emergency Policy Assignment</a:t>
            </a:r>
            <a:endParaRPr lang="en-US" sz="3200" dirty="0"/>
          </a:p>
        </p:txBody>
      </p:sp>
    </p:spTree>
    <p:extLst>
      <p:ext uri="{BB962C8B-B14F-4D97-AF65-F5344CB8AC3E}">
        <p14:creationId xmlns:p14="http://schemas.microsoft.com/office/powerpoint/2010/main" val="21900247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C0766-198F-4035-A783-F3FDA8C868A2}"/>
              </a:ext>
            </a:extLst>
          </p:cNvPr>
          <p:cNvSpPr>
            <a:spLocks noGrp="1"/>
          </p:cNvSpPr>
          <p:nvPr>
            <p:ph type="title"/>
          </p:nvPr>
        </p:nvSpPr>
        <p:spPr/>
        <p:txBody>
          <a:bodyPr/>
          <a:lstStyle/>
          <a:p>
            <a:r>
              <a:rPr lang="en-US"/>
              <a:t>Tenant Network Configuration</a:t>
            </a:r>
          </a:p>
        </p:txBody>
      </p:sp>
      <p:sp>
        <p:nvSpPr>
          <p:cNvPr id="3" name="Content Placeholder 2">
            <a:extLst>
              <a:ext uri="{FF2B5EF4-FFF2-40B4-BE49-F238E27FC236}">
                <a16:creationId xmlns:a16="http://schemas.microsoft.com/office/drawing/2014/main" id="{39EF88EE-FE54-4542-BD4E-DCB73007A6E7}"/>
              </a:ext>
            </a:extLst>
          </p:cNvPr>
          <p:cNvSpPr>
            <a:spLocks noGrp="1"/>
          </p:cNvSpPr>
          <p:nvPr>
            <p:ph idx="1"/>
          </p:nvPr>
        </p:nvSpPr>
        <p:spPr>
          <a:xfrm>
            <a:off x="584200" y="1435503"/>
            <a:ext cx="11018520" cy="3016210"/>
          </a:xfrm>
        </p:spPr>
        <p:txBody>
          <a:bodyPr/>
          <a:lstStyle/>
          <a:p>
            <a:pPr>
              <a:buFont typeface="Wingdings" panose="05000000000000000000" pitchFamily="2" charset="2"/>
              <a:buChar char="ü"/>
            </a:pPr>
            <a:r>
              <a:rPr lang="en-US" dirty="0">
                <a:solidFill>
                  <a:srgbClr val="171717"/>
                </a:solidFill>
                <a:latin typeface="Segoe UI" panose="020B0502040204020203" pitchFamily="34" charset="0"/>
                <a:cs typeface="+mn-cs"/>
              </a:rPr>
              <a:t>Optional for Dynamic 911</a:t>
            </a:r>
          </a:p>
          <a:p>
            <a:pPr>
              <a:buFont typeface="Wingdings" panose="05000000000000000000" pitchFamily="2" charset="2"/>
              <a:buChar char="ü"/>
            </a:pPr>
            <a:r>
              <a:rPr lang="en-US" dirty="0">
                <a:solidFill>
                  <a:srgbClr val="171717"/>
                </a:solidFill>
                <a:latin typeface="Segoe UI" panose="020B0502040204020203" pitchFamily="34" charset="0"/>
                <a:cs typeface="+mn-cs"/>
              </a:rPr>
              <a:t>Used for Dynamically Assigning Policies based on users Network Site</a:t>
            </a:r>
          </a:p>
          <a:p>
            <a:pPr>
              <a:buFont typeface="Wingdings" panose="05000000000000000000" pitchFamily="2" charset="2"/>
              <a:buChar char="ü"/>
            </a:pPr>
            <a:r>
              <a:rPr lang="en-US" dirty="0">
                <a:solidFill>
                  <a:srgbClr val="171717"/>
                </a:solidFill>
                <a:latin typeface="Segoe UI" panose="020B0502040204020203" pitchFamily="34" charset="0"/>
                <a:cs typeface="+mn-cs"/>
              </a:rPr>
              <a:t>NOT used for Emergency Address lookup</a:t>
            </a:r>
          </a:p>
          <a:p>
            <a:pPr>
              <a:buFont typeface="Wingdings" panose="05000000000000000000" pitchFamily="2" charset="2"/>
              <a:buChar char="ü"/>
            </a:pPr>
            <a:r>
              <a:rPr lang="en-US" dirty="0">
                <a:solidFill>
                  <a:srgbClr val="171717"/>
                </a:solidFill>
                <a:latin typeface="Segoe UI" panose="020B0502040204020203" pitchFamily="34" charset="0"/>
                <a:cs typeface="+mn-cs"/>
              </a:rPr>
              <a:t>Subnet maps client IP address to a Site</a:t>
            </a:r>
          </a:p>
          <a:p>
            <a:pPr>
              <a:buFont typeface="Wingdings" panose="05000000000000000000" pitchFamily="2" charset="2"/>
              <a:buChar char="ü"/>
            </a:pPr>
            <a:r>
              <a:rPr lang="en-US" dirty="0">
                <a:solidFill>
                  <a:srgbClr val="171717"/>
                </a:solidFill>
                <a:latin typeface="Segoe UI" panose="020B0502040204020203" pitchFamily="34" charset="0"/>
                <a:cs typeface="+mn-cs"/>
              </a:rPr>
              <a:t>Subnets must be unique</a:t>
            </a:r>
          </a:p>
          <a:p>
            <a:endParaRPr lang="en-US" dirty="0"/>
          </a:p>
        </p:txBody>
      </p:sp>
      <p:pic>
        <p:nvPicPr>
          <p:cNvPr id="12" name="Picture 11" descr="A picture containing stationary">
            <a:extLst>
              <a:ext uri="{FF2B5EF4-FFF2-40B4-BE49-F238E27FC236}">
                <a16:creationId xmlns:a16="http://schemas.microsoft.com/office/drawing/2014/main" id="{A8663401-4BB0-40D0-ADB5-59054B9D635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288497" y="3810400"/>
            <a:ext cx="2948208" cy="3136392"/>
          </a:xfrm>
          <a:prstGeom prst="rect">
            <a:avLst/>
          </a:prstGeom>
          <a:noFill/>
        </p:spPr>
      </p:pic>
    </p:spTree>
    <p:extLst>
      <p:ext uri="{BB962C8B-B14F-4D97-AF65-F5344CB8AC3E}">
        <p14:creationId xmlns:p14="http://schemas.microsoft.com/office/powerpoint/2010/main" val="4004908782"/>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0F38E-D84D-DE6C-11C4-7CD5D54BCE2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6CDDD0A-BD15-6286-A174-EC436B1048EF}"/>
              </a:ext>
            </a:extLst>
          </p:cNvPr>
          <p:cNvSpPr>
            <a:spLocks noGrp="1"/>
          </p:cNvSpPr>
          <p:nvPr>
            <p:ph type="title"/>
          </p:nvPr>
        </p:nvSpPr>
        <p:spPr>
          <a:xfrm>
            <a:off x="588263" y="2425541"/>
            <a:ext cx="4167887" cy="1107996"/>
          </a:xfrm>
        </p:spPr>
        <p:txBody>
          <a:bodyPr wrap="square" anchor="b">
            <a:normAutofit/>
          </a:bodyPr>
          <a:lstStyle/>
          <a:p>
            <a:r>
              <a:rPr lang="en-US" dirty="0"/>
              <a:t>User Experience</a:t>
            </a:r>
          </a:p>
        </p:txBody>
      </p:sp>
      <p:pic>
        <p:nvPicPr>
          <p:cNvPr id="8" name="Picture 7" descr="Multiple people using devices.">
            <a:extLst>
              <a:ext uri="{FF2B5EF4-FFF2-40B4-BE49-F238E27FC236}">
                <a16:creationId xmlns:a16="http://schemas.microsoft.com/office/drawing/2014/main" id="{EC873A24-1F1D-3175-29AE-03A1D1FECC2D}"/>
              </a:ext>
            </a:extLst>
          </p:cNvPr>
          <p:cNvPicPr>
            <a:picLocks noChangeAspect="1"/>
          </p:cNvPicPr>
          <p:nvPr/>
        </p:nvPicPr>
        <p:blipFill>
          <a:blip r:embed="rId3">
            <a:extLst>
              <a:ext uri="{837473B0-CC2E-450A-ABE3-18F120FF3D39}">
                <a1611:picAttrSrcUrl xmlns:a1611="http://schemas.microsoft.com/office/drawing/2016/11/main" r:id="rId4"/>
              </a:ext>
            </a:extLst>
          </a:blip>
          <a:srcRect l="22891" r="22891"/>
          <a:stretch/>
        </p:blipFill>
        <p:spPr>
          <a:xfrm>
            <a:off x="5334000" y="10"/>
            <a:ext cx="6858000" cy="6857990"/>
          </a:xfrm>
          <a:prstGeom prst="rect">
            <a:avLst/>
          </a:prstGeom>
          <a:noFill/>
        </p:spPr>
      </p:pic>
      <p:sp>
        <p:nvSpPr>
          <p:cNvPr id="2" name="TextBox 1">
            <a:extLst>
              <a:ext uri="{FF2B5EF4-FFF2-40B4-BE49-F238E27FC236}">
                <a16:creationId xmlns:a16="http://schemas.microsoft.com/office/drawing/2014/main" id="{3E631A40-C4A9-8E2D-4DE7-6FADF3511A5B}"/>
              </a:ext>
            </a:extLst>
          </p:cNvPr>
          <p:cNvSpPr txBox="1"/>
          <p:nvPr/>
        </p:nvSpPr>
        <p:spPr>
          <a:xfrm>
            <a:off x="5334000" y="6858000"/>
            <a:ext cx="6858000" cy="138499"/>
          </a:xfrm>
          <a:prstGeom prst="rect">
            <a:avLst/>
          </a:prstGeom>
          <a:noFill/>
        </p:spPr>
        <p:txBody>
          <a:bodyPr wrap="square" lIns="0" tIns="0" rIns="0" bIns="0" rtlCol="0">
            <a:spAutoFit/>
          </a:bodyPr>
          <a:lstStyle/>
          <a:p>
            <a:r>
              <a:rPr lang="en-US" sz="900">
                <a:hlinkClick r:id="rId4" tooltip="https://researchleap.com/beyond-the-vle-transforming-online-discussion-and-collaboration-through-microsoft-teams/"/>
              </a:rPr>
              <a:t>This Photo</a:t>
            </a:r>
            <a:r>
              <a:rPr lang="en-US" sz="900"/>
              <a:t> by Unknown Author is licensed under </a:t>
            </a:r>
            <a:r>
              <a:rPr lang="en-US" sz="900">
                <a:hlinkClick r:id="rId5" tooltip="https://creativecommons.org/licenses/by/3.0/"/>
              </a:rPr>
              <a:t>CC BY</a:t>
            </a:r>
            <a:endParaRPr lang="en-US" sz="900"/>
          </a:p>
        </p:txBody>
      </p:sp>
    </p:spTree>
    <p:extLst>
      <p:ext uri="{BB962C8B-B14F-4D97-AF65-F5344CB8AC3E}">
        <p14:creationId xmlns:p14="http://schemas.microsoft.com/office/powerpoint/2010/main" val="3147513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9EEE3-3431-211B-F708-313335DF1A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9621D3-9D0E-BC6E-89FF-1BE745BDAB4C}"/>
              </a:ext>
            </a:extLst>
          </p:cNvPr>
          <p:cNvSpPr>
            <a:spLocks noGrp="1"/>
          </p:cNvSpPr>
          <p:nvPr>
            <p:ph type="title"/>
          </p:nvPr>
        </p:nvSpPr>
        <p:spPr>
          <a:xfrm>
            <a:off x="362946" y="0"/>
            <a:ext cx="11274869" cy="839677"/>
          </a:xfrm>
        </p:spPr>
        <p:txBody>
          <a:bodyPr anchor="b">
            <a:normAutofit/>
          </a:bodyPr>
          <a:lstStyle/>
          <a:p>
            <a:r>
              <a:rPr lang="en-US" sz="2800" dirty="0">
                <a:latin typeface="Segoe UI"/>
                <a:cs typeface="Segoe UI"/>
              </a:rPr>
              <a:t>Kari’s Law</a:t>
            </a:r>
          </a:p>
        </p:txBody>
      </p:sp>
      <p:cxnSp>
        <p:nvCxnSpPr>
          <p:cNvPr id="4" name="Straight Connector 3">
            <a:extLst>
              <a:ext uri="{FF2B5EF4-FFF2-40B4-BE49-F238E27FC236}">
                <a16:creationId xmlns:a16="http://schemas.microsoft.com/office/drawing/2014/main" id="{A2D0BF40-A802-BCBD-9FED-D13621924EE8}"/>
              </a:ext>
              <a:ext uri="{C183D7F6-B498-43B3-948B-1728B52AA6E4}">
                <adec:decorative xmlns:adec="http://schemas.microsoft.com/office/drawing/2017/decorative" val="1"/>
              </a:ext>
            </a:extLst>
          </p:cNvPr>
          <p:cNvCxnSpPr>
            <a:cxnSpLocks/>
          </p:cNvCxnSpPr>
          <p:nvPr/>
        </p:nvCxnSpPr>
        <p:spPr>
          <a:xfrm>
            <a:off x="360132" y="1185918"/>
            <a:ext cx="2814" cy="3241116"/>
          </a:xfrm>
          <a:prstGeom prst="line">
            <a:avLst/>
          </a:prstGeom>
          <a:solidFill>
            <a:schemeClr val="bg1"/>
          </a:solidFill>
          <a:ln w="28575" cap="flat">
            <a:gradFill>
              <a:gsLst>
                <a:gs pos="0">
                  <a:schemeClr val="accent1"/>
                </a:gs>
                <a:gs pos="100000">
                  <a:srgbClr val="E7A1B5"/>
                </a:gs>
              </a:gsLst>
              <a:lin ang="5400000" scaled="0"/>
            </a:gradFill>
            <a:prstDash val="solid"/>
            <a:miter lim="800000"/>
            <a:headEnd type="none" w="med" len="med"/>
            <a:tailEnd type="none" w="med" len="med"/>
          </a:ln>
          <a:effectLst>
            <a:outerShdw blurRad="215900" sx="102000" sy="1020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cxnSp>
      <p:sp>
        <p:nvSpPr>
          <p:cNvPr id="6" name="Text Placeholder 6">
            <a:extLst>
              <a:ext uri="{FF2B5EF4-FFF2-40B4-BE49-F238E27FC236}">
                <a16:creationId xmlns:a16="http://schemas.microsoft.com/office/drawing/2014/main" id="{3EED5058-35B6-894C-4519-4FA6D78E615D}"/>
              </a:ext>
            </a:extLst>
          </p:cNvPr>
          <p:cNvSpPr txBox="1">
            <a:spLocks/>
          </p:cNvSpPr>
          <p:nvPr/>
        </p:nvSpPr>
        <p:spPr>
          <a:xfrm>
            <a:off x="439346" y="1103359"/>
            <a:ext cx="10515600" cy="3425228"/>
          </a:xfrm>
          <a:prstGeom prst="rect">
            <a:avLst/>
          </a:prstGeom>
        </p:spPr>
        <p:txBody>
          <a:bodyPr>
            <a:normAutofit/>
          </a:bodyPr>
          <a:lstStyle>
            <a:lvl1pPr marL="228600" indent="-228600" algn="l" defTabSz="914400" rtl="0" eaLnBrk="1" latinLnBrk="0" hangingPunct="1">
              <a:lnSpc>
                <a:spcPct val="100000"/>
              </a:lnSpc>
              <a:spcBef>
                <a:spcPts val="1000"/>
              </a:spcBef>
              <a:buClr>
                <a:srgbClr val="CC0000"/>
              </a:buClr>
              <a:buFont typeface="Wingdings" pitchFamily="2" charset="2"/>
              <a:buChar char="§"/>
              <a:defRPr sz="1800" kern="1200">
                <a:solidFill>
                  <a:schemeClr val="accent2"/>
                </a:solidFill>
                <a:latin typeface="+mn-lt"/>
                <a:ea typeface="+mn-ea"/>
                <a:cs typeface="+mn-cs"/>
              </a:defRPr>
            </a:lvl1pPr>
            <a:lvl2pPr marL="685800" indent="-228600" algn="l" defTabSz="914400" rtl="0" eaLnBrk="1" latinLnBrk="0" hangingPunct="1">
              <a:lnSpc>
                <a:spcPct val="100000"/>
              </a:lnSpc>
              <a:spcBef>
                <a:spcPts val="500"/>
              </a:spcBef>
              <a:buClr>
                <a:srgbClr val="CC0000"/>
              </a:buClr>
              <a:buFont typeface="Lucida Grande" panose="020B0600040502020204" pitchFamily="34" charset="0"/>
              <a:buChar char="-"/>
              <a:defRPr sz="1800" kern="1200">
                <a:solidFill>
                  <a:schemeClr val="accent2"/>
                </a:solidFill>
                <a:latin typeface="+mn-lt"/>
                <a:ea typeface="+mn-ea"/>
                <a:cs typeface="+mn-cs"/>
              </a:defRPr>
            </a:lvl2pPr>
            <a:lvl3pPr marL="1143000" indent="-228600" algn="l" defTabSz="914400" rtl="0" eaLnBrk="1" latinLnBrk="0" hangingPunct="1">
              <a:lnSpc>
                <a:spcPct val="100000"/>
              </a:lnSpc>
              <a:spcBef>
                <a:spcPts val="500"/>
              </a:spcBef>
              <a:buClr>
                <a:srgbClr val="CC0000"/>
              </a:buClr>
              <a:buFont typeface="Wingdings" pitchFamily="2" charset="2"/>
              <a:buChar char="§"/>
              <a:defRPr sz="1800" kern="1200">
                <a:solidFill>
                  <a:schemeClr val="accent2"/>
                </a:solidFill>
                <a:latin typeface="+mn-lt"/>
                <a:ea typeface="+mn-ea"/>
                <a:cs typeface="+mn-cs"/>
              </a:defRPr>
            </a:lvl3pPr>
            <a:lvl4pPr marL="1600200" indent="-228600" algn="l" defTabSz="914400" rtl="0" eaLnBrk="1" latinLnBrk="0" hangingPunct="1">
              <a:lnSpc>
                <a:spcPct val="100000"/>
              </a:lnSpc>
              <a:spcBef>
                <a:spcPts val="500"/>
              </a:spcBef>
              <a:buClr>
                <a:srgbClr val="CC0000"/>
              </a:buClr>
              <a:buFont typeface="Lucida Grande" panose="020B0600040502020204" pitchFamily="34" charset="0"/>
              <a:buChar char="-"/>
              <a:defRPr sz="1600" kern="1200">
                <a:solidFill>
                  <a:schemeClr val="accent2"/>
                </a:solidFill>
                <a:latin typeface="+mn-lt"/>
                <a:ea typeface="+mn-ea"/>
                <a:cs typeface="+mn-cs"/>
              </a:defRPr>
            </a:lvl4pPr>
            <a:lvl5pPr marL="2057400" indent="-228600" algn="l" defTabSz="914400" rtl="0" eaLnBrk="1" latinLnBrk="0" hangingPunct="1">
              <a:lnSpc>
                <a:spcPct val="100000"/>
              </a:lnSpc>
              <a:spcBef>
                <a:spcPts val="500"/>
              </a:spcBef>
              <a:buClr>
                <a:srgbClr val="CC0000"/>
              </a:buClr>
              <a:buFont typeface="Wingdings" pitchFamily="2" charset="2"/>
              <a:buChar char="§"/>
              <a:defRPr sz="16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Tx/>
              <a:buNone/>
            </a:pPr>
            <a:r>
              <a:rPr lang="en-US" dirty="0">
                <a:solidFill>
                  <a:srgbClr val="000000"/>
                </a:solidFill>
              </a:rPr>
              <a:t>Kari’s Law applies to phone systems manufactured, imported, offered for first sale or lease, first sold or leased, or installed on or after Feb. 16, 2020. An upgrade to an existing system or moving an existing system to a new location may be considered an implementation, depending on the circumstances.</a:t>
            </a:r>
          </a:p>
          <a:p>
            <a:pPr marL="0" indent="0">
              <a:buClrTx/>
              <a:buNone/>
            </a:pPr>
            <a:endParaRPr lang="en-US" dirty="0">
              <a:solidFill>
                <a:srgbClr val="000000"/>
              </a:solidFill>
            </a:endParaRPr>
          </a:p>
          <a:p>
            <a:pPr lvl="1">
              <a:buClrTx/>
              <a:buFont typeface="Arial" panose="020B0604020202020204" pitchFamily="34" charset="0"/>
              <a:buChar char="•"/>
            </a:pPr>
            <a:r>
              <a:rPr lang="en-US" b="1" dirty="0">
                <a:solidFill>
                  <a:srgbClr val="000000"/>
                </a:solidFill>
              </a:rPr>
              <a:t>Must Have a No-Prefix Option: </a:t>
            </a:r>
            <a:r>
              <a:rPr lang="en-US" dirty="0">
                <a:solidFill>
                  <a:srgbClr val="000000"/>
                </a:solidFill>
              </a:rPr>
              <a:t>Locations with covered phone systems must allow end users to reach 911 without having to dial a prefix first. Businesses can implement a dialing pattern that includes a prefix, but there must always be an available no-prefix method as well. </a:t>
            </a:r>
          </a:p>
          <a:p>
            <a:pPr marL="457200" lvl="1" indent="0">
              <a:buClrTx/>
              <a:buNone/>
            </a:pPr>
            <a:endParaRPr lang="en-US" dirty="0">
              <a:solidFill>
                <a:srgbClr val="000000"/>
              </a:solidFill>
            </a:endParaRPr>
          </a:p>
          <a:p>
            <a:pPr lvl="1">
              <a:buClrTx/>
              <a:buFont typeface="Arial" panose="020B0604020202020204" pitchFamily="34" charset="0"/>
              <a:buChar char="•"/>
            </a:pPr>
            <a:r>
              <a:rPr lang="en-US" b="1" dirty="0">
                <a:solidFill>
                  <a:srgbClr val="000000"/>
                </a:solidFill>
              </a:rPr>
              <a:t>Must Send Onsite Notifications: </a:t>
            </a:r>
            <a:r>
              <a:rPr lang="en-US" dirty="0">
                <a:solidFill>
                  <a:srgbClr val="000000"/>
                </a:solidFill>
              </a:rPr>
              <a:t>When a 911 call is placed from a covered phone system, a notification must be sent to onsite personnel, alerting them to the emergency.</a:t>
            </a:r>
            <a:endParaRPr lang="en-US" dirty="0"/>
          </a:p>
          <a:p>
            <a:pPr lvl="1">
              <a:buClr>
                <a:srgbClr val="50E6FF"/>
              </a:buClr>
              <a:buFont typeface="Wingdings" panose="05000000000000000000" pitchFamily="2" charset="2"/>
              <a:buChar char="§"/>
            </a:pPr>
            <a:endParaRPr lang="en-US" b="1" dirty="0">
              <a:solidFill>
                <a:srgbClr val="000000"/>
              </a:solidFill>
              <a:latin typeface="Prelo Book"/>
            </a:endParaRPr>
          </a:p>
          <a:p>
            <a:pPr lvl="1">
              <a:buClr>
                <a:srgbClr val="50E6FF"/>
              </a:buClr>
              <a:buFont typeface="Wingdings" panose="05000000000000000000" pitchFamily="2" charset="2"/>
              <a:buChar char="§"/>
            </a:pPr>
            <a:endParaRPr lang="en-US" dirty="0">
              <a:solidFill>
                <a:srgbClr val="000000"/>
              </a:solidFill>
              <a:latin typeface="Prelo Book"/>
            </a:endParaRPr>
          </a:p>
          <a:p>
            <a:pPr lvl="1">
              <a:buClr>
                <a:srgbClr val="50E6FF"/>
              </a:buClr>
              <a:buFont typeface="Wingdings" panose="05000000000000000000" pitchFamily="2" charset="2"/>
              <a:buChar char="§"/>
            </a:pPr>
            <a:endParaRPr lang="en-US" dirty="0"/>
          </a:p>
          <a:p>
            <a:endParaRPr lang="en-US" dirty="0"/>
          </a:p>
          <a:p>
            <a:pPr marL="0" indent="0">
              <a:buNone/>
            </a:pPr>
            <a:endParaRPr lang="en-US" dirty="0"/>
          </a:p>
        </p:txBody>
      </p:sp>
      <p:sp>
        <p:nvSpPr>
          <p:cNvPr id="3" name="Rectangle 2">
            <a:extLst>
              <a:ext uri="{FF2B5EF4-FFF2-40B4-BE49-F238E27FC236}">
                <a16:creationId xmlns:a16="http://schemas.microsoft.com/office/drawing/2014/main" id="{C7918A46-918B-46AC-451B-E29CC1B58D8E}"/>
              </a:ext>
            </a:extLst>
          </p:cNvPr>
          <p:cNvSpPr/>
          <p:nvPr/>
        </p:nvSpPr>
        <p:spPr>
          <a:xfrm>
            <a:off x="707605" y="5933401"/>
            <a:ext cx="10776790" cy="246221"/>
          </a:xfrm>
          <a:prstGeom prst="rect">
            <a:avLst/>
          </a:prstGeom>
        </p:spPr>
        <p:txBody>
          <a:bodyPr wrap="square">
            <a:spAutoFit/>
          </a:bodyPr>
          <a:lstStyle/>
          <a:p>
            <a:pPr algn="ctr"/>
            <a:r>
              <a:rPr lang="en-US" sz="1000" dirty="0">
                <a:solidFill>
                  <a:srgbClr val="FF0000"/>
                </a:solidFill>
                <a:hlinkClick r:id="rId3">
                  <a:extLst>
                    <a:ext uri="{A12FA001-AC4F-418D-AE19-62706E023703}">
                      <ahyp:hlinkClr xmlns:ahyp="http://schemas.microsoft.com/office/drawing/2018/hyperlinkcolor" val="tx"/>
                    </a:ext>
                  </a:extLst>
                </a:hlinkClick>
              </a:rPr>
              <a:t>Multi-line Telephone Systems – Kari’s Law and RAY BAUM’S Act 911 Direct Dialing, Notification, and Dispatchable Location Requirements | Federal Communications Commission (fcc.gov)</a:t>
            </a:r>
            <a:r>
              <a:rPr lang="en-US" sz="1000" b="1" dirty="0">
                <a:solidFill>
                  <a:srgbClr val="FF0000"/>
                </a:solidFill>
                <a:latin typeface="Calibri" panose="020F0502020204030204" pitchFamily="34" charset="0"/>
              </a:rPr>
              <a:t> </a:t>
            </a:r>
            <a:endParaRPr lang="en-US" sz="1000" b="1" dirty="0">
              <a:solidFill>
                <a:srgbClr val="FF0000"/>
              </a:solidFill>
            </a:endParaRPr>
          </a:p>
        </p:txBody>
      </p:sp>
    </p:spTree>
    <p:extLst>
      <p:ext uri="{BB962C8B-B14F-4D97-AF65-F5344CB8AC3E}">
        <p14:creationId xmlns:p14="http://schemas.microsoft.com/office/powerpoint/2010/main" val="37459777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A1E8F-FD93-9A46-9574-2D2EEE4FCB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1F2D24-B397-8ABA-C51C-F60ADF949663}"/>
              </a:ext>
            </a:extLst>
          </p:cNvPr>
          <p:cNvSpPr>
            <a:spLocks noGrp="1"/>
          </p:cNvSpPr>
          <p:nvPr>
            <p:ph type="title"/>
          </p:nvPr>
        </p:nvSpPr>
        <p:spPr>
          <a:xfrm>
            <a:off x="147148" y="114501"/>
            <a:ext cx="11274869" cy="495409"/>
          </a:xfrm>
        </p:spPr>
        <p:txBody>
          <a:bodyPr anchor="b">
            <a:normAutofit/>
          </a:bodyPr>
          <a:lstStyle/>
          <a:p>
            <a:r>
              <a:rPr lang="en-US" sz="2800" dirty="0">
                <a:latin typeface="Segoe UI"/>
                <a:cs typeface="Segoe UI"/>
              </a:rPr>
              <a:t>User Experience (desktop client)</a:t>
            </a:r>
          </a:p>
        </p:txBody>
      </p:sp>
      <p:pic>
        <p:nvPicPr>
          <p:cNvPr id="11" name="Picture 10" descr="Screenshot of an active emergency call in the Teams client.">
            <a:extLst>
              <a:ext uri="{FF2B5EF4-FFF2-40B4-BE49-F238E27FC236}">
                <a16:creationId xmlns:a16="http://schemas.microsoft.com/office/drawing/2014/main" id="{D51A7100-E2CC-DB2F-34F3-21105050A1C7}"/>
              </a:ext>
            </a:extLst>
          </p:cNvPr>
          <p:cNvPicPr>
            <a:picLocks noChangeAspect="1"/>
          </p:cNvPicPr>
          <p:nvPr/>
        </p:nvPicPr>
        <p:blipFill>
          <a:blip r:embed="rId3"/>
          <a:stretch>
            <a:fillRect/>
          </a:stretch>
        </p:blipFill>
        <p:spPr>
          <a:xfrm>
            <a:off x="147148" y="1006378"/>
            <a:ext cx="7006053" cy="5240215"/>
          </a:xfrm>
          <a:prstGeom prst="rect">
            <a:avLst/>
          </a:prstGeom>
        </p:spPr>
      </p:pic>
      <p:sp>
        <p:nvSpPr>
          <p:cNvPr id="14" name="TextBox 13">
            <a:extLst>
              <a:ext uri="{FF2B5EF4-FFF2-40B4-BE49-F238E27FC236}">
                <a16:creationId xmlns:a16="http://schemas.microsoft.com/office/drawing/2014/main" id="{A2A1DA59-F519-EFE2-8CA8-A8EB7C01D362}"/>
              </a:ext>
            </a:extLst>
          </p:cNvPr>
          <p:cNvSpPr txBox="1"/>
          <p:nvPr/>
        </p:nvSpPr>
        <p:spPr>
          <a:xfrm>
            <a:off x="7258536" y="3318707"/>
            <a:ext cx="4411226" cy="307777"/>
          </a:xfrm>
          <a:prstGeom prst="rect">
            <a:avLst/>
          </a:prstGeom>
          <a:noFill/>
        </p:spPr>
        <p:txBody>
          <a:bodyPr wrap="square" lIns="0" tIns="0" rIns="0" bIns="0" rtlCol="0">
            <a:spAutoFit/>
          </a:bodyPr>
          <a:lstStyle/>
          <a:p>
            <a:pPr algn="l"/>
            <a:r>
              <a:rPr lang="en-US" sz="2000" dirty="0"/>
              <a:t>Single user dials emergency services</a:t>
            </a:r>
          </a:p>
        </p:txBody>
      </p:sp>
      <p:sp>
        <p:nvSpPr>
          <p:cNvPr id="15" name="TextBox 14">
            <a:extLst>
              <a:ext uri="{FF2B5EF4-FFF2-40B4-BE49-F238E27FC236}">
                <a16:creationId xmlns:a16="http://schemas.microsoft.com/office/drawing/2014/main" id="{C606CEE0-39C7-3477-4AFC-5FE60FB9E643}"/>
              </a:ext>
            </a:extLst>
          </p:cNvPr>
          <p:cNvSpPr txBox="1"/>
          <p:nvPr/>
        </p:nvSpPr>
        <p:spPr>
          <a:xfrm>
            <a:off x="271306" y="3339406"/>
            <a:ext cx="3687745" cy="615553"/>
          </a:xfrm>
          <a:prstGeom prst="rect">
            <a:avLst/>
          </a:prstGeom>
          <a:noFill/>
        </p:spPr>
        <p:txBody>
          <a:bodyPr wrap="square" lIns="0" tIns="0" rIns="0" bIns="0" rtlCol="0">
            <a:spAutoFit/>
          </a:bodyPr>
          <a:lstStyle/>
          <a:p>
            <a:pPr algn="l"/>
            <a:r>
              <a:rPr lang="en-US" sz="2000" dirty="0"/>
              <a:t>Security officer conferenced in the call</a:t>
            </a:r>
          </a:p>
        </p:txBody>
      </p:sp>
      <p:pic>
        <p:nvPicPr>
          <p:cNvPr id="9" name="Picture 8" descr="Screenshot of an active emergency call in the Teams client showing a security officer is joined into the call.">
            <a:extLst>
              <a:ext uri="{FF2B5EF4-FFF2-40B4-BE49-F238E27FC236}">
                <a16:creationId xmlns:a16="http://schemas.microsoft.com/office/drawing/2014/main" id="{2AECBBC8-DC32-1BED-C6C1-34B16E04D71B}"/>
              </a:ext>
            </a:extLst>
          </p:cNvPr>
          <p:cNvPicPr>
            <a:picLocks noChangeAspect="1"/>
          </p:cNvPicPr>
          <p:nvPr/>
        </p:nvPicPr>
        <p:blipFill>
          <a:blip r:embed="rId4"/>
          <a:stretch>
            <a:fillRect/>
          </a:stretch>
        </p:blipFill>
        <p:spPr>
          <a:xfrm>
            <a:off x="3875542" y="764468"/>
            <a:ext cx="8169310" cy="5724033"/>
          </a:xfrm>
          <a:prstGeom prst="rect">
            <a:avLst/>
          </a:prstGeom>
        </p:spPr>
      </p:pic>
    </p:spTree>
    <p:extLst>
      <p:ext uri="{BB962C8B-B14F-4D97-AF65-F5344CB8AC3E}">
        <p14:creationId xmlns:p14="http://schemas.microsoft.com/office/powerpoint/2010/main" val="4014427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xit" presetSubtype="0" fill="hold" nodeType="withEffect">
                                  <p:stCondLst>
                                    <p:cond delay="0"/>
                                  </p:stCondLst>
                                  <p:childTnLst>
                                    <p:animEffect transition="out" filter="fad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4"/>
                                        </p:tgtEl>
                                      </p:cBhvr>
                                    </p:animEffect>
                                    <p:set>
                                      <p:cBhvr>
                                        <p:cTn id="16"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1C40D-473E-D82D-14E3-FE5780999BCC}"/>
              </a:ext>
            </a:extLst>
          </p:cNvPr>
          <p:cNvSpPr>
            <a:spLocks noGrp="1"/>
          </p:cNvSpPr>
          <p:nvPr>
            <p:ph type="title"/>
          </p:nvPr>
        </p:nvSpPr>
        <p:spPr/>
        <p:txBody>
          <a:bodyPr/>
          <a:lstStyle/>
          <a:p>
            <a:r>
              <a:rPr lang="en-US"/>
              <a:t>Caller ID Policy and E911</a:t>
            </a:r>
          </a:p>
        </p:txBody>
      </p:sp>
      <p:sp>
        <p:nvSpPr>
          <p:cNvPr id="3" name="Content Placeholder 2">
            <a:extLst>
              <a:ext uri="{FF2B5EF4-FFF2-40B4-BE49-F238E27FC236}">
                <a16:creationId xmlns:a16="http://schemas.microsoft.com/office/drawing/2014/main" id="{0A53277C-19C5-FC29-45D8-5A9361DF91EB}"/>
              </a:ext>
            </a:extLst>
          </p:cNvPr>
          <p:cNvSpPr>
            <a:spLocks noGrp="1"/>
          </p:cNvSpPr>
          <p:nvPr>
            <p:ph idx="1"/>
          </p:nvPr>
        </p:nvSpPr>
        <p:spPr>
          <a:xfrm>
            <a:off x="584200" y="1435503"/>
            <a:ext cx="11018520" cy="4727448"/>
          </a:xfrm>
        </p:spPr>
        <p:txBody>
          <a:bodyPr/>
          <a:lstStyle/>
          <a:p>
            <a:pPr marL="0" indent="0">
              <a:buNone/>
            </a:pPr>
            <a:r>
              <a:rPr lang="en-US" sz="2000" b="1" dirty="0">
                <a:solidFill>
                  <a:srgbClr val="5C5AD4"/>
                </a:solidFill>
                <a:latin typeface="Segoe UI"/>
                <a:cs typeface="Segoe UI"/>
              </a:rPr>
              <a:t>Question: </a:t>
            </a:r>
            <a:r>
              <a:rPr lang="en-US" sz="2400" dirty="0">
                <a:solidFill>
                  <a:srgbClr val="171717"/>
                </a:solidFill>
                <a:latin typeface="Segoe UI" panose="020B0502040204020203" pitchFamily="34" charset="0"/>
                <a:cs typeface="+mn-cs"/>
              </a:rPr>
              <a:t>What happens when a user who has a Caller ID Policy that masks their phone number (DID) from being displayed places a 911 call.  Which number is displayed?</a:t>
            </a:r>
            <a:endParaRPr lang="en-US" sz="3600" dirty="0"/>
          </a:p>
          <a:p>
            <a:pPr marL="0" indent="0">
              <a:buNone/>
            </a:pPr>
            <a:br>
              <a:rPr lang="en-US" sz="2000" b="1" dirty="0">
                <a:solidFill>
                  <a:srgbClr val="5C5AD4"/>
                </a:solidFill>
                <a:latin typeface="Segoe UI"/>
                <a:cs typeface="Segoe UI"/>
              </a:rPr>
            </a:br>
            <a:r>
              <a:rPr lang="en-US" sz="2000" b="1" dirty="0">
                <a:solidFill>
                  <a:srgbClr val="5C5AD4"/>
                </a:solidFill>
                <a:latin typeface="Segoe UI"/>
                <a:cs typeface="Segoe UI"/>
              </a:rPr>
              <a:t>Answer 1: </a:t>
            </a:r>
            <a:r>
              <a:rPr lang="en-US" sz="2400" dirty="0">
                <a:solidFill>
                  <a:srgbClr val="171717"/>
                </a:solidFill>
                <a:latin typeface="Segoe UI" panose="020B0502040204020203" pitchFamily="34" charset="0"/>
                <a:cs typeface="+mn-cs"/>
              </a:rPr>
              <a:t>The Caller ID Mask number is not applied during emergency (911) calls – the users DID is displayed for proper call back in the event the call is displayed.</a:t>
            </a:r>
          </a:p>
          <a:p>
            <a:pPr marL="0" indent="0">
              <a:buNone/>
            </a:pPr>
            <a:br>
              <a:rPr lang="en-US" sz="2000" b="1" dirty="0">
                <a:solidFill>
                  <a:srgbClr val="5C5AD4"/>
                </a:solidFill>
                <a:latin typeface="Segoe UI"/>
                <a:cs typeface="Segoe UI"/>
              </a:rPr>
            </a:br>
            <a:r>
              <a:rPr lang="en-US" sz="2000" b="1" dirty="0">
                <a:solidFill>
                  <a:srgbClr val="5C5AD4"/>
                </a:solidFill>
                <a:latin typeface="Segoe UI"/>
                <a:cs typeface="Segoe UI"/>
              </a:rPr>
              <a:t>Answer 2: </a:t>
            </a:r>
            <a:r>
              <a:rPr lang="en-US" sz="2400" dirty="0">
                <a:solidFill>
                  <a:srgbClr val="171717"/>
                </a:solidFill>
                <a:latin typeface="Segoe UI" panose="020B0502040204020203" pitchFamily="34" charset="0"/>
                <a:cs typeface="+mn-cs"/>
              </a:rPr>
              <a:t>In the event the user is using Shared Calling, </a:t>
            </a:r>
            <a:r>
              <a:rPr lang="en-US" sz="2400" b="0" i="0" dirty="0">
                <a:solidFill>
                  <a:srgbClr val="161616"/>
                </a:solidFill>
                <a:effectLst/>
                <a:latin typeface="Segoe UI" panose="020B0502040204020203" pitchFamily="34" charset="0"/>
              </a:rPr>
              <a:t>next free emergency call back number in the emergency number list will be used as the caller ID. This number will be reserved for the next 60 minutes. If there are no free numbers available in the list, Teams will reuse a phone number from the list.</a:t>
            </a:r>
          </a:p>
          <a:p>
            <a:pPr marL="0" indent="0">
              <a:buNone/>
            </a:pPr>
            <a:endParaRPr lang="en-US" sz="1800" b="0" i="0" dirty="0">
              <a:solidFill>
                <a:srgbClr val="161616"/>
              </a:solidFill>
              <a:effectLst/>
              <a:latin typeface="Segoe UI" panose="020B0502040204020203" pitchFamily="34" charset="0"/>
            </a:endParaRPr>
          </a:p>
          <a:p>
            <a:pPr marL="0" indent="0">
              <a:buNone/>
            </a:pPr>
            <a:endParaRPr lang="en-US" sz="1800" dirty="0">
              <a:solidFill>
                <a:srgbClr val="171717"/>
              </a:solidFill>
              <a:latin typeface="Segoe UI" panose="020B0502040204020203" pitchFamily="34" charset="0"/>
              <a:cs typeface="+mn-cs"/>
            </a:endParaRPr>
          </a:p>
        </p:txBody>
      </p:sp>
    </p:spTree>
    <p:extLst>
      <p:ext uri="{BB962C8B-B14F-4D97-AF65-F5344CB8AC3E}">
        <p14:creationId xmlns:p14="http://schemas.microsoft.com/office/powerpoint/2010/main" val="23211237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63FF1C-FCD2-9565-E572-B98F17FB8A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32C746-097A-0FDD-115D-1873ED1AF236}"/>
              </a:ext>
            </a:extLst>
          </p:cNvPr>
          <p:cNvSpPr>
            <a:spLocks noGrp="1"/>
          </p:cNvSpPr>
          <p:nvPr>
            <p:ph type="title"/>
          </p:nvPr>
        </p:nvSpPr>
        <p:spPr>
          <a:xfrm>
            <a:off x="438550" y="127589"/>
            <a:ext cx="11274869" cy="839677"/>
          </a:xfrm>
        </p:spPr>
        <p:txBody>
          <a:bodyPr anchor="b">
            <a:normAutofit/>
          </a:bodyPr>
          <a:lstStyle/>
          <a:p>
            <a:r>
              <a:rPr lang="en-US" sz="2800">
                <a:latin typeface="Segoe UI"/>
                <a:cs typeface="Segoe UI"/>
              </a:rPr>
              <a:t>Supported Clients</a:t>
            </a:r>
          </a:p>
        </p:txBody>
      </p:sp>
      <p:sp>
        <p:nvSpPr>
          <p:cNvPr id="4" name="TextBox 3">
            <a:extLst>
              <a:ext uri="{FF2B5EF4-FFF2-40B4-BE49-F238E27FC236}">
                <a16:creationId xmlns:a16="http://schemas.microsoft.com/office/drawing/2014/main" id="{11FF5D4E-9057-01D8-BFAC-662B20042626}"/>
              </a:ext>
            </a:extLst>
          </p:cNvPr>
          <p:cNvSpPr txBox="1"/>
          <p:nvPr/>
        </p:nvSpPr>
        <p:spPr>
          <a:xfrm>
            <a:off x="295405" y="1195210"/>
            <a:ext cx="11896595" cy="2716128"/>
          </a:xfrm>
          <a:prstGeom prst="rect">
            <a:avLst/>
          </a:prstGeom>
          <a:noFill/>
        </p:spPr>
        <p:txBody>
          <a:bodyPr wrap="square" lIns="0" tIns="0" rIns="0" bIns="0" rtlCol="0">
            <a:spAutoFit/>
          </a:bodyPr>
          <a:lstStyle/>
          <a:p>
            <a:pPr algn="l"/>
            <a:r>
              <a:rPr lang="en-US" dirty="0"/>
              <a:t>The following clients are currently supported.  </a:t>
            </a:r>
            <a:r>
              <a:rPr lang="en-US" dirty="0">
                <a:hlinkClick r:id="rId3"/>
              </a:rPr>
              <a:t>Check back often to see updates to this list</a:t>
            </a:r>
            <a:r>
              <a:rPr lang="en-US" dirty="0"/>
              <a:t>. </a:t>
            </a:r>
          </a:p>
          <a:p>
            <a:pPr algn="l"/>
            <a:endParaRPr lang="en-US" dirty="0"/>
          </a:p>
          <a:p>
            <a:pPr marL="742933" lvl="1" indent="-285750">
              <a:buFont typeface="Arial" panose="020B0604020202020204" pitchFamily="34" charset="0"/>
              <a:buChar char="•"/>
            </a:pPr>
            <a:r>
              <a:rPr lang="en-US" b="0" i="0" dirty="0">
                <a:solidFill>
                  <a:srgbClr val="171717"/>
                </a:solidFill>
                <a:effectLst/>
                <a:latin typeface="Segoe UI" panose="020B0502040204020203" pitchFamily="34" charset="0"/>
              </a:rPr>
              <a:t>Teams desktop client for Microsoft Windows</a:t>
            </a:r>
          </a:p>
          <a:p>
            <a:pPr marL="742933" lvl="1" indent="-285750">
              <a:buFont typeface="Arial" panose="020B0604020202020204" pitchFamily="34" charset="0"/>
              <a:buChar char="•"/>
            </a:pPr>
            <a:r>
              <a:rPr lang="en-US" b="0" i="0" dirty="0">
                <a:solidFill>
                  <a:srgbClr val="171717"/>
                </a:solidFill>
                <a:effectLst/>
                <a:latin typeface="Segoe UI" panose="020B0502040204020203" pitchFamily="34" charset="0"/>
              </a:rPr>
              <a:t>Teams desktop client for Apple macOS</a:t>
            </a:r>
          </a:p>
          <a:p>
            <a:pPr marL="742933" lvl="1" indent="-285750">
              <a:buFont typeface="Arial" panose="020B0604020202020204" pitchFamily="34" charset="0"/>
              <a:buChar char="•"/>
            </a:pPr>
            <a:r>
              <a:rPr lang="en-US" b="0" i="0" dirty="0">
                <a:solidFill>
                  <a:srgbClr val="171717"/>
                </a:solidFill>
                <a:effectLst/>
                <a:latin typeface="Segoe UI" panose="020B0502040204020203" pitchFamily="34" charset="0"/>
              </a:rPr>
              <a:t>Teams mobile client for Apple iOS client version 1.0.92.2019121004 and App Store version 1.0.92 and greater</a:t>
            </a:r>
          </a:p>
          <a:p>
            <a:pPr marL="742933" lvl="1" indent="-285750">
              <a:buFont typeface="Arial" panose="020B0604020202020204" pitchFamily="34" charset="0"/>
              <a:buChar char="•"/>
            </a:pPr>
            <a:r>
              <a:rPr lang="en-US" b="0" i="0" dirty="0">
                <a:solidFill>
                  <a:srgbClr val="171717"/>
                </a:solidFill>
                <a:effectLst/>
                <a:latin typeface="Segoe UI" panose="020B0502040204020203" pitchFamily="34" charset="0"/>
              </a:rPr>
              <a:t>Teams mobile client for Android client and Google Play store version 1416/1.0.0.2019121201 and greater</a:t>
            </a:r>
          </a:p>
          <a:p>
            <a:pPr marL="742933" lvl="1" indent="-285750">
              <a:buFont typeface="Arial" panose="020B0604020202020204" pitchFamily="34" charset="0"/>
              <a:buChar char="•"/>
            </a:pPr>
            <a:r>
              <a:rPr lang="en-US" b="0" i="0" dirty="0">
                <a:solidFill>
                  <a:srgbClr val="171717"/>
                </a:solidFill>
                <a:effectLst/>
                <a:latin typeface="Segoe UI" panose="020B0502040204020203" pitchFamily="34" charset="0"/>
              </a:rPr>
              <a:t>Teams phone version 1449/1.0.94.2019110802 and greater</a:t>
            </a:r>
          </a:p>
          <a:p>
            <a:pPr marL="742933" lvl="1" indent="-285750">
              <a:buFont typeface="Arial" panose="020B0604020202020204" pitchFamily="34" charset="0"/>
              <a:buChar char="•"/>
            </a:pPr>
            <a:r>
              <a:rPr lang="en-US" b="0" i="0" dirty="0">
                <a:solidFill>
                  <a:srgbClr val="171717"/>
                </a:solidFill>
                <a:effectLst/>
                <a:latin typeface="Segoe UI" panose="020B0502040204020203" pitchFamily="34" charset="0"/>
              </a:rPr>
              <a:t>Teams Rooms on Windows</a:t>
            </a:r>
          </a:p>
          <a:p>
            <a:pPr marL="742933" lvl="1" indent="-285750">
              <a:buFont typeface="Arial" panose="020B0604020202020204" pitchFamily="34" charset="0"/>
              <a:buChar char="•"/>
            </a:pPr>
            <a:r>
              <a:rPr lang="en-US" dirty="0">
                <a:solidFill>
                  <a:srgbClr val="171717"/>
                </a:solidFill>
                <a:latin typeface="Segoe UI" panose="020B0502040204020203" pitchFamily="34" charset="0"/>
              </a:rPr>
              <a:t>Teams Rooms on Android</a:t>
            </a:r>
            <a:endParaRPr lang="en-US" b="0" i="0" dirty="0">
              <a:solidFill>
                <a:srgbClr val="171717"/>
              </a:solidFill>
              <a:effectLst/>
              <a:latin typeface="Segoe UI" panose="020B0502040204020203" pitchFamily="34" charset="0"/>
            </a:endParaRPr>
          </a:p>
          <a:p>
            <a:pPr algn="l"/>
            <a:endParaRPr lang="en-US" dirty="0"/>
          </a:p>
        </p:txBody>
      </p:sp>
      <p:sp>
        <p:nvSpPr>
          <p:cNvPr id="5" name="TextBox 4">
            <a:extLst>
              <a:ext uri="{FF2B5EF4-FFF2-40B4-BE49-F238E27FC236}">
                <a16:creationId xmlns:a16="http://schemas.microsoft.com/office/drawing/2014/main" id="{5D41150C-65FB-C2B8-3835-B6E609E368C1}"/>
              </a:ext>
            </a:extLst>
          </p:cNvPr>
          <p:cNvSpPr txBox="1"/>
          <p:nvPr/>
        </p:nvSpPr>
        <p:spPr>
          <a:xfrm>
            <a:off x="295405" y="3738032"/>
            <a:ext cx="11601190" cy="3464795"/>
          </a:xfrm>
          <a:prstGeom prst="rect">
            <a:avLst/>
          </a:prstGeom>
          <a:noFill/>
        </p:spPr>
        <p:txBody>
          <a:bodyPr wrap="square">
            <a:spAutoFit/>
          </a:bodyPr>
          <a:lstStyle/>
          <a:p>
            <a:pPr algn="l">
              <a:buNone/>
            </a:pPr>
            <a:r>
              <a:rPr lang="en-US" b="0" i="0" dirty="0">
                <a:solidFill>
                  <a:srgbClr val="161616"/>
                </a:solidFill>
                <a:effectLst/>
                <a:latin typeface="Segoe UI" panose="020B0502040204020203" pitchFamily="34" charset="0"/>
              </a:rPr>
              <a:t>Subnet locations are supported on all Teams clients. </a:t>
            </a:r>
            <a:r>
              <a:rPr lang="en-US" b="0" i="0" dirty="0" err="1">
                <a:solidFill>
                  <a:srgbClr val="161616"/>
                </a:solidFill>
                <a:effectLst/>
                <a:latin typeface="Segoe UI" panose="020B0502040204020203" pitchFamily="34" charset="0"/>
              </a:rPr>
              <a:t>WiFi</a:t>
            </a:r>
            <a:r>
              <a:rPr lang="en-US" b="0" i="0" dirty="0">
                <a:solidFill>
                  <a:srgbClr val="161616"/>
                </a:solidFill>
                <a:effectLst/>
                <a:latin typeface="Segoe UI" panose="020B0502040204020203" pitchFamily="34" charset="0"/>
              </a:rPr>
              <a:t>-based locations are supported on all Teams clients except Teams phone.</a:t>
            </a:r>
            <a:endParaRPr lang="en-US" dirty="0">
              <a:solidFill>
                <a:srgbClr val="161616"/>
              </a:solidFill>
              <a:latin typeface="Segoe UI" panose="020B0502040204020203" pitchFamily="34" charset="0"/>
            </a:endParaRPr>
          </a:p>
          <a:p>
            <a:pPr algn="l">
              <a:buNone/>
            </a:pPr>
            <a:endParaRPr lang="en-US" b="0" i="0" dirty="0">
              <a:solidFill>
                <a:srgbClr val="161616"/>
              </a:solidFill>
              <a:effectLst/>
              <a:latin typeface="Segoe UI" panose="020B0502040204020203" pitchFamily="34" charset="0"/>
            </a:endParaRPr>
          </a:p>
          <a:p>
            <a:pPr algn="l">
              <a:buNone/>
            </a:pPr>
            <a:r>
              <a:rPr lang="en-US" b="0" i="0" dirty="0">
                <a:solidFill>
                  <a:srgbClr val="161616"/>
                </a:solidFill>
                <a:effectLst/>
                <a:latin typeface="Segoe UI" panose="020B0502040204020203" pitchFamily="34" charset="0"/>
              </a:rPr>
              <a:t>Ethernet/Switch (LLDP) is supported on:</a:t>
            </a:r>
          </a:p>
          <a:p>
            <a:pPr marL="742933" lvl="1" indent="-285750">
              <a:spcBef>
                <a:spcPts val="600"/>
              </a:spcBef>
              <a:buFont typeface="Arial" panose="020B0604020202020204" pitchFamily="34" charset="0"/>
              <a:buChar char="•"/>
            </a:pPr>
            <a:r>
              <a:rPr lang="en-US" b="0" i="0" dirty="0">
                <a:solidFill>
                  <a:srgbClr val="161616"/>
                </a:solidFill>
                <a:effectLst/>
                <a:latin typeface="Segoe UI" panose="020B0502040204020203" pitchFamily="34" charset="0"/>
              </a:rPr>
              <a:t>Windows versions 10.0 and later at this time.</a:t>
            </a:r>
          </a:p>
          <a:p>
            <a:pPr marL="742933" lvl="1" indent="-285750">
              <a:spcBef>
                <a:spcPts val="600"/>
              </a:spcBef>
              <a:buFont typeface="Arial" panose="020B0604020202020204" pitchFamily="34" charset="0"/>
              <a:buChar char="•"/>
            </a:pPr>
            <a:r>
              <a:rPr lang="en-US" b="0" i="0" dirty="0">
                <a:solidFill>
                  <a:srgbClr val="161616"/>
                </a:solidFill>
                <a:effectLst/>
                <a:latin typeface="Segoe UI" panose="020B0502040204020203" pitchFamily="34" charset="0"/>
              </a:rPr>
              <a:t>Mac OS, which requires </a:t>
            </a:r>
            <a:r>
              <a:rPr lang="en-US" b="1" i="0" u="sng" dirty="0">
                <a:solidFill>
                  <a:srgbClr val="161616"/>
                </a:solidFill>
                <a:effectLst/>
                <a:latin typeface="Segoe UI" panose="020B0502040204020203" pitchFamily="34" charset="0"/>
                <a:hlinkClick r:id="rId4"/>
              </a:rPr>
              <a:t>LLDP enablement software</a:t>
            </a:r>
            <a:r>
              <a:rPr lang="en-US" b="0" i="0" dirty="0">
                <a:solidFill>
                  <a:srgbClr val="161616"/>
                </a:solidFill>
                <a:effectLst/>
                <a:latin typeface="Segoe UI" panose="020B0502040204020203" pitchFamily="34" charset="0"/>
              </a:rPr>
              <a:t>.</a:t>
            </a:r>
          </a:p>
          <a:p>
            <a:pPr marL="742933" lvl="1" indent="-285750">
              <a:spcBef>
                <a:spcPts val="600"/>
              </a:spcBef>
              <a:buFont typeface="Arial" panose="020B0604020202020204" pitchFamily="34" charset="0"/>
              <a:buChar char="•"/>
            </a:pPr>
            <a:r>
              <a:rPr lang="en-US" b="0" i="0" dirty="0">
                <a:solidFill>
                  <a:srgbClr val="161616"/>
                </a:solidFill>
                <a:effectLst/>
                <a:latin typeface="Segoe UI" panose="020B0502040204020203" pitchFamily="34" charset="0"/>
              </a:rPr>
              <a:t>Teams phone with Teams app version 1449/1.0.94.2021110101 and later.</a:t>
            </a:r>
          </a:p>
          <a:p>
            <a:pPr marL="742933" lvl="1" indent="-285750">
              <a:spcBef>
                <a:spcPts val="600"/>
              </a:spcBef>
              <a:buFont typeface="Arial" panose="020B0604020202020204" pitchFamily="34" charset="0"/>
              <a:buChar char="•"/>
            </a:pPr>
            <a:r>
              <a:rPr lang="en-US" b="0" i="0" dirty="0">
                <a:solidFill>
                  <a:srgbClr val="161616"/>
                </a:solidFill>
                <a:effectLst/>
                <a:latin typeface="Segoe UI" panose="020B0502040204020203" pitchFamily="34" charset="0"/>
              </a:rPr>
              <a:t>Teams Rooms on Windows</a:t>
            </a:r>
          </a:p>
          <a:p>
            <a:pPr marL="742933" lvl="1" indent="-285750">
              <a:spcBef>
                <a:spcPts val="600"/>
              </a:spcBef>
              <a:buFont typeface="Arial" panose="020B0604020202020204" pitchFamily="34" charset="0"/>
              <a:buChar char="•"/>
            </a:pPr>
            <a:r>
              <a:rPr lang="en-US" b="0" i="0" dirty="0">
                <a:solidFill>
                  <a:srgbClr val="161616"/>
                </a:solidFill>
                <a:effectLst/>
                <a:latin typeface="Segoe UI" panose="020B0502040204020203" pitchFamily="34" charset="0"/>
              </a:rPr>
              <a:t>Teams Rooms on Android (OEM specific configuration may be required)</a:t>
            </a:r>
          </a:p>
          <a:p>
            <a:pPr>
              <a:buNone/>
            </a:pPr>
            <a:br>
              <a:rPr lang="en-US" dirty="0"/>
            </a:br>
            <a:endParaRPr lang="en-US" dirty="0"/>
          </a:p>
        </p:txBody>
      </p:sp>
    </p:spTree>
    <p:extLst>
      <p:ext uri="{BB962C8B-B14F-4D97-AF65-F5344CB8AC3E}">
        <p14:creationId xmlns:p14="http://schemas.microsoft.com/office/powerpoint/2010/main" val="26782350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3733C9-1427-50B6-B788-4CEB8AE885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684BB7-B342-47FC-DC2A-94FDB6B43528}"/>
              </a:ext>
            </a:extLst>
          </p:cNvPr>
          <p:cNvSpPr>
            <a:spLocks noGrp="1"/>
          </p:cNvSpPr>
          <p:nvPr>
            <p:ph type="title"/>
          </p:nvPr>
        </p:nvSpPr>
        <p:spPr>
          <a:xfrm>
            <a:off x="438550" y="127589"/>
            <a:ext cx="11274869" cy="839677"/>
          </a:xfrm>
        </p:spPr>
        <p:txBody>
          <a:bodyPr anchor="b">
            <a:normAutofit/>
          </a:bodyPr>
          <a:lstStyle/>
          <a:p>
            <a:r>
              <a:rPr lang="en-US" sz="2800">
                <a:latin typeface="Segoe UI"/>
                <a:cs typeface="Segoe UI"/>
              </a:rPr>
              <a:t>Other Clients and Endpoints</a:t>
            </a:r>
          </a:p>
        </p:txBody>
      </p:sp>
      <p:sp>
        <p:nvSpPr>
          <p:cNvPr id="4" name="TextBox 3">
            <a:extLst>
              <a:ext uri="{FF2B5EF4-FFF2-40B4-BE49-F238E27FC236}">
                <a16:creationId xmlns:a16="http://schemas.microsoft.com/office/drawing/2014/main" id="{66649DCE-82B5-0484-B994-9D908EAD5D34}"/>
              </a:ext>
            </a:extLst>
          </p:cNvPr>
          <p:cNvSpPr txBox="1"/>
          <p:nvPr/>
        </p:nvSpPr>
        <p:spPr>
          <a:xfrm>
            <a:off x="295405" y="1195210"/>
            <a:ext cx="11896595" cy="1938992"/>
          </a:xfrm>
          <a:prstGeom prst="rect">
            <a:avLst/>
          </a:prstGeom>
          <a:noFill/>
        </p:spPr>
        <p:txBody>
          <a:bodyPr wrap="square" lIns="0" tIns="0" rIns="0" bIns="0" rtlCol="0">
            <a:spAutoFit/>
          </a:bodyPr>
          <a:lstStyle/>
          <a:p>
            <a:pPr algn="l"/>
            <a:r>
              <a:rPr lang="en-US" dirty="0"/>
              <a:t>The following clients are currently supported.  </a:t>
            </a:r>
            <a:r>
              <a:rPr lang="en-US" dirty="0">
                <a:hlinkClick r:id="rId3"/>
              </a:rPr>
              <a:t>Check back often to see updates to this list</a:t>
            </a:r>
            <a:r>
              <a:rPr lang="en-US" dirty="0"/>
              <a:t>. </a:t>
            </a:r>
          </a:p>
          <a:p>
            <a:pPr algn="l"/>
            <a:endParaRPr lang="en-US" dirty="0"/>
          </a:p>
          <a:p>
            <a:pPr lvl="1">
              <a:buFont typeface="Arial" panose="020B0604020202020204" pitchFamily="34" charset="0"/>
              <a:buChar char="•"/>
            </a:pPr>
            <a:r>
              <a:rPr lang="en-US" dirty="0">
                <a:solidFill>
                  <a:srgbClr val="171717"/>
                </a:solidFill>
                <a:latin typeface="Segoe UI" panose="020B0502040204020203" pitchFamily="34" charset="0"/>
              </a:rPr>
              <a:t>Teams on VDI (</a:t>
            </a:r>
            <a:r>
              <a:rPr lang="en-US" dirty="0">
                <a:solidFill>
                  <a:srgbClr val="171717"/>
                </a:solidFill>
                <a:latin typeface="Segoe UI" panose="020B0502040204020203" pitchFamily="34" charset="0"/>
                <a:hlinkClick r:id="rId4"/>
              </a:rPr>
              <a:t>VMWare</a:t>
            </a:r>
            <a:r>
              <a:rPr lang="en-US" dirty="0">
                <a:solidFill>
                  <a:srgbClr val="171717"/>
                </a:solidFill>
                <a:latin typeface="Segoe UI" panose="020B0502040204020203" pitchFamily="34" charset="0"/>
              </a:rPr>
              <a:t>)</a:t>
            </a:r>
          </a:p>
          <a:p>
            <a:pPr lvl="1">
              <a:buFont typeface="Arial" panose="020B0604020202020204" pitchFamily="34" charset="0"/>
              <a:buChar char="•"/>
            </a:pPr>
            <a:r>
              <a:rPr lang="en-US" sz="1800" dirty="0">
                <a:solidFill>
                  <a:srgbClr val="171717"/>
                </a:solidFill>
                <a:latin typeface="Segoe UI" panose="020B0502040204020203" pitchFamily="34" charset="0"/>
              </a:rPr>
              <a:t>Teams on </a:t>
            </a:r>
            <a:r>
              <a:rPr lang="en-US" dirty="0">
                <a:solidFill>
                  <a:srgbClr val="171717"/>
                </a:solidFill>
                <a:latin typeface="Segoe UI" panose="020B0502040204020203" pitchFamily="34" charset="0"/>
              </a:rPr>
              <a:t>VDI (</a:t>
            </a:r>
            <a:r>
              <a:rPr lang="en-US" dirty="0">
                <a:solidFill>
                  <a:srgbClr val="171717"/>
                </a:solidFill>
                <a:latin typeface="Segoe UI" panose="020B0502040204020203" pitchFamily="34" charset="0"/>
                <a:hlinkClick r:id="rId5"/>
              </a:rPr>
              <a:t>Citrix</a:t>
            </a:r>
            <a:r>
              <a:rPr lang="en-US" dirty="0">
                <a:solidFill>
                  <a:srgbClr val="171717"/>
                </a:solidFill>
                <a:latin typeface="Segoe UI" panose="020B0502040204020203" pitchFamily="34" charset="0"/>
              </a:rPr>
              <a:t> and </a:t>
            </a:r>
            <a:r>
              <a:rPr lang="en-US" dirty="0">
                <a:solidFill>
                  <a:srgbClr val="171717"/>
                </a:solidFill>
                <a:latin typeface="Segoe UI" panose="020B0502040204020203" pitchFamily="34" charset="0"/>
                <a:hlinkClick r:id="rId6"/>
              </a:rPr>
              <a:t>Citrix</a:t>
            </a:r>
            <a:r>
              <a:rPr lang="en-US" dirty="0">
                <a:solidFill>
                  <a:srgbClr val="171717"/>
                </a:solidFill>
                <a:latin typeface="Segoe UI" panose="020B0502040204020203" pitchFamily="34" charset="0"/>
              </a:rPr>
              <a:t>)</a:t>
            </a:r>
            <a:endParaRPr lang="en-US" sz="1800" dirty="0"/>
          </a:p>
          <a:p>
            <a:pPr lvl="1">
              <a:buFont typeface="Arial" panose="020B0604020202020204" pitchFamily="34" charset="0"/>
              <a:buChar char="•"/>
            </a:pPr>
            <a:r>
              <a:rPr lang="en-US" b="0" i="0" dirty="0">
                <a:solidFill>
                  <a:srgbClr val="171717"/>
                </a:solidFill>
                <a:effectLst/>
                <a:latin typeface="Segoe UI" panose="020B0502040204020203" pitchFamily="34" charset="0"/>
              </a:rPr>
              <a:t>Teams SIP Gateway (</a:t>
            </a:r>
            <a:r>
              <a:rPr lang="en-US" b="0" i="0" dirty="0">
                <a:solidFill>
                  <a:srgbClr val="171717"/>
                </a:solidFill>
                <a:effectLst/>
                <a:latin typeface="Segoe UI" panose="020B0502040204020203" pitchFamily="34" charset="0"/>
                <a:hlinkClick r:id="rId7"/>
              </a:rPr>
              <a:t>Reference</a:t>
            </a:r>
            <a:r>
              <a:rPr lang="en-US" b="0" i="0" dirty="0">
                <a:solidFill>
                  <a:srgbClr val="171717"/>
                </a:solidFill>
                <a:effectLst/>
                <a:latin typeface="Segoe UI" panose="020B0502040204020203" pitchFamily="34" charset="0"/>
              </a:rPr>
              <a:t>)</a:t>
            </a:r>
          </a:p>
          <a:p>
            <a:pPr lvl="1">
              <a:buFont typeface="Arial" panose="020B0604020202020204" pitchFamily="34" charset="0"/>
              <a:buChar char="•"/>
            </a:pPr>
            <a:r>
              <a:rPr lang="en-US" dirty="0">
                <a:solidFill>
                  <a:srgbClr val="171717"/>
                </a:solidFill>
                <a:latin typeface="Segoe UI" panose="020B0502040204020203" pitchFamily="34" charset="0"/>
              </a:rPr>
              <a:t>Teams Web Client does not perform dynamic discovery; user must manually add their location.</a:t>
            </a:r>
            <a:endParaRPr lang="en-US" dirty="0"/>
          </a:p>
          <a:p>
            <a:pPr algn="l"/>
            <a:endParaRPr lang="en-US" dirty="0"/>
          </a:p>
        </p:txBody>
      </p:sp>
      <p:pic>
        <p:nvPicPr>
          <p:cNvPr id="8" name="Picture 7" descr="Note indicating that Dynamic emergency calling, including security desk notification, isn't supported on the Teams web client. ">
            <a:extLst>
              <a:ext uri="{FF2B5EF4-FFF2-40B4-BE49-F238E27FC236}">
                <a16:creationId xmlns:a16="http://schemas.microsoft.com/office/drawing/2014/main" id="{F7BF3246-7414-7DB0-9E0E-D1E9950361E7}"/>
              </a:ext>
            </a:extLst>
          </p:cNvPr>
          <p:cNvPicPr>
            <a:picLocks noChangeAspect="1"/>
          </p:cNvPicPr>
          <p:nvPr/>
        </p:nvPicPr>
        <p:blipFill>
          <a:blip r:embed="rId8"/>
          <a:stretch>
            <a:fillRect/>
          </a:stretch>
        </p:blipFill>
        <p:spPr>
          <a:xfrm>
            <a:off x="438550" y="2969066"/>
            <a:ext cx="11274869" cy="2182649"/>
          </a:xfrm>
          <a:prstGeom prst="rect">
            <a:avLst/>
          </a:prstGeom>
        </p:spPr>
      </p:pic>
      <p:pic>
        <p:nvPicPr>
          <p:cNvPr id="5" name="Picture 4" descr="Note indicating Compatibile Cisco SIP IP phones only support dynamic location discovery over LLDP.">
            <a:extLst>
              <a:ext uri="{FF2B5EF4-FFF2-40B4-BE49-F238E27FC236}">
                <a16:creationId xmlns:a16="http://schemas.microsoft.com/office/drawing/2014/main" id="{F9AD2717-D7DC-409B-EE9F-6C52A9431ECC}"/>
              </a:ext>
            </a:extLst>
          </p:cNvPr>
          <p:cNvPicPr>
            <a:picLocks noChangeAspect="1"/>
          </p:cNvPicPr>
          <p:nvPr/>
        </p:nvPicPr>
        <p:blipFill>
          <a:blip r:embed="rId9"/>
          <a:stretch>
            <a:fillRect/>
          </a:stretch>
        </p:blipFill>
        <p:spPr>
          <a:xfrm>
            <a:off x="478581" y="5151714"/>
            <a:ext cx="9048478" cy="1590585"/>
          </a:xfrm>
          <a:prstGeom prst="rect">
            <a:avLst/>
          </a:prstGeom>
        </p:spPr>
      </p:pic>
    </p:spTree>
    <p:extLst>
      <p:ext uri="{BB962C8B-B14F-4D97-AF65-F5344CB8AC3E}">
        <p14:creationId xmlns:p14="http://schemas.microsoft.com/office/powerpoint/2010/main" val="39913589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67989-4C23-6C21-7DE3-B035B57A98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A504FD-DE85-1EA2-619D-0B6DEA397045}"/>
              </a:ext>
            </a:extLst>
          </p:cNvPr>
          <p:cNvSpPr>
            <a:spLocks noGrp="1"/>
          </p:cNvSpPr>
          <p:nvPr>
            <p:ph type="title"/>
          </p:nvPr>
        </p:nvSpPr>
        <p:spPr>
          <a:xfrm>
            <a:off x="438550" y="127589"/>
            <a:ext cx="11274869" cy="839677"/>
          </a:xfrm>
        </p:spPr>
        <p:txBody>
          <a:bodyPr anchor="b">
            <a:normAutofit/>
          </a:bodyPr>
          <a:lstStyle/>
          <a:p>
            <a:r>
              <a:rPr lang="en-US" sz="2800">
                <a:latin typeface="Segoe UI"/>
                <a:cs typeface="Segoe UI"/>
              </a:rPr>
              <a:t>Desk Phones</a:t>
            </a:r>
          </a:p>
        </p:txBody>
      </p:sp>
      <p:pic>
        <p:nvPicPr>
          <p:cNvPr id="5" name="Picture 4" descr="Screenshot of the desk phone UI. There is a banner indicating &quot;Your location may have changed&quot;. with a Review button.">
            <a:extLst>
              <a:ext uri="{FF2B5EF4-FFF2-40B4-BE49-F238E27FC236}">
                <a16:creationId xmlns:a16="http://schemas.microsoft.com/office/drawing/2014/main" id="{FD5BE829-59AE-49B1-74EE-11BCE8449EE1}"/>
              </a:ext>
            </a:extLst>
          </p:cNvPr>
          <p:cNvPicPr>
            <a:picLocks noChangeAspect="1"/>
          </p:cNvPicPr>
          <p:nvPr/>
        </p:nvPicPr>
        <p:blipFill>
          <a:blip r:embed="rId3"/>
          <a:stretch>
            <a:fillRect/>
          </a:stretch>
        </p:blipFill>
        <p:spPr>
          <a:xfrm>
            <a:off x="615338" y="1082101"/>
            <a:ext cx="3054811" cy="5467855"/>
          </a:xfrm>
          <a:prstGeom prst="rect">
            <a:avLst/>
          </a:prstGeom>
          <a:ln>
            <a:solidFill>
              <a:srgbClr val="D83B01"/>
            </a:solidFill>
          </a:ln>
        </p:spPr>
      </p:pic>
      <p:pic>
        <p:nvPicPr>
          <p:cNvPr id="6" name="Picture 5" descr="Screenshot of the desk phone UI showing the Update location dialog.">
            <a:extLst>
              <a:ext uri="{FF2B5EF4-FFF2-40B4-BE49-F238E27FC236}">
                <a16:creationId xmlns:a16="http://schemas.microsoft.com/office/drawing/2014/main" id="{712CBD87-A4E7-CE95-4A5F-8E124730E353}"/>
              </a:ext>
            </a:extLst>
          </p:cNvPr>
          <p:cNvPicPr>
            <a:picLocks noChangeAspect="1"/>
          </p:cNvPicPr>
          <p:nvPr/>
        </p:nvPicPr>
        <p:blipFill>
          <a:blip r:embed="rId4"/>
          <a:stretch>
            <a:fillRect/>
          </a:stretch>
        </p:blipFill>
        <p:spPr>
          <a:xfrm>
            <a:off x="3806178" y="1064235"/>
            <a:ext cx="3054811" cy="5503585"/>
          </a:xfrm>
          <a:prstGeom prst="rect">
            <a:avLst/>
          </a:prstGeom>
          <a:ln>
            <a:solidFill>
              <a:srgbClr val="D83B01"/>
            </a:solidFill>
          </a:ln>
        </p:spPr>
      </p:pic>
      <p:pic>
        <p:nvPicPr>
          <p:cNvPr id="4" name="Picture 3" descr="Screenshot of the desk phone calling UI showing the emergency location information.">
            <a:extLst>
              <a:ext uri="{FF2B5EF4-FFF2-40B4-BE49-F238E27FC236}">
                <a16:creationId xmlns:a16="http://schemas.microsoft.com/office/drawing/2014/main" id="{A6D462DA-8D0F-DA7E-620B-D16C7186F567}"/>
              </a:ext>
            </a:extLst>
          </p:cNvPr>
          <p:cNvPicPr>
            <a:picLocks noChangeAspect="1"/>
          </p:cNvPicPr>
          <p:nvPr/>
        </p:nvPicPr>
        <p:blipFill>
          <a:blip r:embed="rId5"/>
          <a:stretch>
            <a:fillRect/>
          </a:stretch>
        </p:blipFill>
        <p:spPr>
          <a:xfrm>
            <a:off x="6997018" y="1064235"/>
            <a:ext cx="3054812" cy="5472183"/>
          </a:xfrm>
          <a:prstGeom prst="rect">
            <a:avLst/>
          </a:prstGeom>
          <a:ln>
            <a:solidFill>
              <a:srgbClr val="D83B01"/>
            </a:solidFill>
          </a:ln>
        </p:spPr>
      </p:pic>
    </p:spTree>
    <p:extLst>
      <p:ext uri="{BB962C8B-B14F-4D97-AF65-F5344CB8AC3E}">
        <p14:creationId xmlns:p14="http://schemas.microsoft.com/office/powerpoint/2010/main" val="23158710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50B6F-79AA-7618-4331-8BAF36B592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98343A-F92E-8479-2E2A-43A45946E6A7}"/>
              </a:ext>
            </a:extLst>
          </p:cNvPr>
          <p:cNvSpPr>
            <a:spLocks noGrp="1"/>
          </p:cNvSpPr>
          <p:nvPr>
            <p:ph type="title"/>
          </p:nvPr>
        </p:nvSpPr>
        <p:spPr>
          <a:xfrm>
            <a:off x="438550" y="127589"/>
            <a:ext cx="11274869" cy="839677"/>
          </a:xfrm>
        </p:spPr>
        <p:txBody>
          <a:bodyPr anchor="b">
            <a:normAutofit/>
          </a:bodyPr>
          <a:lstStyle/>
          <a:p>
            <a:r>
              <a:rPr lang="en-US" sz="2800">
                <a:latin typeface="Segoe UI"/>
                <a:cs typeface="Segoe UI"/>
              </a:rPr>
              <a:t>Teams Mobile App (iOS)</a:t>
            </a:r>
          </a:p>
        </p:txBody>
      </p:sp>
      <p:sp>
        <p:nvSpPr>
          <p:cNvPr id="3" name="TextBox 2">
            <a:extLst>
              <a:ext uri="{FF2B5EF4-FFF2-40B4-BE49-F238E27FC236}">
                <a16:creationId xmlns:a16="http://schemas.microsoft.com/office/drawing/2014/main" id="{40F12B22-C4BD-1395-B4FD-C4AF7EA152D0}"/>
              </a:ext>
            </a:extLst>
          </p:cNvPr>
          <p:cNvSpPr txBox="1"/>
          <p:nvPr/>
        </p:nvSpPr>
        <p:spPr>
          <a:xfrm>
            <a:off x="539854" y="1259175"/>
            <a:ext cx="11112292" cy="4924425"/>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sz="2000" dirty="0">
                <a:solidFill>
                  <a:srgbClr val="171717"/>
                </a:solidFill>
                <a:latin typeface="Segoe UI" panose="020B0502040204020203" pitchFamily="34" charset="0"/>
              </a:rPr>
              <a:t>Custom disclaimer is not supported for mobile since mobile has GPS coordinates, which is the best and most accurate location. </a:t>
            </a:r>
          </a:p>
          <a:p>
            <a:pPr marL="285750" indent="-285750" algn="l">
              <a:buFont typeface="Arial" panose="020B0604020202020204" pitchFamily="34" charset="0"/>
              <a:buChar char="•"/>
            </a:pPr>
            <a:endParaRPr lang="en-US" sz="2000" dirty="0">
              <a:solidFill>
                <a:srgbClr val="171717"/>
              </a:solidFill>
              <a:latin typeface="Segoe UI" panose="020B0502040204020203" pitchFamily="34" charset="0"/>
            </a:endParaRPr>
          </a:p>
          <a:p>
            <a:pPr marL="285750" indent="-285750" algn="l">
              <a:buFont typeface="Arial" panose="020B0604020202020204" pitchFamily="34" charset="0"/>
              <a:buChar char="•"/>
            </a:pPr>
            <a:r>
              <a:rPr lang="en-US" sz="2000" dirty="0">
                <a:solidFill>
                  <a:srgbClr val="171717"/>
                </a:solidFill>
                <a:latin typeface="Segoe UI" panose="020B0502040204020203" pitchFamily="34" charset="0"/>
              </a:rPr>
              <a:t>There is no way to verify (WFH) experience in mobile for the same reason.</a:t>
            </a:r>
          </a:p>
          <a:p>
            <a:pPr marL="285750" indent="-285750" algn="l">
              <a:buFont typeface="Arial" panose="020B0604020202020204" pitchFamily="34" charset="0"/>
              <a:buChar char="•"/>
            </a:pPr>
            <a:endParaRPr lang="en-US" sz="2000" dirty="0">
              <a:solidFill>
                <a:srgbClr val="171717"/>
              </a:solidFill>
              <a:latin typeface="Segoe UI" panose="020B0502040204020203" pitchFamily="34" charset="0"/>
            </a:endParaRPr>
          </a:p>
          <a:p>
            <a:pPr marL="285750" indent="-285750">
              <a:buFont typeface="Arial" panose="020B0604020202020204" pitchFamily="34" charset="0"/>
              <a:buChar char="•"/>
            </a:pPr>
            <a:r>
              <a:rPr lang="en-US" sz="2000" dirty="0">
                <a:solidFill>
                  <a:srgbClr val="171717"/>
                </a:solidFill>
                <a:latin typeface="Segoe UI" panose="020B0502040204020203" pitchFamily="34" charset="0"/>
              </a:rPr>
              <a:t>Teams mobile supports automatic location detection but not the user entered experience described with the desktop client.</a:t>
            </a:r>
          </a:p>
          <a:p>
            <a:pPr marL="285750" indent="-285750">
              <a:buFont typeface="Arial" panose="020B0604020202020204" pitchFamily="34" charset="0"/>
              <a:buChar char="•"/>
            </a:pPr>
            <a:endParaRPr lang="en-US" sz="2000" dirty="0">
              <a:solidFill>
                <a:srgbClr val="171717"/>
              </a:solidFill>
              <a:latin typeface="Segoe UI" panose="020B0502040204020203" pitchFamily="34" charset="0"/>
            </a:endParaRPr>
          </a:p>
          <a:p>
            <a:pPr marL="285750" indent="-285750">
              <a:buFont typeface="Arial" panose="020B0604020202020204" pitchFamily="34" charset="0"/>
              <a:buChar char="•"/>
            </a:pPr>
            <a:r>
              <a:rPr lang="en-US" sz="2000" dirty="0">
                <a:solidFill>
                  <a:srgbClr val="171717"/>
                </a:solidFill>
                <a:latin typeface="Segoe UI" panose="020B0502040204020203" pitchFamily="34" charset="0"/>
              </a:rPr>
              <a:t>On iOS as soon as the user goes to the calls tab, Teams will fetch the emergency call information. Teams will also update that information if the user switches networks with the calls tab opened. If the user stays with the calls tab opened for 5 minutes, Teams will also update the emergency information.</a:t>
            </a:r>
          </a:p>
          <a:p>
            <a:pPr marL="285750" indent="-285750">
              <a:buFont typeface="Arial" panose="020B0604020202020204" pitchFamily="34" charset="0"/>
              <a:buChar char="•"/>
            </a:pPr>
            <a:endParaRPr lang="en-US" sz="2000" dirty="0">
              <a:solidFill>
                <a:srgbClr val="171717"/>
              </a:solidFill>
              <a:latin typeface="Segoe UI" panose="020B0502040204020203" pitchFamily="34" charset="0"/>
            </a:endParaRPr>
          </a:p>
          <a:p>
            <a:pPr marL="285750" indent="-285750">
              <a:buFont typeface="Arial" panose="020B0604020202020204" pitchFamily="34" charset="0"/>
              <a:buChar char="•"/>
            </a:pPr>
            <a:r>
              <a:rPr lang="en-US" sz="2000" dirty="0">
                <a:solidFill>
                  <a:srgbClr val="171717"/>
                </a:solidFill>
                <a:latin typeface="Segoe UI" panose="020B0502040204020203" pitchFamily="34" charset="0"/>
              </a:rPr>
              <a:t>Privacy settings can conflict with automatic location detection – Mobile Device Management systems can be used.</a:t>
            </a:r>
          </a:p>
          <a:p>
            <a:pPr algn="l"/>
            <a:endParaRPr lang="en-US" sz="2000" dirty="0"/>
          </a:p>
        </p:txBody>
      </p:sp>
    </p:spTree>
    <p:extLst>
      <p:ext uri="{BB962C8B-B14F-4D97-AF65-F5344CB8AC3E}">
        <p14:creationId xmlns:p14="http://schemas.microsoft.com/office/powerpoint/2010/main" val="8950519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A441D8-AB96-6328-E812-A820A39D58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DC1DD8-369B-3019-4447-491C0244E73A}"/>
              </a:ext>
            </a:extLst>
          </p:cNvPr>
          <p:cNvSpPr>
            <a:spLocks noGrp="1"/>
          </p:cNvSpPr>
          <p:nvPr>
            <p:ph type="title"/>
          </p:nvPr>
        </p:nvSpPr>
        <p:spPr>
          <a:xfrm>
            <a:off x="411621" y="62366"/>
            <a:ext cx="11274869" cy="423569"/>
          </a:xfrm>
        </p:spPr>
        <p:txBody>
          <a:bodyPr anchor="b">
            <a:normAutofit fontScale="90000"/>
          </a:bodyPr>
          <a:lstStyle/>
          <a:p>
            <a:r>
              <a:rPr lang="en-US" sz="2800" dirty="0">
                <a:latin typeface="Segoe UI"/>
                <a:cs typeface="Segoe UI"/>
              </a:rPr>
              <a:t>Voice Channels</a:t>
            </a:r>
          </a:p>
        </p:txBody>
      </p:sp>
      <p:sp>
        <p:nvSpPr>
          <p:cNvPr id="3" name="TextBox 2">
            <a:extLst>
              <a:ext uri="{FF2B5EF4-FFF2-40B4-BE49-F238E27FC236}">
                <a16:creationId xmlns:a16="http://schemas.microsoft.com/office/drawing/2014/main" id="{EA4EB4A4-13C4-2778-3F33-ADD165AC2802}"/>
              </a:ext>
            </a:extLst>
          </p:cNvPr>
          <p:cNvSpPr txBox="1"/>
          <p:nvPr/>
        </p:nvSpPr>
        <p:spPr>
          <a:xfrm>
            <a:off x="384696" y="621277"/>
            <a:ext cx="11328721" cy="2215991"/>
          </a:xfrm>
          <a:prstGeom prst="rect">
            <a:avLst/>
          </a:prstGeom>
          <a:noFill/>
        </p:spPr>
        <p:txBody>
          <a:bodyPr wrap="square" lIns="0" tIns="0" rIns="0" bIns="0" rtlCol="0">
            <a:spAutoFit/>
          </a:bodyPr>
          <a:lstStyle/>
          <a:p>
            <a:pPr algn="l"/>
            <a:r>
              <a:rPr lang="en-US" b="0" i="0" dirty="0">
                <a:solidFill>
                  <a:srgbClr val="171717"/>
                </a:solidFill>
                <a:effectLst/>
                <a:latin typeface="Segoe UI" panose="020B0502040204020203" pitchFamily="34" charset="0"/>
              </a:rPr>
              <a:t>The voice channel supports emergency calling where agents can dial in the emergency number in case of a crisis. Any omnichannel voice agent with a capacity profile associated with a voice outbound profile can make an emergency call. The emergency responders can call the agent back over a temporary callback number if the call is dropped (even if the agent had called via a shared outbound number).</a:t>
            </a:r>
          </a:p>
          <a:p>
            <a:pPr algn="l"/>
            <a:endParaRPr lang="en-US" dirty="0">
              <a:solidFill>
                <a:srgbClr val="171717"/>
              </a:solidFill>
              <a:latin typeface="Segoe UI" panose="020B0502040204020203" pitchFamily="34" charset="0"/>
            </a:endParaRPr>
          </a:p>
          <a:p>
            <a:pPr algn="l"/>
            <a:r>
              <a:rPr lang="en-US" dirty="0">
                <a:solidFill>
                  <a:srgbClr val="171717"/>
                </a:solidFill>
                <a:latin typeface="Segoe UI" panose="020B0502040204020203" pitchFamily="34" charset="0"/>
              </a:rPr>
              <a:t>Reference: </a:t>
            </a:r>
            <a:r>
              <a:rPr lang="en-US" dirty="0">
                <a:hlinkClick r:id="rId3"/>
              </a:rPr>
              <a:t>Voice channel in Omnichannel for Customer Service | Microsoft Docs</a:t>
            </a:r>
            <a:r>
              <a:rPr lang="en-US" dirty="0"/>
              <a:t> </a:t>
            </a:r>
          </a:p>
          <a:p>
            <a:pPr algn="l"/>
            <a:endParaRPr lang="en-US" dirty="0"/>
          </a:p>
          <a:p>
            <a:pPr algn="l"/>
            <a:endParaRPr lang="en-US" dirty="0"/>
          </a:p>
        </p:txBody>
      </p:sp>
      <p:pic>
        <p:nvPicPr>
          <p:cNvPr id="5" name="Picture 4" descr="Screenshot of the Teams client showing a Voice Enabled Channel (VEC).">
            <a:extLst>
              <a:ext uri="{FF2B5EF4-FFF2-40B4-BE49-F238E27FC236}">
                <a16:creationId xmlns:a16="http://schemas.microsoft.com/office/drawing/2014/main" id="{6709A7E1-E4CE-6234-824E-3CA3D91A0A9B}"/>
              </a:ext>
            </a:extLst>
          </p:cNvPr>
          <p:cNvPicPr>
            <a:picLocks noChangeAspect="1"/>
          </p:cNvPicPr>
          <p:nvPr/>
        </p:nvPicPr>
        <p:blipFill>
          <a:blip r:embed="rId4"/>
          <a:stretch>
            <a:fillRect/>
          </a:stretch>
        </p:blipFill>
        <p:spPr>
          <a:xfrm>
            <a:off x="478583" y="2678767"/>
            <a:ext cx="8990141" cy="3693298"/>
          </a:xfrm>
          <a:prstGeom prst="rect">
            <a:avLst/>
          </a:prstGeom>
          <a:ln>
            <a:solidFill>
              <a:srgbClr val="D83B01"/>
            </a:solidFill>
          </a:ln>
        </p:spPr>
      </p:pic>
    </p:spTree>
    <p:extLst>
      <p:ext uri="{BB962C8B-B14F-4D97-AF65-F5344CB8AC3E}">
        <p14:creationId xmlns:p14="http://schemas.microsoft.com/office/powerpoint/2010/main" val="14069203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C9509-D5CE-BBD5-740A-D0D5D06EDD6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2033517-169A-CBBE-3F42-C17D8B79D4C6}"/>
              </a:ext>
            </a:extLst>
          </p:cNvPr>
          <p:cNvSpPr>
            <a:spLocks noGrp="1"/>
          </p:cNvSpPr>
          <p:nvPr>
            <p:ph type="title"/>
          </p:nvPr>
        </p:nvSpPr>
        <p:spPr>
          <a:xfrm>
            <a:off x="124691" y="2417229"/>
            <a:ext cx="5209309" cy="1107996"/>
          </a:xfrm>
        </p:spPr>
        <p:txBody>
          <a:bodyPr wrap="square" anchor="b">
            <a:normAutofit fontScale="90000"/>
          </a:bodyPr>
          <a:lstStyle/>
          <a:p>
            <a:r>
              <a:rPr lang="en-US" sz="4000" dirty="0">
                <a:latin typeface="Segoe UI"/>
                <a:cs typeface="Segoe UI"/>
              </a:rPr>
              <a:t>Shared Calling and E911</a:t>
            </a:r>
            <a:endParaRPr lang="en-US" dirty="0"/>
          </a:p>
        </p:txBody>
      </p:sp>
      <p:pic>
        <p:nvPicPr>
          <p:cNvPr id="8" name="Picture 7" descr="Multiple people using devices.">
            <a:extLst>
              <a:ext uri="{FF2B5EF4-FFF2-40B4-BE49-F238E27FC236}">
                <a16:creationId xmlns:a16="http://schemas.microsoft.com/office/drawing/2014/main" id="{F23E1B0B-93B0-5E5F-9894-00F911F0692C}"/>
              </a:ext>
            </a:extLst>
          </p:cNvPr>
          <p:cNvPicPr>
            <a:picLocks noChangeAspect="1"/>
          </p:cNvPicPr>
          <p:nvPr/>
        </p:nvPicPr>
        <p:blipFill>
          <a:blip r:embed="rId3">
            <a:extLst>
              <a:ext uri="{837473B0-CC2E-450A-ABE3-18F120FF3D39}">
                <a1611:picAttrSrcUrl xmlns:a1611="http://schemas.microsoft.com/office/drawing/2016/11/main" r:id="rId4"/>
              </a:ext>
            </a:extLst>
          </a:blip>
          <a:srcRect l="22891" r="22891"/>
          <a:stretch/>
        </p:blipFill>
        <p:spPr>
          <a:xfrm>
            <a:off x="5334000" y="10"/>
            <a:ext cx="6858000" cy="6857990"/>
          </a:xfrm>
          <a:prstGeom prst="rect">
            <a:avLst/>
          </a:prstGeom>
          <a:noFill/>
        </p:spPr>
      </p:pic>
      <p:sp>
        <p:nvSpPr>
          <p:cNvPr id="2" name="TextBox 1">
            <a:extLst>
              <a:ext uri="{FF2B5EF4-FFF2-40B4-BE49-F238E27FC236}">
                <a16:creationId xmlns:a16="http://schemas.microsoft.com/office/drawing/2014/main" id="{9EC1BA32-A0EB-EEC0-8922-8795B32DEB42}"/>
              </a:ext>
            </a:extLst>
          </p:cNvPr>
          <p:cNvSpPr txBox="1"/>
          <p:nvPr/>
        </p:nvSpPr>
        <p:spPr>
          <a:xfrm>
            <a:off x="5334000" y="6858000"/>
            <a:ext cx="6858000" cy="138499"/>
          </a:xfrm>
          <a:prstGeom prst="rect">
            <a:avLst/>
          </a:prstGeom>
          <a:noFill/>
        </p:spPr>
        <p:txBody>
          <a:bodyPr wrap="square" lIns="0" tIns="0" rIns="0" bIns="0" rtlCol="0">
            <a:spAutoFit/>
          </a:bodyPr>
          <a:lstStyle/>
          <a:p>
            <a:r>
              <a:rPr lang="en-US" sz="900">
                <a:hlinkClick r:id="rId4" tooltip="https://researchleap.com/beyond-the-vle-transforming-online-discussion-and-collaboration-through-microsoft-teams/"/>
              </a:rPr>
              <a:t>This Photo</a:t>
            </a:r>
            <a:r>
              <a:rPr lang="en-US" sz="900"/>
              <a:t> by Unknown Author is licensed under </a:t>
            </a:r>
            <a:r>
              <a:rPr lang="en-US" sz="900">
                <a:hlinkClick r:id="rId5" tooltip="https://creativecommons.org/licenses/by/3.0/"/>
              </a:rPr>
              <a:t>CC BY</a:t>
            </a:r>
            <a:endParaRPr lang="en-US" sz="900"/>
          </a:p>
        </p:txBody>
      </p:sp>
    </p:spTree>
    <p:extLst>
      <p:ext uri="{BB962C8B-B14F-4D97-AF65-F5344CB8AC3E}">
        <p14:creationId xmlns:p14="http://schemas.microsoft.com/office/powerpoint/2010/main" val="1459810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C2BCC75-89F7-303C-34B6-7271E5C0268F}"/>
              </a:ext>
              <a:ext uri="{C183D7F6-B498-43B3-948B-1728B52AA6E4}">
                <adec:decorative xmlns:adec="http://schemas.microsoft.com/office/drawing/2017/decorative" val="1"/>
              </a:ext>
            </a:extLst>
          </p:cNvPr>
          <p:cNvSpPr/>
          <p:nvPr/>
        </p:nvSpPr>
        <p:spPr bwMode="auto">
          <a:xfrm>
            <a:off x="586740" y="1946787"/>
            <a:ext cx="11018520" cy="4522858"/>
          </a:xfrm>
          <a:prstGeom prst="roundRect">
            <a:avLst>
              <a:gd name="adj" fmla="val 4682"/>
            </a:avLst>
          </a:prstGeom>
          <a:solidFill>
            <a:schemeClr val="bg1"/>
          </a:solidFill>
          <a:ln>
            <a:noFill/>
            <a:headEnd type="none" w="med" len="med"/>
            <a:tailEnd type="none" w="med" len="med"/>
          </a:ln>
          <a:effectLst>
            <a:outerShdw blurRad="406400" dist="38100" dir="16200000" rotWithShape="0">
              <a:prstClr val="black">
                <a:alpha val="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000000"/>
              </a:solidFill>
              <a:effectLst/>
              <a:uLnTx/>
              <a:uFillTx/>
              <a:latin typeface="Segoe UI"/>
              <a:cs typeface="Segoe UI"/>
            </a:endParaRPr>
          </a:p>
        </p:txBody>
      </p:sp>
      <p:cxnSp>
        <p:nvCxnSpPr>
          <p:cNvPr id="21" name="Straight Connector 20">
            <a:extLst>
              <a:ext uri="{FF2B5EF4-FFF2-40B4-BE49-F238E27FC236}">
                <a16:creationId xmlns:a16="http://schemas.microsoft.com/office/drawing/2014/main" id="{EE4DDC6C-FF56-E2F3-632E-33EE9D14C035}"/>
              </a:ext>
              <a:ext uri="{C183D7F6-B498-43B3-948B-1728B52AA6E4}">
                <adec:decorative xmlns:adec="http://schemas.microsoft.com/office/drawing/2017/decorative" val="1"/>
              </a:ext>
            </a:extLst>
          </p:cNvPr>
          <p:cNvCxnSpPr>
            <a:cxnSpLocks/>
          </p:cNvCxnSpPr>
          <p:nvPr/>
        </p:nvCxnSpPr>
        <p:spPr>
          <a:xfrm>
            <a:off x="1291772" y="3314505"/>
            <a:ext cx="9942284" cy="0"/>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E56D722-044B-44D8-64DB-E9B1EC39A3AC}"/>
              </a:ext>
              <a:ext uri="{C183D7F6-B498-43B3-948B-1728B52AA6E4}">
                <adec:decorative xmlns:adec="http://schemas.microsoft.com/office/drawing/2017/decorative" val="1"/>
              </a:ext>
            </a:extLst>
          </p:cNvPr>
          <p:cNvCxnSpPr>
            <a:cxnSpLocks/>
          </p:cNvCxnSpPr>
          <p:nvPr/>
        </p:nvCxnSpPr>
        <p:spPr>
          <a:xfrm>
            <a:off x="1291772" y="4346717"/>
            <a:ext cx="9942284" cy="0"/>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E111270-C08C-1B91-A5A5-42B5F7E917BF}"/>
              </a:ext>
              <a:ext uri="{C183D7F6-B498-43B3-948B-1728B52AA6E4}">
                <adec:decorative xmlns:adec="http://schemas.microsoft.com/office/drawing/2017/decorative" val="1"/>
              </a:ext>
            </a:extLst>
          </p:cNvPr>
          <p:cNvCxnSpPr>
            <a:cxnSpLocks/>
          </p:cNvCxnSpPr>
          <p:nvPr/>
        </p:nvCxnSpPr>
        <p:spPr>
          <a:xfrm>
            <a:off x="1291772" y="5378929"/>
            <a:ext cx="9942284" cy="0"/>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4" name="Freeform 5">
            <a:extLst>
              <a:ext uri="{FF2B5EF4-FFF2-40B4-BE49-F238E27FC236}">
                <a16:creationId xmlns:a16="http://schemas.microsoft.com/office/drawing/2014/main" id="{169B68DE-4F66-F1C3-76C0-7DB985351183}"/>
              </a:ext>
              <a:ext uri="{C183D7F6-B498-43B3-948B-1728B52AA6E4}">
                <adec:decorative xmlns:adec="http://schemas.microsoft.com/office/drawing/2017/decorative" val="1"/>
              </a:ext>
            </a:extLst>
          </p:cNvPr>
          <p:cNvSpPr>
            <a:spLocks/>
          </p:cNvSpPr>
          <p:nvPr/>
        </p:nvSpPr>
        <p:spPr bwMode="auto">
          <a:xfrm>
            <a:off x="378619" y="2309096"/>
            <a:ext cx="701607" cy="701607"/>
          </a:xfrm>
          <a:custGeom>
            <a:avLst/>
            <a:gdLst>
              <a:gd name="T0" fmla="*/ 200 w 400"/>
              <a:gd name="T1" fmla="*/ 0 h 400"/>
              <a:gd name="T2" fmla="*/ 200 w 400"/>
              <a:gd name="T3" fmla="*/ 0 h 400"/>
              <a:gd name="T4" fmla="*/ 253 w 400"/>
              <a:gd name="T5" fmla="*/ 7 h 400"/>
              <a:gd name="T6" fmla="*/ 301 w 400"/>
              <a:gd name="T7" fmla="*/ 28 h 400"/>
              <a:gd name="T8" fmla="*/ 341 w 400"/>
              <a:gd name="T9" fmla="*/ 59 h 400"/>
              <a:gd name="T10" fmla="*/ 372 w 400"/>
              <a:gd name="T11" fmla="*/ 99 h 400"/>
              <a:gd name="T12" fmla="*/ 393 w 400"/>
              <a:gd name="T13" fmla="*/ 147 h 400"/>
              <a:gd name="T14" fmla="*/ 400 w 400"/>
              <a:gd name="T15" fmla="*/ 200 h 400"/>
              <a:gd name="T16" fmla="*/ 393 w 400"/>
              <a:gd name="T17" fmla="*/ 253 h 400"/>
              <a:gd name="T18" fmla="*/ 372 w 400"/>
              <a:gd name="T19" fmla="*/ 301 h 400"/>
              <a:gd name="T20" fmla="*/ 341 w 400"/>
              <a:gd name="T21" fmla="*/ 342 h 400"/>
              <a:gd name="T22" fmla="*/ 301 w 400"/>
              <a:gd name="T23" fmla="*/ 373 h 400"/>
              <a:gd name="T24" fmla="*/ 253 w 400"/>
              <a:gd name="T25" fmla="*/ 393 h 400"/>
              <a:gd name="T26" fmla="*/ 200 w 400"/>
              <a:gd name="T27" fmla="*/ 400 h 400"/>
              <a:gd name="T28" fmla="*/ 147 w 400"/>
              <a:gd name="T29" fmla="*/ 393 h 400"/>
              <a:gd name="T30" fmla="*/ 99 w 400"/>
              <a:gd name="T31" fmla="*/ 373 h 400"/>
              <a:gd name="T32" fmla="*/ 58 w 400"/>
              <a:gd name="T33" fmla="*/ 342 h 400"/>
              <a:gd name="T34" fmla="*/ 27 w 400"/>
              <a:gd name="T35" fmla="*/ 301 h 400"/>
              <a:gd name="T36" fmla="*/ 7 w 400"/>
              <a:gd name="T37" fmla="*/ 253 h 400"/>
              <a:gd name="T38" fmla="*/ 0 w 400"/>
              <a:gd name="T39" fmla="*/ 200 h 400"/>
              <a:gd name="T40" fmla="*/ 7 w 400"/>
              <a:gd name="T41" fmla="*/ 147 h 400"/>
              <a:gd name="T42" fmla="*/ 27 w 400"/>
              <a:gd name="T43" fmla="*/ 99 h 400"/>
              <a:gd name="T44" fmla="*/ 58 w 400"/>
              <a:gd name="T45" fmla="*/ 59 h 400"/>
              <a:gd name="T46" fmla="*/ 99 w 400"/>
              <a:gd name="T47" fmla="*/ 28 h 400"/>
              <a:gd name="T48" fmla="*/ 147 w 400"/>
              <a:gd name="T49" fmla="*/ 7 h 400"/>
              <a:gd name="T50" fmla="*/ 200 w 400"/>
              <a:gd name="T5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400">
                <a:moveTo>
                  <a:pt x="200" y="0"/>
                </a:moveTo>
                <a:lnTo>
                  <a:pt x="200" y="0"/>
                </a:lnTo>
                <a:cubicBezTo>
                  <a:pt x="218" y="0"/>
                  <a:pt x="236" y="3"/>
                  <a:pt x="253" y="7"/>
                </a:cubicBezTo>
                <a:cubicBezTo>
                  <a:pt x="270" y="12"/>
                  <a:pt x="286" y="19"/>
                  <a:pt x="301" y="28"/>
                </a:cubicBezTo>
                <a:cubicBezTo>
                  <a:pt x="316" y="36"/>
                  <a:pt x="329" y="47"/>
                  <a:pt x="341" y="59"/>
                </a:cubicBezTo>
                <a:cubicBezTo>
                  <a:pt x="353" y="71"/>
                  <a:pt x="364" y="84"/>
                  <a:pt x="372" y="99"/>
                </a:cubicBezTo>
                <a:cubicBezTo>
                  <a:pt x="381" y="114"/>
                  <a:pt x="388" y="130"/>
                  <a:pt x="393" y="147"/>
                </a:cubicBezTo>
                <a:cubicBezTo>
                  <a:pt x="397" y="164"/>
                  <a:pt x="400" y="182"/>
                  <a:pt x="400" y="200"/>
                </a:cubicBezTo>
                <a:cubicBezTo>
                  <a:pt x="400" y="219"/>
                  <a:pt x="397" y="236"/>
                  <a:pt x="393" y="253"/>
                </a:cubicBezTo>
                <a:cubicBezTo>
                  <a:pt x="388" y="270"/>
                  <a:pt x="381" y="286"/>
                  <a:pt x="372" y="301"/>
                </a:cubicBezTo>
                <a:cubicBezTo>
                  <a:pt x="364" y="316"/>
                  <a:pt x="353" y="329"/>
                  <a:pt x="341" y="342"/>
                </a:cubicBezTo>
                <a:cubicBezTo>
                  <a:pt x="329" y="354"/>
                  <a:pt x="316" y="364"/>
                  <a:pt x="301" y="373"/>
                </a:cubicBezTo>
                <a:cubicBezTo>
                  <a:pt x="286" y="381"/>
                  <a:pt x="270" y="388"/>
                  <a:pt x="253" y="393"/>
                </a:cubicBezTo>
                <a:cubicBezTo>
                  <a:pt x="236" y="398"/>
                  <a:pt x="218" y="400"/>
                  <a:pt x="200" y="400"/>
                </a:cubicBezTo>
                <a:cubicBezTo>
                  <a:pt x="181" y="400"/>
                  <a:pt x="164" y="398"/>
                  <a:pt x="147" y="393"/>
                </a:cubicBezTo>
                <a:cubicBezTo>
                  <a:pt x="130" y="388"/>
                  <a:pt x="114" y="381"/>
                  <a:pt x="99" y="373"/>
                </a:cubicBezTo>
                <a:cubicBezTo>
                  <a:pt x="84" y="364"/>
                  <a:pt x="71" y="354"/>
                  <a:pt x="58" y="342"/>
                </a:cubicBezTo>
                <a:cubicBezTo>
                  <a:pt x="46" y="329"/>
                  <a:pt x="36" y="316"/>
                  <a:pt x="27" y="301"/>
                </a:cubicBezTo>
                <a:cubicBezTo>
                  <a:pt x="19" y="286"/>
                  <a:pt x="12" y="270"/>
                  <a:pt x="7" y="253"/>
                </a:cubicBezTo>
                <a:cubicBezTo>
                  <a:pt x="2" y="236"/>
                  <a:pt x="0" y="219"/>
                  <a:pt x="0" y="200"/>
                </a:cubicBezTo>
                <a:cubicBezTo>
                  <a:pt x="0" y="182"/>
                  <a:pt x="2" y="164"/>
                  <a:pt x="7" y="147"/>
                </a:cubicBezTo>
                <a:cubicBezTo>
                  <a:pt x="12" y="130"/>
                  <a:pt x="19" y="114"/>
                  <a:pt x="27" y="99"/>
                </a:cubicBezTo>
                <a:cubicBezTo>
                  <a:pt x="36" y="84"/>
                  <a:pt x="46" y="71"/>
                  <a:pt x="58" y="59"/>
                </a:cubicBezTo>
                <a:cubicBezTo>
                  <a:pt x="71" y="47"/>
                  <a:pt x="84" y="36"/>
                  <a:pt x="99" y="28"/>
                </a:cubicBezTo>
                <a:cubicBezTo>
                  <a:pt x="114" y="19"/>
                  <a:pt x="130" y="12"/>
                  <a:pt x="147" y="7"/>
                </a:cubicBezTo>
                <a:cubicBezTo>
                  <a:pt x="164" y="3"/>
                  <a:pt x="181" y="0"/>
                  <a:pt x="200" y="0"/>
                </a:cubicBezTo>
                <a:close/>
              </a:path>
            </a:pathLst>
          </a:custGeom>
          <a:gradFill>
            <a:gsLst>
              <a:gs pos="0">
                <a:srgbClr val="5A41A8"/>
              </a:gs>
              <a:gs pos="100000">
                <a:srgbClr val="D59DFF"/>
              </a:gs>
            </a:gsLst>
            <a:lin ang="12600000" scaled="0"/>
          </a:gradFill>
          <a:ln w="28575">
            <a:noFill/>
            <a:headEnd type="none" w="med" len="med"/>
            <a:tailEnd type="none" w="med" len="med"/>
          </a:ln>
          <a:effectLst>
            <a:outerShdw blurRad="215900" sx="102000" sy="1020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cs typeface="Segoe UI"/>
            </a:endParaRPr>
          </a:p>
        </p:txBody>
      </p:sp>
      <p:sp>
        <p:nvSpPr>
          <p:cNvPr id="25" name="Freeform 5">
            <a:extLst>
              <a:ext uri="{FF2B5EF4-FFF2-40B4-BE49-F238E27FC236}">
                <a16:creationId xmlns:a16="http://schemas.microsoft.com/office/drawing/2014/main" id="{5938B76B-627A-14D4-9B11-508F728C863C}"/>
              </a:ext>
              <a:ext uri="{C183D7F6-B498-43B3-948B-1728B52AA6E4}">
                <adec:decorative xmlns:adec="http://schemas.microsoft.com/office/drawing/2017/decorative" val="1"/>
              </a:ext>
            </a:extLst>
          </p:cNvPr>
          <p:cNvSpPr>
            <a:spLocks/>
          </p:cNvSpPr>
          <p:nvPr/>
        </p:nvSpPr>
        <p:spPr bwMode="auto">
          <a:xfrm>
            <a:off x="463738" y="2394215"/>
            <a:ext cx="531371" cy="531368"/>
          </a:xfrm>
          <a:custGeom>
            <a:avLst/>
            <a:gdLst>
              <a:gd name="T0" fmla="*/ 200 w 400"/>
              <a:gd name="T1" fmla="*/ 0 h 400"/>
              <a:gd name="T2" fmla="*/ 200 w 400"/>
              <a:gd name="T3" fmla="*/ 0 h 400"/>
              <a:gd name="T4" fmla="*/ 253 w 400"/>
              <a:gd name="T5" fmla="*/ 7 h 400"/>
              <a:gd name="T6" fmla="*/ 301 w 400"/>
              <a:gd name="T7" fmla="*/ 28 h 400"/>
              <a:gd name="T8" fmla="*/ 341 w 400"/>
              <a:gd name="T9" fmla="*/ 59 h 400"/>
              <a:gd name="T10" fmla="*/ 372 w 400"/>
              <a:gd name="T11" fmla="*/ 99 h 400"/>
              <a:gd name="T12" fmla="*/ 393 w 400"/>
              <a:gd name="T13" fmla="*/ 147 h 400"/>
              <a:gd name="T14" fmla="*/ 400 w 400"/>
              <a:gd name="T15" fmla="*/ 200 h 400"/>
              <a:gd name="T16" fmla="*/ 393 w 400"/>
              <a:gd name="T17" fmla="*/ 253 h 400"/>
              <a:gd name="T18" fmla="*/ 372 w 400"/>
              <a:gd name="T19" fmla="*/ 301 h 400"/>
              <a:gd name="T20" fmla="*/ 341 w 400"/>
              <a:gd name="T21" fmla="*/ 342 h 400"/>
              <a:gd name="T22" fmla="*/ 301 w 400"/>
              <a:gd name="T23" fmla="*/ 373 h 400"/>
              <a:gd name="T24" fmla="*/ 253 w 400"/>
              <a:gd name="T25" fmla="*/ 393 h 400"/>
              <a:gd name="T26" fmla="*/ 200 w 400"/>
              <a:gd name="T27" fmla="*/ 400 h 400"/>
              <a:gd name="T28" fmla="*/ 147 w 400"/>
              <a:gd name="T29" fmla="*/ 393 h 400"/>
              <a:gd name="T30" fmla="*/ 99 w 400"/>
              <a:gd name="T31" fmla="*/ 373 h 400"/>
              <a:gd name="T32" fmla="*/ 58 w 400"/>
              <a:gd name="T33" fmla="*/ 342 h 400"/>
              <a:gd name="T34" fmla="*/ 27 w 400"/>
              <a:gd name="T35" fmla="*/ 301 h 400"/>
              <a:gd name="T36" fmla="*/ 7 w 400"/>
              <a:gd name="T37" fmla="*/ 253 h 400"/>
              <a:gd name="T38" fmla="*/ 0 w 400"/>
              <a:gd name="T39" fmla="*/ 200 h 400"/>
              <a:gd name="T40" fmla="*/ 7 w 400"/>
              <a:gd name="T41" fmla="*/ 147 h 400"/>
              <a:gd name="T42" fmla="*/ 27 w 400"/>
              <a:gd name="T43" fmla="*/ 99 h 400"/>
              <a:gd name="T44" fmla="*/ 58 w 400"/>
              <a:gd name="T45" fmla="*/ 59 h 400"/>
              <a:gd name="T46" fmla="*/ 99 w 400"/>
              <a:gd name="T47" fmla="*/ 28 h 400"/>
              <a:gd name="T48" fmla="*/ 147 w 400"/>
              <a:gd name="T49" fmla="*/ 7 h 400"/>
              <a:gd name="T50" fmla="*/ 200 w 400"/>
              <a:gd name="T5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400">
                <a:moveTo>
                  <a:pt x="200" y="0"/>
                </a:moveTo>
                <a:lnTo>
                  <a:pt x="200" y="0"/>
                </a:lnTo>
                <a:cubicBezTo>
                  <a:pt x="218" y="0"/>
                  <a:pt x="236" y="3"/>
                  <a:pt x="253" y="7"/>
                </a:cubicBezTo>
                <a:cubicBezTo>
                  <a:pt x="270" y="12"/>
                  <a:pt x="286" y="19"/>
                  <a:pt x="301" y="28"/>
                </a:cubicBezTo>
                <a:cubicBezTo>
                  <a:pt x="316" y="36"/>
                  <a:pt x="329" y="47"/>
                  <a:pt x="341" y="59"/>
                </a:cubicBezTo>
                <a:cubicBezTo>
                  <a:pt x="353" y="71"/>
                  <a:pt x="364" y="84"/>
                  <a:pt x="372" y="99"/>
                </a:cubicBezTo>
                <a:cubicBezTo>
                  <a:pt x="381" y="114"/>
                  <a:pt x="388" y="130"/>
                  <a:pt x="393" y="147"/>
                </a:cubicBezTo>
                <a:cubicBezTo>
                  <a:pt x="397" y="164"/>
                  <a:pt x="400" y="182"/>
                  <a:pt x="400" y="200"/>
                </a:cubicBezTo>
                <a:cubicBezTo>
                  <a:pt x="400" y="219"/>
                  <a:pt x="397" y="236"/>
                  <a:pt x="393" y="253"/>
                </a:cubicBezTo>
                <a:cubicBezTo>
                  <a:pt x="388" y="270"/>
                  <a:pt x="381" y="286"/>
                  <a:pt x="372" y="301"/>
                </a:cubicBezTo>
                <a:cubicBezTo>
                  <a:pt x="364" y="316"/>
                  <a:pt x="353" y="329"/>
                  <a:pt x="341" y="342"/>
                </a:cubicBezTo>
                <a:cubicBezTo>
                  <a:pt x="329" y="354"/>
                  <a:pt x="316" y="364"/>
                  <a:pt x="301" y="373"/>
                </a:cubicBezTo>
                <a:cubicBezTo>
                  <a:pt x="286" y="381"/>
                  <a:pt x="270" y="388"/>
                  <a:pt x="253" y="393"/>
                </a:cubicBezTo>
                <a:cubicBezTo>
                  <a:pt x="236" y="398"/>
                  <a:pt x="218" y="400"/>
                  <a:pt x="200" y="400"/>
                </a:cubicBezTo>
                <a:cubicBezTo>
                  <a:pt x="181" y="400"/>
                  <a:pt x="164" y="398"/>
                  <a:pt x="147" y="393"/>
                </a:cubicBezTo>
                <a:cubicBezTo>
                  <a:pt x="130" y="388"/>
                  <a:pt x="114" y="381"/>
                  <a:pt x="99" y="373"/>
                </a:cubicBezTo>
                <a:cubicBezTo>
                  <a:pt x="84" y="364"/>
                  <a:pt x="71" y="354"/>
                  <a:pt x="58" y="342"/>
                </a:cubicBezTo>
                <a:cubicBezTo>
                  <a:pt x="46" y="329"/>
                  <a:pt x="36" y="316"/>
                  <a:pt x="27" y="301"/>
                </a:cubicBezTo>
                <a:cubicBezTo>
                  <a:pt x="19" y="286"/>
                  <a:pt x="12" y="270"/>
                  <a:pt x="7" y="253"/>
                </a:cubicBezTo>
                <a:cubicBezTo>
                  <a:pt x="2" y="236"/>
                  <a:pt x="0" y="219"/>
                  <a:pt x="0" y="200"/>
                </a:cubicBezTo>
                <a:cubicBezTo>
                  <a:pt x="0" y="182"/>
                  <a:pt x="2" y="164"/>
                  <a:pt x="7" y="147"/>
                </a:cubicBezTo>
                <a:cubicBezTo>
                  <a:pt x="12" y="130"/>
                  <a:pt x="19" y="114"/>
                  <a:pt x="27" y="99"/>
                </a:cubicBezTo>
                <a:cubicBezTo>
                  <a:pt x="36" y="84"/>
                  <a:pt x="46" y="71"/>
                  <a:pt x="58" y="59"/>
                </a:cubicBezTo>
                <a:cubicBezTo>
                  <a:pt x="71" y="47"/>
                  <a:pt x="84" y="36"/>
                  <a:pt x="99" y="28"/>
                </a:cubicBezTo>
                <a:cubicBezTo>
                  <a:pt x="114" y="19"/>
                  <a:pt x="130" y="12"/>
                  <a:pt x="147" y="7"/>
                </a:cubicBezTo>
                <a:cubicBezTo>
                  <a:pt x="164" y="3"/>
                  <a:pt x="181" y="0"/>
                  <a:pt x="200" y="0"/>
                </a:cubicBezTo>
                <a:close/>
              </a:path>
            </a:pathLst>
          </a:custGeom>
          <a:solidFill>
            <a:schemeClr val="bg1"/>
          </a:solidFill>
          <a:ln w="28575">
            <a:noFill/>
            <a:headEnd type="none" w="med" len="med"/>
            <a:tailEnd type="none" w="med" len="med"/>
          </a:ln>
          <a:effectLst>
            <a:outerShdw blurRad="342900" dist="38100" dir="2700000" algn="tl" rotWithShape="0">
              <a:prstClr val="black">
                <a:alpha val="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cs typeface="Segoe UI"/>
            </a:endParaRPr>
          </a:p>
        </p:txBody>
      </p:sp>
      <p:sp>
        <p:nvSpPr>
          <p:cNvPr id="29" name="Freeform 5">
            <a:extLst>
              <a:ext uri="{FF2B5EF4-FFF2-40B4-BE49-F238E27FC236}">
                <a16:creationId xmlns:a16="http://schemas.microsoft.com/office/drawing/2014/main" id="{947D751B-EF70-3685-39A8-16C1F321A878}"/>
              </a:ext>
              <a:ext uri="{C183D7F6-B498-43B3-948B-1728B52AA6E4}">
                <adec:decorative xmlns:adec="http://schemas.microsoft.com/office/drawing/2017/decorative" val="1"/>
              </a:ext>
            </a:extLst>
          </p:cNvPr>
          <p:cNvSpPr>
            <a:spLocks/>
          </p:cNvSpPr>
          <p:nvPr/>
        </p:nvSpPr>
        <p:spPr bwMode="auto">
          <a:xfrm>
            <a:off x="378619" y="3479808"/>
            <a:ext cx="701607" cy="701607"/>
          </a:xfrm>
          <a:custGeom>
            <a:avLst/>
            <a:gdLst>
              <a:gd name="T0" fmla="*/ 200 w 400"/>
              <a:gd name="T1" fmla="*/ 0 h 400"/>
              <a:gd name="T2" fmla="*/ 200 w 400"/>
              <a:gd name="T3" fmla="*/ 0 h 400"/>
              <a:gd name="T4" fmla="*/ 253 w 400"/>
              <a:gd name="T5" fmla="*/ 7 h 400"/>
              <a:gd name="T6" fmla="*/ 301 w 400"/>
              <a:gd name="T7" fmla="*/ 28 h 400"/>
              <a:gd name="T8" fmla="*/ 341 w 400"/>
              <a:gd name="T9" fmla="*/ 59 h 400"/>
              <a:gd name="T10" fmla="*/ 372 w 400"/>
              <a:gd name="T11" fmla="*/ 99 h 400"/>
              <a:gd name="T12" fmla="*/ 393 w 400"/>
              <a:gd name="T13" fmla="*/ 147 h 400"/>
              <a:gd name="T14" fmla="*/ 400 w 400"/>
              <a:gd name="T15" fmla="*/ 200 h 400"/>
              <a:gd name="T16" fmla="*/ 393 w 400"/>
              <a:gd name="T17" fmla="*/ 253 h 400"/>
              <a:gd name="T18" fmla="*/ 372 w 400"/>
              <a:gd name="T19" fmla="*/ 301 h 400"/>
              <a:gd name="T20" fmla="*/ 341 w 400"/>
              <a:gd name="T21" fmla="*/ 342 h 400"/>
              <a:gd name="T22" fmla="*/ 301 w 400"/>
              <a:gd name="T23" fmla="*/ 373 h 400"/>
              <a:gd name="T24" fmla="*/ 253 w 400"/>
              <a:gd name="T25" fmla="*/ 393 h 400"/>
              <a:gd name="T26" fmla="*/ 200 w 400"/>
              <a:gd name="T27" fmla="*/ 400 h 400"/>
              <a:gd name="T28" fmla="*/ 147 w 400"/>
              <a:gd name="T29" fmla="*/ 393 h 400"/>
              <a:gd name="T30" fmla="*/ 99 w 400"/>
              <a:gd name="T31" fmla="*/ 373 h 400"/>
              <a:gd name="T32" fmla="*/ 58 w 400"/>
              <a:gd name="T33" fmla="*/ 342 h 400"/>
              <a:gd name="T34" fmla="*/ 27 w 400"/>
              <a:gd name="T35" fmla="*/ 301 h 400"/>
              <a:gd name="T36" fmla="*/ 7 w 400"/>
              <a:gd name="T37" fmla="*/ 253 h 400"/>
              <a:gd name="T38" fmla="*/ 0 w 400"/>
              <a:gd name="T39" fmla="*/ 200 h 400"/>
              <a:gd name="T40" fmla="*/ 7 w 400"/>
              <a:gd name="T41" fmla="*/ 147 h 400"/>
              <a:gd name="T42" fmla="*/ 27 w 400"/>
              <a:gd name="T43" fmla="*/ 99 h 400"/>
              <a:gd name="T44" fmla="*/ 58 w 400"/>
              <a:gd name="T45" fmla="*/ 59 h 400"/>
              <a:gd name="T46" fmla="*/ 99 w 400"/>
              <a:gd name="T47" fmla="*/ 28 h 400"/>
              <a:gd name="T48" fmla="*/ 147 w 400"/>
              <a:gd name="T49" fmla="*/ 7 h 400"/>
              <a:gd name="T50" fmla="*/ 200 w 400"/>
              <a:gd name="T5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400">
                <a:moveTo>
                  <a:pt x="200" y="0"/>
                </a:moveTo>
                <a:lnTo>
                  <a:pt x="200" y="0"/>
                </a:lnTo>
                <a:cubicBezTo>
                  <a:pt x="218" y="0"/>
                  <a:pt x="236" y="3"/>
                  <a:pt x="253" y="7"/>
                </a:cubicBezTo>
                <a:cubicBezTo>
                  <a:pt x="270" y="12"/>
                  <a:pt x="286" y="19"/>
                  <a:pt x="301" y="28"/>
                </a:cubicBezTo>
                <a:cubicBezTo>
                  <a:pt x="316" y="36"/>
                  <a:pt x="329" y="47"/>
                  <a:pt x="341" y="59"/>
                </a:cubicBezTo>
                <a:cubicBezTo>
                  <a:pt x="353" y="71"/>
                  <a:pt x="364" y="84"/>
                  <a:pt x="372" y="99"/>
                </a:cubicBezTo>
                <a:cubicBezTo>
                  <a:pt x="381" y="114"/>
                  <a:pt x="388" y="130"/>
                  <a:pt x="393" y="147"/>
                </a:cubicBezTo>
                <a:cubicBezTo>
                  <a:pt x="397" y="164"/>
                  <a:pt x="400" y="182"/>
                  <a:pt x="400" y="200"/>
                </a:cubicBezTo>
                <a:cubicBezTo>
                  <a:pt x="400" y="219"/>
                  <a:pt x="397" y="236"/>
                  <a:pt x="393" y="253"/>
                </a:cubicBezTo>
                <a:cubicBezTo>
                  <a:pt x="388" y="270"/>
                  <a:pt x="381" y="286"/>
                  <a:pt x="372" y="301"/>
                </a:cubicBezTo>
                <a:cubicBezTo>
                  <a:pt x="364" y="316"/>
                  <a:pt x="353" y="329"/>
                  <a:pt x="341" y="342"/>
                </a:cubicBezTo>
                <a:cubicBezTo>
                  <a:pt x="329" y="354"/>
                  <a:pt x="316" y="364"/>
                  <a:pt x="301" y="373"/>
                </a:cubicBezTo>
                <a:cubicBezTo>
                  <a:pt x="286" y="381"/>
                  <a:pt x="270" y="388"/>
                  <a:pt x="253" y="393"/>
                </a:cubicBezTo>
                <a:cubicBezTo>
                  <a:pt x="236" y="398"/>
                  <a:pt x="218" y="400"/>
                  <a:pt x="200" y="400"/>
                </a:cubicBezTo>
                <a:cubicBezTo>
                  <a:pt x="181" y="400"/>
                  <a:pt x="164" y="398"/>
                  <a:pt x="147" y="393"/>
                </a:cubicBezTo>
                <a:cubicBezTo>
                  <a:pt x="130" y="388"/>
                  <a:pt x="114" y="381"/>
                  <a:pt x="99" y="373"/>
                </a:cubicBezTo>
                <a:cubicBezTo>
                  <a:pt x="84" y="364"/>
                  <a:pt x="71" y="354"/>
                  <a:pt x="58" y="342"/>
                </a:cubicBezTo>
                <a:cubicBezTo>
                  <a:pt x="46" y="329"/>
                  <a:pt x="36" y="316"/>
                  <a:pt x="27" y="301"/>
                </a:cubicBezTo>
                <a:cubicBezTo>
                  <a:pt x="19" y="286"/>
                  <a:pt x="12" y="270"/>
                  <a:pt x="7" y="253"/>
                </a:cubicBezTo>
                <a:cubicBezTo>
                  <a:pt x="2" y="236"/>
                  <a:pt x="0" y="219"/>
                  <a:pt x="0" y="200"/>
                </a:cubicBezTo>
                <a:cubicBezTo>
                  <a:pt x="0" y="182"/>
                  <a:pt x="2" y="164"/>
                  <a:pt x="7" y="147"/>
                </a:cubicBezTo>
                <a:cubicBezTo>
                  <a:pt x="12" y="130"/>
                  <a:pt x="19" y="114"/>
                  <a:pt x="27" y="99"/>
                </a:cubicBezTo>
                <a:cubicBezTo>
                  <a:pt x="36" y="84"/>
                  <a:pt x="46" y="71"/>
                  <a:pt x="58" y="59"/>
                </a:cubicBezTo>
                <a:cubicBezTo>
                  <a:pt x="71" y="47"/>
                  <a:pt x="84" y="36"/>
                  <a:pt x="99" y="28"/>
                </a:cubicBezTo>
                <a:cubicBezTo>
                  <a:pt x="114" y="19"/>
                  <a:pt x="130" y="12"/>
                  <a:pt x="147" y="7"/>
                </a:cubicBezTo>
                <a:cubicBezTo>
                  <a:pt x="164" y="3"/>
                  <a:pt x="181" y="0"/>
                  <a:pt x="200" y="0"/>
                </a:cubicBezTo>
                <a:close/>
              </a:path>
            </a:pathLst>
          </a:custGeom>
          <a:gradFill>
            <a:gsLst>
              <a:gs pos="0">
                <a:srgbClr val="5A41A8"/>
              </a:gs>
              <a:gs pos="100000">
                <a:srgbClr val="D59DFF"/>
              </a:gs>
            </a:gsLst>
            <a:lin ang="12600000" scaled="0"/>
          </a:gradFill>
          <a:ln w="28575">
            <a:noFill/>
            <a:headEnd type="none" w="med" len="med"/>
            <a:tailEnd type="none" w="med" len="med"/>
          </a:ln>
          <a:effectLst>
            <a:outerShdw blurRad="215900" sx="102000" sy="1020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cs typeface="Segoe UI"/>
            </a:endParaRPr>
          </a:p>
        </p:txBody>
      </p:sp>
      <p:sp>
        <p:nvSpPr>
          <p:cNvPr id="30" name="Freeform 5">
            <a:extLst>
              <a:ext uri="{FF2B5EF4-FFF2-40B4-BE49-F238E27FC236}">
                <a16:creationId xmlns:a16="http://schemas.microsoft.com/office/drawing/2014/main" id="{FE364672-F9A1-0D8A-5198-D9EBE268CADA}"/>
              </a:ext>
              <a:ext uri="{C183D7F6-B498-43B3-948B-1728B52AA6E4}">
                <adec:decorative xmlns:adec="http://schemas.microsoft.com/office/drawing/2017/decorative" val="1"/>
              </a:ext>
            </a:extLst>
          </p:cNvPr>
          <p:cNvSpPr>
            <a:spLocks/>
          </p:cNvSpPr>
          <p:nvPr/>
        </p:nvSpPr>
        <p:spPr bwMode="auto">
          <a:xfrm>
            <a:off x="463738" y="3564927"/>
            <a:ext cx="531371" cy="531368"/>
          </a:xfrm>
          <a:custGeom>
            <a:avLst/>
            <a:gdLst>
              <a:gd name="T0" fmla="*/ 200 w 400"/>
              <a:gd name="T1" fmla="*/ 0 h 400"/>
              <a:gd name="T2" fmla="*/ 200 w 400"/>
              <a:gd name="T3" fmla="*/ 0 h 400"/>
              <a:gd name="T4" fmla="*/ 253 w 400"/>
              <a:gd name="T5" fmla="*/ 7 h 400"/>
              <a:gd name="T6" fmla="*/ 301 w 400"/>
              <a:gd name="T7" fmla="*/ 28 h 400"/>
              <a:gd name="T8" fmla="*/ 341 w 400"/>
              <a:gd name="T9" fmla="*/ 59 h 400"/>
              <a:gd name="T10" fmla="*/ 372 w 400"/>
              <a:gd name="T11" fmla="*/ 99 h 400"/>
              <a:gd name="T12" fmla="*/ 393 w 400"/>
              <a:gd name="T13" fmla="*/ 147 h 400"/>
              <a:gd name="T14" fmla="*/ 400 w 400"/>
              <a:gd name="T15" fmla="*/ 200 h 400"/>
              <a:gd name="T16" fmla="*/ 393 w 400"/>
              <a:gd name="T17" fmla="*/ 253 h 400"/>
              <a:gd name="T18" fmla="*/ 372 w 400"/>
              <a:gd name="T19" fmla="*/ 301 h 400"/>
              <a:gd name="T20" fmla="*/ 341 w 400"/>
              <a:gd name="T21" fmla="*/ 342 h 400"/>
              <a:gd name="T22" fmla="*/ 301 w 400"/>
              <a:gd name="T23" fmla="*/ 373 h 400"/>
              <a:gd name="T24" fmla="*/ 253 w 400"/>
              <a:gd name="T25" fmla="*/ 393 h 400"/>
              <a:gd name="T26" fmla="*/ 200 w 400"/>
              <a:gd name="T27" fmla="*/ 400 h 400"/>
              <a:gd name="T28" fmla="*/ 147 w 400"/>
              <a:gd name="T29" fmla="*/ 393 h 400"/>
              <a:gd name="T30" fmla="*/ 99 w 400"/>
              <a:gd name="T31" fmla="*/ 373 h 400"/>
              <a:gd name="T32" fmla="*/ 58 w 400"/>
              <a:gd name="T33" fmla="*/ 342 h 400"/>
              <a:gd name="T34" fmla="*/ 27 w 400"/>
              <a:gd name="T35" fmla="*/ 301 h 400"/>
              <a:gd name="T36" fmla="*/ 7 w 400"/>
              <a:gd name="T37" fmla="*/ 253 h 400"/>
              <a:gd name="T38" fmla="*/ 0 w 400"/>
              <a:gd name="T39" fmla="*/ 200 h 400"/>
              <a:gd name="T40" fmla="*/ 7 w 400"/>
              <a:gd name="T41" fmla="*/ 147 h 400"/>
              <a:gd name="T42" fmla="*/ 27 w 400"/>
              <a:gd name="T43" fmla="*/ 99 h 400"/>
              <a:gd name="T44" fmla="*/ 58 w 400"/>
              <a:gd name="T45" fmla="*/ 59 h 400"/>
              <a:gd name="T46" fmla="*/ 99 w 400"/>
              <a:gd name="T47" fmla="*/ 28 h 400"/>
              <a:gd name="T48" fmla="*/ 147 w 400"/>
              <a:gd name="T49" fmla="*/ 7 h 400"/>
              <a:gd name="T50" fmla="*/ 200 w 400"/>
              <a:gd name="T5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400">
                <a:moveTo>
                  <a:pt x="200" y="0"/>
                </a:moveTo>
                <a:lnTo>
                  <a:pt x="200" y="0"/>
                </a:lnTo>
                <a:cubicBezTo>
                  <a:pt x="218" y="0"/>
                  <a:pt x="236" y="3"/>
                  <a:pt x="253" y="7"/>
                </a:cubicBezTo>
                <a:cubicBezTo>
                  <a:pt x="270" y="12"/>
                  <a:pt x="286" y="19"/>
                  <a:pt x="301" y="28"/>
                </a:cubicBezTo>
                <a:cubicBezTo>
                  <a:pt x="316" y="36"/>
                  <a:pt x="329" y="47"/>
                  <a:pt x="341" y="59"/>
                </a:cubicBezTo>
                <a:cubicBezTo>
                  <a:pt x="353" y="71"/>
                  <a:pt x="364" y="84"/>
                  <a:pt x="372" y="99"/>
                </a:cubicBezTo>
                <a:cubicBezTo>
                  <a:pt x="381" y="114"/>
                  <a:pt x="388" y="130"/>
                  <a:pt x="393" y="147"/>
                </a:cubicBezTo>
                <a:cubicBezTo>
                  <a:pt x="397" y="164"/>
                  <a:pt x="400" y="182"/>
                  <a:pt x="400" y="200"/>
                </a:cubicBezTo>
                <a:cubicBezTo>
                  <a:pt x="400" y="219"/>
                  <a:pt x="397" y="236"/>
                  <a:pt x="393" y="253"/>
                </a:cubicBezTo>
                <a:cubicBezTo>
                  <a:pt x="388" y="270"/>
                  <a:pt x="381" y="286"/>
                  <a:pt x="372" y="301"/>
                </a:cubicBezTo>
                <a:cubicBezTo>
                  <a:pt x="364" y="316"/>
                  <a:pt x="353" y="329"/>
                  <a:pt x="341" y="342"/>
                </a:cubicBezTo>
                <a:cubicBezTo>
                  <a:pt x="329" y="354"/>
                  <a:pt x="316" y="364"/>
                  <a:pt x="301" y="373"/>
                </a:cubicBezTo>
                <a:cubicBezTo>
                  <a:pt x="286" y="381"/>
                  <a:pt x="270" y="388"/>
                  <a:pt x="253" y="393"/>
                </a:cubicBezTo>
                <a:cubicBezTo>
                  <a:pt x="236" y="398"/>
                  <a:pt x="218" y="400"/>
                  <a:pt x="200" y="400"/>
                </a:cubicBezTo>
                <a:cubicBezTo>
                  <a:pt x="181" y="400"/>
                  <a:pt x="164" y="398"/>
                  <a:pt x="147" y="393"/>
                </a:cubicBezTo>
                <a:cubicBezTo>
                  <a:pt x="130" y="388"/>
                  <a:pt x="114" y="381"/>
                  <a:pt x="99" y="373"/>
                </a:cubicBezTo>
                <a:cubicBezTo>
                  <a:pt x="84" y="364"/>
                  <a:pt x="71" y="354"/>
                  <a:pt x="58" y="342"/>
                </a:cubicBezTo>
                <a:cubicBezTo>
                  <a:pt x="46" y="329"/>
                  <a:pt x="36" y="316"/>
                  <a:pt x="27" y="301"/>
                </a:cubicBezTo>
                <a:cubicBezTo>
                  <a:pt x="19" y="286"/>
                  <a:pt x="12" y="270"/>
                  <a:pt x="7" y="253"/>
                </a:cubicBezTo>
                <a:cubicBezTo>
                  <a:pt x="2" y="236"/>
                  <a:pt x="0" y="219"/>
                  <a:pt x="0" y="200"/>
                </a:cubicBezTo>
                <a:cubicBezTo>
                  <a:pt x="0" y="182"/>
                  <a:pt x="2" y="164"/>
                  <a:pt x="7" y="147"/>
                </a:cubicBezTo>
                <a:cubicBezTo>
                  <a:pt x="12" y="130"/>
                  <a:pt x="19" y="114"/>
                  <a:pt x="27" y="99"/>
                </a:cubicBezTo>
                <a:cubicBezTo>
                  <a:pt x="36" y="84"/>
                  <a:pt x="46" y="71"/>
                  <a:pt x="58" y="59"/>
                </a:cubicBezTo>
                <a:cubicBezTo>
                  <a:pt x="71" y="47"/>
                  <a:pt x="84" y="36"/>
                  <a:pt x="99" y="28"/>
                </a:cubicBezTo>
                <a:cubicBezTo>
                  <a:pt x="114" y="19"/>
                  <a:pt x="130" y="12"/>
                  <a:pt x="147" y="7"/>
                </a:cubicBezTo>
                <a:cubicBezTo>
                  <a:pt x="164" y="3"/>
                  <a:pt x="181" y="0"/>
                  <a:pt x="200" y="0"/>
                </a:cubicBezTo>
                <a:close/>
              </a:path>
            </a:pathLst>
          </a:custGeom>
          <a:solidFill>
            <a:schemeClr val="bg1"/>
          </a:solidFill>
          <a:ln w="28575">
            <a:noFill/>
            <a:headEnd type="none" w="med" len="med"/>
            <a:tailEnd type="none" w="med" len="med"/>
          </a:ln>
          <a:effectLst>
            <a:outerShdw blurRad="342900" dist="38100" dir="2700000" algn="tl" rotWithShape="0">
              <a:prstClr val="black">
                <a:alpha val="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cs typeface="Segoe UI"/>
            </a:endParaRPr>
          </a:p>
        </p:txBody>
      </p:sp>
      <p:sp>
        <p:nvSpPr>
          <p:cNvPr id="32" name="Freeform 5">
            <a:extLst>
              <a:ext uri="{FF2B5EF4-FFF2-40B4-BE49-F238E27FC236}">
                <a16:creationId xmlns:a16="http://schemas.microsoft.com/office/drawing/2014/main" id="{FD94A825-A0FB-396B-1E3F-644E6A906EBC}"/>
              </a:ext>
              <a:ext uri="{C183D7F6-B498-43B3-948B-1728B52AA6E4}">
                <adec:decorative xmlns:adec="http://schemas.microsoft.com/office/drawing/2017/decorative" val="1"/>
              </a:ext>
            </a:extLst>
          </p:cNvPr>
          <p:cNvSpPr>
            <a:spLocks/>
          </p:cNvSpPr>
          <p:nvPr/>
        </p:nvSpPr>
        <p:spPr bwMode="auto">
          <a:xfrm>
            <a:off x="378619" y="4512020"/>
            <a:ext cx="701607" cy="701607"/>
          </a:xfrm>
          <a:custGeom>
            <a:avLst/>
            <a:gdLst>
              <a:gd name="T0" fmla="*/ 200 w 400"/>
              <a:gd name="T1" fmla="*/ 0 h 400"/>
              <a:gd name="T2" fmla="*/ 200 w 400"/>
              <a:gd name="T3" fmla="*/ 0 h 400"/>
              <a:gd name="T4" fmla="*/ 253 w 400"/>
              <a:gd name="T5" fmla="*/ 7 h 400"/>
              <a:gd name="T6" fmla="*/ 301 w 400"/>
              <a:gd name="T7" fmla="*/ 28 h 400"/>
              <a:gd name="T8" fmla="*/ 341 w 400"/>
              <a:gd name="T9" fmla="*/ 59 h 400"/>
              <a:gd name="T10" fmla="*/ 372 w 400"/>
              <a:gd name="T11" fmla="*/ 99 h 400"/>
              <a:gd name="T12" fmla="*/ 393 w 400"/>
              <a:gd name="T13" fmla="*/ 147 h 400"/>
              <a:gd name="T14" fmla="*/ 400 w 400"/>
              <a:gd name="T15" fmla="*/ 200 h 400"/>
              <a:gd name="T16" fmla="*/ 393 w 400"/>
              <a:gd name="T17" fmla="*/ 253 h 400"/>
              <a:gd name="T18" fmla="*/ 372 w 400"/>
              <a:gd name="T19" fmla="*/ 301 h 400"/>
              <a:gd name="T20" fmla="*/ 341 w 400"/>
              <a:gd name="T21" fmla="*/ 342 h 400"/>
              <a:gd name="T22" fmla="*/ 301 w 400"/>
              <a:gd name="T23" fmla="*/ 373 h 400"/>
              <a:gd name="T24" fmla="*/ 253 w 400"/>
              <a:gd name="T25" fmla="*/ 393 h 400"/>
              <a:gd name="T26" fmla="*/ 200 w 400"/>
              <a:gd name="T27" fmla="*/ 400 h 400"/>
              <a:gd name="T28" fmla="*/ 147 w 400"/>
              <a:gd name="T29" fmla="*/ 393 h 400"/>
              <a:gd name="T30" fmla="*/ 99 w 400"/>
              <a:gd name="T31" fmla="*/ 373 h 400"/>
              <a:gd name="T32" fmla="*/ 58 w 400"/>
              <a:gd name="T33" fmla="*/ 342 h 400"/>
              <a:gd name="T34" fmla="*/ 27 w 400"/>
              <a:gd name="T35" fmla="*/ 301 h 400"/>
              <a:gd name="T36" fmla="*/ 7 w 400"/>
              <a:gd name="T37" fmla="*/ 253 h 400"/>
              <a:gd name="T38" fmla="*/ 0 w 400"/>
              <a:gd name="T39" fmla="*/ 200 h 400"/>
              <a:gd name="T40" fmla="*/ 7 w 400"/>
              <a:gd name="T41" fmla="*/ 147 h 400"/>
              <a:gd name="T42" fmla="*/ 27 w 400"/>
              <a:gd name="T43" fmla="*/ 99 h 400"/>
              <a:gd name="T44" fmla="*/ 58 w 400"/>
              <a:gd name="T45" fmla="*/ 59 h 400"/>
              <a:gd name="T46" fmla="*/ 99 w 400"/>
              <a:gd name="T47" fmla="*/ 28 h 400"/>
              <a:gd name="T48" fmla="*/ 147 w 400"/>
              <a:gd name="T49" fmla="*/ 7 h 400"/>
              <a:gd name="T50" fmla="*/ 200 w 400"/>
              <a:gd name="T5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400">
                <a:moveTo>
                  <a:pt x="200" y="0"/>
                </a:moveTo>
                <a:lnTo>
                  <a:pt x="200" y="0"/>
                </a:lnTo>
                <a:cubicBezTo>
                  <a:pt x="218" y="0"/>
                  <a:pt x="236" y="3"/>
                  <a:pt x="253" y="7"/>
                </a:cubicBezTo>
                <a:cubicBezTo>
                  <a:pt x="270" y="12"/>
                  <a:pt x="286" y="19"/>
                  <a:pt x="301" y="28"/>
                </a:cubicBezTo>
                <a:cubicBezTo>
                  <a:pt x="316" y="36"/>
                  <a:pt x="329" y="47"/>
                  <a:pt x="341" y="59"/>
                </a:cubicBezTo>
                <a:cubicBezTo>
                  <a:pt x="353" y="71"/>
                  <a:pt x="364" y="84"/>
                  <a:pt x="372" y="99"/>
                </a:cubicBezTo>
                <a:cubicBezTo>
                  <a:pt x="381" y="114"/>
                  <a:pt x="388" y="130"/>
                  <a:pt x="393" y="147"/>
                </a:cubicBezTo>
                <a:cubicBezTo>
                  <a:pt x="397" y="164"/>
                  <a:pt x="400" y="182"/>
                  <a:pt x="400" y="200"/>
                </a:cubicBezTo>
                <a:cubicBezTo>
                  <a:pt x="400" y="219"/>
                  <a:pt x="397" y="236"/>
                  <a:pt x="393" y="253"/>
                </a:cubicBezTo>
                <a:cubicBezTo>
                  <a:pt x="388" y="270"/>
                  <a:pt x="381" y="286"/>
                  <a:pt x="372" y="301"/>
                </a:cubicBezTo>
                <a:cubicBezTo>
                  <a:pt x="364" y="316"/>
                  <a:pt x="353" y="329"/>
                  <a:pt x="341" y="342"/>
                </a:cubicBezTo>
                <a:cubicBezTo>
                  <a:pt x="329" y="354"/>
                  <a:pt x="316" y="364"/>
                  <a:pt x="301" y="373"/>
                </a:cubicBezTo>
                <a:cubicBezTo>
                  <a:pt x="286" y="381"/>
                  <a:pt x="270" y="388"/>
                  <a:pt x="253" y="393"/>
                </a:cubicBezTo>
                <a:cubicBezTo>
                  <a:pt x="236" y="398"/>
                  <a:pt x="218" y="400"/>
                  <a:pt x="200" y="400"/>
                </a:cubicBezTo>
                <a:cubicBezTo>
                  <a:pt x="181" y="400"/>
                  <a:pt x="164" y="398"/>
                  <a:pt x="147" y="393"/>
                </a:cubicBezTo>
                <a:cubicBezTo>
                  <a:pt x="130" y="388"/>
                  <a:pt x="114" y="381"/>
                  <a:pt x="99" y="373"/>
                </a:cubicBezTo>
                <a:cubicBezTo>
                  <a:pt x="84" y="364"/>
                  <a:pt x="71" y="354"/>
                  <a:pt x="58" y="342"/>
                </a:cubicBezTo>
                <a:cubicBezTo>
                  <a:pt x="46" y="329"/>
                  <a:pt x="36" y="316"/>
                  <a:pt x="27" y="301"/>
                </a:cubicBezTo>
                <a:cubicBezTo>
                  <a:pt x="19" y="286"/>
                  <a:pt x="12" y="270"/>
                  <a:pt x="7" y="253"/>
                </a:cubicBezTo>
                <a:cubicBezTo>
                  <a:pt x="2" y="236"/>
                  <a:pt x="0" y="219"/>
                  <a:pt x="0" y="200"/>
                </a:cubicBezTo>
                <a:cubicBezTo>
                  <a:pt x="0" y="182"/>
                  <a:pt x="2" y="164"/>
                  <a:pt x="7" y="147"/>
                </a:cubicBezTo>
                <a:cubicBezTo>
                  <a:pt x="12" y="130"/>
                  <a:pt x="19" y="114"/>
                  <a:pt x="27" y="99"/>
                </a:cubicBezTo>
                <a:cubicBezTo>
                  <a:pt x="36" y="84"/>
                  <a:pt x="46" y="71"/>
                  <a:pt x="58" y="59"/>
                </a:cubicBezTo>
                <a:cubicBezTo>
                  <a:pt x="71" y="47"/>
                  <a:pt x="84" y="36"/>
                  <a:pt x="99" y="28"/>
                </a:cubicBezTo>
                <a:cubicBezTo>
                  <a:pt x="114" y="19"/>
                  <a:pt x="130" y="12"/>
                  <a:pt x="147" y="7"/>
                </a:cubicBezTo>
                <a:cubicBezTo>
                  <a:pt x="164" y="3"/>
                  <a:pt x="181" y="0"/>
                  <a:pt x="200" y="0"/>
                </a:cubicBezTo>
                <a:close/>
              </a:path>
            </a:pathLst>
          </a:custGeom>
          <a:gradFill>
            <a:gsLst>
              <a:gs pos="0">
                <a:srgbClr val="5A41A8"/>
              </a:gs>
              <a:gs pos="100000">
                <a:srgbClr val="D59DFF"/>
              </a:gs>
            </a:gsLst>
            <a:lin ang="12600000" scaled="0"/>
          </a:gradFill>
          <a:ln w="28575">
            <a:noFill/>
            <a:headEnd type="none" w="med" len="med"/>
            <a:tailEnd type="none" w="med" len="med"/>
          </a:ln>
          <a:effectLst>
            <a:outerShdw blurRad="215900" sx="102000" sy="1020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cs typeface="Segoe UI"/>
            </a:endParaRPr>
          </a:p>
        </p:txBody>
      </p:sp>
      <p:sp>
        <p:nvSpPr>
          <p:cNvPr id="33" name="Freeform 5">
            <a:extLst>
              <a:ext uri="{FF2B5EF4-FFF2-40B4-BE49-F238E27FC236}">
                <a16:creationId xmlns:a16="http://schemas.microsoft.com/office/drawing/2014/main" id="{436D15AC-4A9B-0EB5-7FF0-E5E9ED2E718B}"/>
              </a:ext>
              <a:ext uri="{C183D7F6-B498-43B3-948B-1728B52AA6E4}">
                <adec:decorative xmlns:adec="http://schemas.microsoft.com/office/drawing/2017/decorative" val="1"/>
              </a:ext>
            </a:extLst>
          </p:cNvPr>
          <p:cNvSpPr>
            <a:spLocks/>
          </p:cNvSpPr>
          <p:nvPr/>
        </p:nvSpPr>
        <p:spPr bwMode="auto">
          <a:xfrm>
            <a:off x="463738" y="4597139"/>
            <a:ext cx="531371" cy="531368"/>
          </a:xfrm>
          <a:custGeom>
            <a:avLst/>
            <a:gdLst>
              <a:gd name="T0" fmla="*/ 200 w 400"/>
              <a:gd name="T1" fmla="*/ 0 h 400"/>
              <a:gd name="T2" fmla="*/ 200 w 400"/>
              <a:gd name="T3" fmla="*/ 0 h 400"/>
              <a:gd name="T4" fmla="*/ 253 w 400"/>
              <a:gd name="T5" fmla="*/ 7 h 400"/>
              <a:gd name="T6" fmla="*/ 301 w 400"/>
              <a:gd name="T7" fmla="*/ 28 h 400"/>
              <a:gd name="T8" fmla="*/ 341 w 400"/>
              <a:gd name="T9" fmla="*/ 59 h 400"/>
              <a:gd name="T10" fmla="*/ 372 w 400"/>
              <a:gd name="T11" fmla="*/ 99 h 400"/>
              <a:gd name="T12" fmla="*/ 393 w 400"/>
              <a:gd name="T13" fmla="*/ 147 h 400"/>
              <a:gd name="T14" fmla="*/ 400 w 400"/>
              <a:gd name="T15" fmla="*/ 200 h 400"/>
              <a:gd name="T16" fmla="*/ 393 w 400"/>
              <a:gd name="T17" fmla="*/ 253 h 400"/>
              <a:gd name="T18" fmla="*/ 372 w 400"/>
              <a:gd name="T19" fmla="*/ 301 h 400"/>
              <a:gd name="T20" fmla="*/ 341 w 400"/>
              <a:gd name="T21" fmla="*/ 342 h 400"/>
              <a:gd name="T22" fmla="*/ 301 w 400"/>
              <a:gd name="T23" fmla="*/ 373 h 400"/>
              <a:gd name="T24" fmla="*/ 253 w 400"/>
              <a:gd name="T25" fmla="*/ 393 h 400"/>
              <a:gd name="T26" fmla="*/ 200 w 400"/>
              <a:gd name="T27" fmla="*/ 400 h 400"/>
              <a:gd name="T28" fmla="*/ 147 w 400"/>
              <a:gd name="T29" fmla="*/ 393 h 400"/>
              <a:gd name="T30" fmla="*/ 99 w 400"/>
              <a:gd name="T31" fmla="*/ 373 h 400"/>
              <a:gd name="T32" fmla="*/ 58 w 400"/>
              <a:gd name="T33" fmla="*/ 342 h 400"/>
              <a:gd name="T34" fmla="*/ 27 w 400"/>
              <a:gd name="T35" fmla="*/ 301 h 400"/>
              <a:gd name="T36" fmla="*/ 7 w 400"/>
              <a:gd name="T37" fmla="*/ 253 h 400"/>
              <a:gd name="T38" fmla="*/ 0 w 400"/>
              <a:gd name="T39" fmla="*/ 200 h 400"/>
              <a:gd name="T40" fmla="*/ 7 w 400"/>
              <a:gd name="T41" fmla="*/ 147 h 400"/>
              <a:gd name="T42" fmla="*/ 27 w 400"/>
              <a:gd name="T43" fmla="*/ 99 h 400"/>
              <a:gd name="T44" fmla="*/ 58 w 400"/>
              <a:gd name="T45" fmla="*/ 59 h 400"/>
              <a:gd name="T46" fmla="*/ 99 w 400"/>
              <a:gd name="T47" fmla="*/ 28 h 400"/>
              <a:gd name="T48" fmla="*/ 147 w 400"/>
              <a:gd name="T49" fmla="*/ 7 h 400"/>
              <a:gd name="T50" fmla="*/ 200 w 400"/>
              <a:gd name="T5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400">
                <a:moveTo>
                  <a:pt x="200" y="0"/>
                </a:moveTo>
                <a:lnTo>
                  <a:pt x="200" y="0"/>
                </a:lnTo>
                <a:cubicBezTo>
                  <a:pt x="218" y="0"/>
                  <a:pt x="236" y="3"/>
                  <a:pt x="253" y="7"/>
                </a:cubicBezTo>
                <a:cubicBezTo>
                  <a:pt x="270" y="12"/>
                  <a:pt x="286" y="19"/>
                  <a:pt x="301" y="28"/>
                </a:cubicBezTo>
                <a:cubicBezTo>
                  <a:pt x="316" y="36"/>
                  <a:pt x="329" y="47"/>
                  <a:pt x="341" y="59"/>
                </a:cubicBezTo>
                <a:cubicBezTo>
                  <a:pt x="353" y="71"/>
                  <a:pt x="364" y="84"/>
                  <a:pt x="372" y="99"/>
                </a:cubicBezTo>
                <a:cubicBezTo>
                  <a:pt x="381" y="114"/>
                  <a:pt x="388" y="130"/>
                  <a:pt x="393" y="147"/>
                </a:cubicBezTo>
                <a:cubicBezTo>
                  <a:pt x="397" y="164"/>
                  <a:pt x="400" y="182"/>
                  <a:pt x="400" y="200"/>
                </a:cubicBezTo>
                <a:cubicBezTo>
                  <a:pt x="400" y="219"/>
                  <a:pt x="397" y="236"/>
                  <a:pt x="393" y="253"/>
                </a:cubicBezTo>
                <a:cubicBezTo>
                  <a:pt x="388" y="270"/>
                  <a:pt x="381" y="286"/>
                  <a:pt x="372" y="301"/>
                </a:cubicBezTo>
                <a:cubicBezTo>
                  <a:pt x="364" y="316"/>
                  <a:pt x="353" y="329"/>
                  <a:pt x="341" y="342"/>
                </a:cubicBezTo>
                <a:cubicBezTo>
                  <a:pt x="329" y="354"/>
                  <a:pt x="316" y="364"/>
                  <a:pt x="301" y="373"/>
                </a:cubicBezTo>
                <a:cubicBezTo>
                  <a:pt x="286" y="381"/>
                  <a:pt x="270" y="388"/>
                  <a:pt x="253" y="393"/>
                </a:cubicBezTo>
                <a:cubicBezTo>
                  <a:pt x="236" y="398"/>
                  <a:pt x="218" y="400"/>
                  <a:pt x="200" y="400"/>
                </a:cubicBezTo>
                <a:cubicBezTo>
                  <a:pt x="181" y="400"/>
                  <a:pt x="164" y="398"/>
                  <a:pt x="147" y="393"/>
                </a:cubicBezTo>
                <a:cubicBezTo>
                  <a:pt x="130" y="388"/>
                  <a:pt x="114" y="381"/>
                  <a:pt x="99" y="373"/>
                </a:cubicBezTo>
                <a:cubicBezTo>
                  <a:pt x="84" y="364"/>
                  <a:pt x="71" y="354"/>
                  <a:pt x="58" y="342"/>
                </a:cubicBezTo>
                <a:cubicBezTo>
                  <a:pt x="46" y="329"/>
                  <a:pt x="36" y="316"/>
                  <a:pt x="27" y="301"/>
                </a:cubicBezTo>
                <a:cubicBezTo>
                  <a:pt x="19" y="286"/>
                  <a:pt x="12" y="270"/>
                  <a:pt x="7" y="253"/>
                </a:cubicBezTo>
                <a:cubicBezTo>
                  <a:pt x="2" y="236"/>
                  <a:pt x="0" y="219"/>
                  <a:pt x="0" y="200"/>
                </a:cubicBezTo>
                <a:cubicBezTo>
                  <a:pt x="0" y="182"/>
                  <a:pt x="2" y="164"/>
                  <a:pt x="7" y="147"/>
                </a:cubicBezTo>
                <a:cubicBezTo>
                  <a:pt x="12" y="130"/>
                  <a:pt x="19" y="114"/>
                  <a:pt x="27" y="99"/>
                </a:cubicBezTo>
                <a:cubicBezTo>
                  <a:pt x="36" y="84"/>
                  <a:pt x="46" y="71"/>
                  <a:pt x="58" y="59"/>
                </a:cubicBezTo>
                <a:cubicBezTo>
                  <a:pt x="71" y="47"/>
                  <a:pt x="84" y="36"/>
                  <a:pt x="99" y="28"/>
                </a:cubicBezTo>
                <a:cubicBezTo>
                  <a:pt x="114" y="19"/>
                  <a:pt x="130" y="12"/>
                  <a:pt x="147" y="7"/>
                </a:cubicBezTo>
                <a:cubicBezTo>
                  <a:pt x="164" y="3"/>
                  <a:pt x="181" y="0"/>
                  <a:pt x="200" y="0"/>
                </a:cubicBezTo>
                <a:close/>
              </a:path>
            </a:pathLst>
          </a:custGeom>
          <a:solidFill>
            <a:schemeClr val="bg1"/>
          </a:solidFill>
          <a:ln w="28575">
            <a:noFill/>
            <a:headEnd type="none" w="med" len="med"/>
            <a:tailEnd type="none" w="med" len="med"/>
          </a:ln>
          <a:effectLst>
            <a:outerShdw blurRad="342900" dist="38100" dir="2700000" algn="tl" rotWithShape="0">
              <a:prstClr val="black">
                <a:alpha val="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cs typeface="Segoe UI"/>
            </a:endParaRPr>
          </a:p>
        </p:txBody>
      </p:sp>
      <p:sp>
        <p:nvSpPr>
          <p:cNvPr id="35" name="Freeform 5">
            <a:extLst>
              <a:ext uri="{FF2B5EF4-FFF2-40B4-BE49-F238E27FC236}">
                <a16:creationId xmlns:a16="http://schemas.microsoft.com/office/drawing/2014/main" id="{E48C1B72-ED4C-761F-120E-6D2E3F58DB41}"/>
              </a:ext>
              <a:ext uri="{C183D7F6-B498-43B3-948B-1728B52AA6E4}">
                <adec:decorative xmlns:adec="http://schemas.microsoft.com/office/drawing/2017/decorative" val="1"/>
              </a:ext>
            </a:extLst>
          </p:cNvPr>
          <p:cNvSpPr>
            <a:spLocks/>
          </p:cNvSpPr>
          <p:nvPr/>
        </p:nvSpPr>
        <p:spPr bwMode="auto">
          <a:xfrm>
            <a:off x="378619" y="5529990"/>
            <a:ext cx="701607" cy="701607"/>
          </a:xfrm>
          <a:custGeom>
            <a:avLst/>
            <a:gdLst>
              <a:gd name="T0" fmla="*/ 200 w 400"/>
              <a:gd name="T1" fmla="*/ 0 h 400"/>
              <a:gd name="T2" fmla="*/ 200 w 400"/>
              <a:gd name="T3" fmla="*/ 0 h 400"/>
              <a:gd name="T4" fmla="*/ 253 w 400"/>
              <a:gd name="T5" fmla="*/ 7 h 400"/>
              <a:gd name="T6" fmla="*/ 301 w 400"/>
              <a:gd name="T7" fmla="*/ 28 h 400"/>
              <a:gd name="T8" fmla="*/ 341 w 400"/>
              <a:gd name="T9" fmla="*/ 59 h 400"/>
              <a:gd name="T10" fmla="*/ 372 w 400"/>
              <a:gd name="T11" fmla="*/ 99 h 400"/>
              <a:gd name="T12" fmla="*/ 393 w 400"/>
              <a:gd name="T13" fmla="*/ 147 h 400"/>
              <a:gd name="T14" fmla="*/ 400 w 400"/>
              <a:gd name="T15" fmla="*/ 200 h 400"/>
              <a:gd name="T16" fmla="*/ 393 w 400"/>
              <a:gd name="T17" fmla="*/ 253 h 400"/>
              <a:gd name="T18" fmla="*/ 372 w 400"/>
              <a:gd name="T19" fmla="*/ 301 h 400"/>
              <a:gd name="T20" fmla="*/ 341 w 400"/>
              <a:gd name="T21" fmla="*/ 342 h 400"/>
              <a:gd name="T22" fmla="*/ 301 w 400"/>
              <a:gd name="T23" fmla="*/ 373 h 400"/>
              <a:gd name="T24" fmla="*/ 253 w 400"/>
              <a:gd name="T25" fmla="*/ 393 h 400"/>
              <a:gd name="T26" fmla="*/ 200 w 400"/>
              <a:gd name="T27" fmla="*/ 400 h 400"/>
              <a:gd name="T28" fmla="*/ 147 w 400"/>
              <a:gd name="T29" fmla="*/ 393 h 400"/>
              <a:gd name="T30" fmla="*/ 99 w 400"/>
              <a:gd name="T31" fmla="*/ 373 h 400"/>
              <a:gd name="T32" fmla="*/ 58 w 400"/>
              <a:gd name="T33" fmla="*/ 342 h 400"/>
              <a:gd name="T34" fmla="*/ 27 w 400"/>
              <a:gd name="T35" fmla="*/ 301 h 400"/>
              <a:gd name="T36" fmla="*/ 7 w 400"/>
              <a:gd name="T37" fmla="*/ 253 h 400"/>
              <a:gd name="T38" fmla="*/ 0 w 400"/>
              <a:gd name="T39" fmla="*/ 200 h 400"/>
              <a:gd name="T40" fmla="*/ 7 w 400"/>
              <a:gd name="T41" fmla="*/ 147 h 400"/>
              <a:gd name="T42" fmla="*/ 27 w 400"/>
              <a:gd name="T43" fmla="*/ 99 h 400"/>
              <a:gd name="T44" fmla="*/ 58 w 400"/>
              <a:gd name="T45" fmla="*/ 59 h 400"/>
              <a:gd name="T46" fmla="*/ 99 w 400"/>
              <a:gd name="T47" fmla="*/ 28 h 400"/>
              <a:gd name="T48" fmla="*/ 147 w 400"/>
              <a:gd name="T49" fmla="*/ 7 h 400"/>
              <a:gd name="T50" fmla="*/ 200 w 400"/>
              <a:gd name="T5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400">
                <a:moveTo>
                  <a:pt x="200" y="0"/>
                </a:moveTo>
                <a:lnTo>
                  <a:pt x="200" y="0"/>
                </a:lnTo>
                <a:cubicBezTo>
                  <a:pt x="218" y="0"/>
                  <a:pt x="236" y="3"/>
                  <a:pt x="253" y="7"/>
                </a:cubicBezTo>
                <a:cubicBezTo>
                  <a:pt x="270" y="12"/>
                  <a:pt x="286" y="19"/>
                  <a:pt x="301" y="28"/>
                </a:cubicBezTo>
                <a:cubicBezTo>
                  <a:pt x="316" y="36"/>
                  <a:pt x="329" y="47"/>
                  <a:pt x="341" y="59"/>
                </a:cubicBezTo>
                <a:cubicBezTo>
                  <a:pt x="353" y="71"/>
                  <a:pt x="364" y="84"/>
                  <a:pt x="372" y="99"/>
                </a:cubicBezTo>
                <a:cubicBezTo>
                  <a:pt x="381" y="114"/>
                  <a:pt x="388" y="130"/>
                  <a:pt x="393" y="147"/>
                </a:cubicBezTo>
                <a:cubicBezTo>
                  <a:pt x="397" y="164"/>
                  <a:pt x="400" y="182"/>
                  <a:pt x="400" y="200"/>
                </a:cubicBezTo>
                <a:cubicBezTo>
                  <a:pt x="400" y="219"/>
                  <a:pt x="397" y="236"/>
                  <a:pt x="393" y="253"/>
                </a:cubicBezTo>
                <a:cubicBezTo>
                  <a:pt x="388" y="270"/>
                  <a:pt x="381" y="286"/>
                  <a:pt x="372" y="301"/>
                </a:cubicBezTo>
                <a:cubicBezTo>
                  <a:pt x="364" y="316"/>
                  <a:pt x="353" y="329"/>
                  <a:pt x="341" y="342"/>
                </a:cubicBezTo>
                <a:cubicBezTo>
                  <a:pt x="329" y="354"/>
                  <a:pt x="316" y="364"/>
                  <a:pt x="301" y="373"/>
                </a:cubicBezTo>
                <a:cubicBezTo>
                  <a:pt x="286" y="381"/>
                  <a:pt x="270" y="388"/>
                  <a:pt x="253" y="393"/>
                </a:cubicBezTo>
                <a:cubicBezTo>
                  <a:pt x="236" y="398"/>
                  <a:pt x="218" y="400"/>
                  <a:pt x="200" y="400"/>
                </a:cubicBezTo>
                <a:cubicBezTo>
                  <a:pt x="181" y="400"/>
                  <a:pt x="164" y="398"/>
                  <a:pt x="147" y="393"/>
                </a:cubicBezTo>
                <a:cubicBezTo>
                  <a:pt x="130" y="388"/>
                  <a:pt x="114" y="381"/>
                  <a:pt x="99" y="373"/>
                </a:cubicBezTo>
                <a:cubicBezTo>
                  <a:pt x="84" y="364"/>
                  <a:pt x="71" y="354"/>
                  <a:pt x="58" y="342"/>
                </a:cubicBezTo>
                <a:cubicBezTo>
                  <a:pt x="46" y="329"/>
                  <a:pt x="36" y="316"/>
                  <a:pt x="27" y="301"/>
                </a:cubicBezTo>
                <a:cubicBezTo>
                  <a:pt x="19" y="286"/>
                  <a:pt x="12" y="270"/>
                  <a:pt x="7" y="253"/>
                </a:cubicBezTo>
                <a:cubicBezTo>
                  <a:pt x="2" y="236"/>
                  <a:pt x="0" y="219"/>
                  <a:pt x="0" y="200"/>
                </a:cubicBezTo>
                <a:cubicBezTo>
                  <a:pt x="0" y="182"/>
                  <a:pt x="2" y="164"/>
                  <a:pt x="7" y="147"/>
                </a:cubicBezTo>
                <a:cubicBezTo>
                  <a:pt x="12" y="130"/>
                  <a:pt x="19" y="114"/>
                  <a:pt x="27" y="99"/>
                </a:cubicBezTo>
                <a:cubicBezTo>
                  <a:pt x="36" y="84"/>
                  <a:pt x="46" y="71"/>
                  <a:pt x="58" y="59"/>
                </a:cubicBezTo>
                <a:cubicBezTo>
                  <a:pt x="71" y="47"/>
                  <a:pt x="84" y="36"/>
                  <a:pt x="99" y="28"/>
                </a:cubicBezTo>
                <a:cubicBezTo>
                  <a:pt x="114" y="19"/>
                  <a:pt x="130" y="12"/>
                  <a:pt x="147" y="7"/>
                </a:cubicBezTo>
                <a:cubicBezTo>
                  <a:pt x="164" y="3"/>
                  <a:pt x="181" y="0"/>
                  <a:pt x="200" y="0"/>
                </a:cubicBezTo>
                <a:close/>
              </a:path>
            </a:pathLst>
          </a:custGeom>
          <a:gradFill>
            <a:gsLst>
              <a:gs pos="0">
                <a:srgbClr val="5A41A8"/>
              </a:gs>
              <a:gs pos="100000">
                <a:srgbClr val="D59DFF"/>
              </a:gs>
            </a:gsLst>
            <a:lin ang="12600000" scaled="0"/>
          </a:gradFill>
          <a:ln w="28575">
            <a:noFill/>
            <a:headEnd type="none" w="med" len="med"/>
            <a:tailEnd type="none" w="med" len="med"/>
          </a:ln>
          <a:effectLst>
            <a:outerShdw blurRad="215900" sx="102000" sy="1020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cs typeface="Segoe UI"/>
            </a:endParaRPr>
          </a:p>
        </p:txBody>
      </p:sp>
      <p:sp>
        <p:nvSpPr>
          <p:cNvPr id="36" name="Freeform 5">
            <a:extLst>
              <a:ext uri="{FF2B5EF4-FFF2-40B4-BE49-F238E27FC236}">
                <a16:creationId xmlns:a16="http://schemas.microsoft.com/office/drawing/2014/main" id="{55DE11A3-D0B4-C943-981D-C11B208B0256}"/>
              </a:ext>
              <a:ext uri="{C183D7F6-B498-43B3-948B-1728B52AA6E4}">
                <adec:decorative xmlns:adec="http://schemas.microsoft.com/office/drawing/2017/decorative" val="1"/>
              </a:ext>
            </a:extLst>
          </p:cNvPr>
          <p:cNvSpPr>
            <a:spLocks/>
          </p:cNvSpPr>
          <p:nvPr/>
        </p:nvSpPr>
        <p:spPr bwMode="auto">
          <a:xfrm>
            <a:off x="463738" y="5615109"/>
            <a:ext cx="531371" cy="531368"/>
          </a:xfrm>
          <a:custGeom>
            <a:avLst/>
            <a:gdLst>
              <a:gd name="T0" fmla="*/ 200 w 400"/>
              <a:gd name="T1" fmla="*/ 0 h 400"/>
              <a:gd name="T2" fmla="*/ 200 w 400"/>
              <a:gd name="T3" fmla="*/ 0 h 400"/>
              <a:gd name="T4" fmla="*/ 253 w 400"/>
              <a:gd name="T5" fmla="*/ 7 h 400"/>
              <a:gd name="T6" fmla="*/ 301 w 400"/>
              <a:gd name="T7" fmla="*/ 28 h 400"/>
              <a:gd name="T8" fmla="*/ 341 w 400"/>
              <a:gd name="T9" fmla="*/ 59 h 400"/>
              <a:gd name="T10" fmla="*/ 372 w 400"/>
              <a:gd name="T11" fmla="*/ 99 h 400"/>
              <a:gd name="T12" fmla="*/ 393 w 400"/>
              <a:gd name="T13" fmla="*/ 147 h 400"/>
              <a:gd name="T14" fmla="*/ 400 w 400"/>
              <a:gd name="T15" fmla="*/ 200 h 400"/>
              <a:gd name="T16" fmla="*/ 393 w 400"/>
              <a:gd name="T17" fmla="*/ 253 h 400"/>
              <a:gd name="T18" fmla="*/ 372 w 400"/>
              <a:gd name="T19" fmla="*/ 301 h 400"/>
              <a:gd name="T20" fmla="*/ 341 w 400"/>
              <a:gd name="T21" fmla="*/ 342 h 400"/>
              <a:gd name="T22" fmla="*/ 301 w 400"/>
              <a:gd name="T23" fmla="*/ 373 h 400"/>
              <a:gd name="T24" fmla="*/ 253 w 400"/>
              <a:gd name="T25" fmla="*/ 393 h 400"/>
              <a:gd name="T26" fmla="*/ 200 w 400"/>
              <a:gd name="T27" fmla="*/ 400 h 400"/>
              <a:gd name="T28" fmla="*/ 147 w 400"/>
              <a:gd name="T29" fmla="*/ 393 h 400"/>
              <a:gd name="T30" fmla="*/ 99 w 400"/>
              <a:gd name="T31" fmla="*/ 373 h 400"/>
              <a:gd name="T32" fmla="*/ 58 w 400"/>
              <a:gd name="T33" fmla="*/ 342 h 400"/>
              <a:gd name="T34" fmla="*/ 27 w 400"/>
              <a:gd name="T35" fmla="*/ 301 h 400"/>
              <a:gd name="T36" fmla="*/ 7 w 400"/>
              <a:gd name="T37" fmla="*/ 253 h 400"/>
              <a:gd name="T38" fmla="*/ 0 w 400"/>
              <a:gd name="T39" fmla="*/ 200 h 400"/>
              <a:gd name="T40" fmla="*/ 7 w 400"/>
              <a:gd name="T41" fmla="*/ 147 h 400"/>
              <a:gd name="T42" fmla="*/ 27 w 400"/>
              <a:gd name="T43" fmla="*/ 99 h 400"/>
              <a:gd name="T44" fmla="*/ 58 w 400"/>
              <a:gd name="T45" fmla="*/ 59 h 400"/>
              <a:gd name="T46" fmla="*/ 99 w 400"/>
              <a:gd name="T47" fmla="*/ 28 h 400"/>
              <a:gd name="T48" fmla="*/ 147 w 400"/>
              <a:gd name="T49" fmla="*/ 7 h 400"/>
              <a:gd name="T50" fmla="*/ 200 w 400"/>
              <a:gd name="T5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400">
                <a:moveTo>
                  <a:pt x="200" y="0"/>
                </a:moveTo>
                <a:lnTo>
                  <a:pt x="200" y="0"/>
                </a:lnTo>
                <a:cubicBezTo>
                  <a:pt x="218" y="0"/>
                  <a:pt x="236" y="3"/>
                  <a:pt x="253" y="7"/>
                </a:cubicBezTo>
                <a:cubicBezTo>
                  <a:pt x="270" y="12"/>
                  <a:pt x="286" y="19"/>
                  <a:pt x="301" y="28"/>
                </a:cubicBezTo>
                <a:cubicBezTo>
                  <a:pt x="316" y="36"/>
                  <a:pt x="329" y="47"/>
                  <a:pt x="341" y="59"/>
                </a:cubicBezTo>
                <a:cubicBezTo>
                  <a:pt x="353" y="71"/>
                  <a:pt x="364" y="84"/>
                  <a:pt x="372" y="99"/>
                </a:cubicBezTo>
                <a:cubicBezTo>
                  <a:pt x="381" y="114"/>
                  <a:pt x="388" y="130"/>
                  <a:pt x="393" y="147"/>
                </a:cubicBezTo>
                <a:cubicBezTo>
                  <a:pt x="397" y="164"/>
                  <a:pt x="400" y="182"/>
                  <a:pt x="400" y="200"/>
                </a:cubicBezTo>
                <a:cubicBezTo>
                  <a:pt x="400" y="219"/>
                  <a:pt x="397" y="236"/>
                  <a:pt x="393" y="253"/>
                </a:cubicBezTo>
                <a:cubicBezTo>
                  <a:pt x="388" y="270"/>
                  <a:pt x="381" y="286"/>
                  <a:pt x="372" y="301"/>
                </a:cubicBezTo>
                <a:cubicBezTo>
                  <a:pt x="364" y="316"/>
                  <a:pt x="353" y="329"/>
                  <a:pt x="341" y="342"/>
                </a:cubicBezTo>
                <a:cubicBezTo>
                  <a:pt x="329" y="354"/>
                  <a:pt x="316" y="364"/>
                  <a:pt x="301" y="373"/>
                </a:cubicBezTo>
                <a:cubicBezTo>
                  <a:pt x="286" y="381"/>
                  <a:pt x="270" y="388"/>
                  <a:pt x="253" y="393"/>
                </a:cubicBezTo>
                <a:cubicBezTo>
                  <a:pt x="236" y="398"/>
                  <a:pt x="218" y="400"/>
                  <a:pt x="200" y="400"/>
                </a:cubicBezTo>
                <a:cubicBezTo>
                  <a:pt x="181" y="400"/>
                  <a:pt x="164" y="398"/>
                  <a:pt x="147" y="393"/>
                </a:cubicBezTo>
                <a:cubicBezTo>
                  <a:pt x="130" y="388"/>
                  <a:pt x="114" y="381"/>
                  <a:pt x="99" y="373"/>
                </a:cubicBezTo>
                <a:cubicBezTo>
                  <a:pt x="84" y="364"/>
                  <a:pt x="71" y="354"/>
                  <a:pt x="58" y="342"/>
                </a:cubicBezTo>
                <a:cubicBezTo>
                  <a:pt x="46" y="329"/>
                  <a:pt x="36" y="316"/>
                  <a:pt x="27" y="301"/>
                </a:cubicBezTo>
                <a:cubicBezTo>
                  <a:pt x="19" y="286"/>
                  <a:pt x="12" y="270"/>
                  <a:pt x="7" y="253"/>
                </a:cubicBezTo>
                <a:cubicBezTo>
                  <a:pt x="2" y="236"/>
                  <a:pt x="0" y="219"/>
                  <a:pt x="0" y="200"/>
                </a:cubicBezTo>
                <a:cubicBezTo>
                  <a:pt x="0" y="182"/>
                  <a:pt x="2" y="164"/>
                  <a:pt x="7" y="147"/>
                </a:cubicBezTo>
                <a:cubicBezTo>
                  <a:pt x="12" y="130"/>
                  <a:pt x="19" y="114"/>
                  <a:pt x="27" y="99"/>
                </a:cubicBezTo>
                <a:cubicBezTo>
                  <a:pt x="36" y="84"/>
                  <a:pt x="46" y="71"/>
                  <a:pt x="58" y="59"/>
                </a:cubicBezTo>
                <a:cubicBezTo>
                  <a:pt x="71" y="47"/>
                  <a:pt x="84" y="36"/>
                  <a:pt x="99" y="28"/>
                </a:cubicBezTo>
                <a:cubicBezTo>
                  <a:pt x="114" y="19"/>
                  <a:pt x="130" y="12"/>
                  <a:pt x="147" y="7"/>
                </a:cubicBezTo>
                <a:cubicBezTo>
                  <a:pt x="164" y="3"/>
                  <a:pt x="181" y="0"/>
                  <a:pt x="200" y="0"/>
                </a:cubicBezTo>
                <a:close/>
              </a:path>
            </a:pathLst>
          </a:custGeom>
          <a:solidFill>
            <a:schemeClr val="bg1"/>
          </a:solidFill>
          <a:ln w="28575">
            <a:noFill/>
            <a:headEnd type="none" w="med" len="med"/>
            <a:tailEnd type="none" w="med" len="med"/>
          </a:ln>
          <a:effectLst>
            <a:outerShdw blurRad="342900" dist="38100" dir="2700000" algn="tl" rotWithShape="0">
              <a:prstClr val="black">
                <a:alpha val="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cs typeface="Segoe UI"/>
            </a:endParaRPr>
          </a:p>
        </p:txBody>
      </p:sp>
      <p:sp>
        <p:nvSpPr>
          <p:cNvPr id="40" name="Graphic 38">
            <a:extLst>
              <a:ext uri="{FF2B5EF4-FFF2-40B4-BE49-F238E27FC236}">
                <a16:creationId xmlns:a16="http://schemas.microsoft.com/office/drawing/2014/main" id="{FC23AB81-D302-4450-5B4E-5D408283086C}"/>
              </a:ext>
              <a:ext uri="{C183D7F6-B498-43B3-948B-1728B52AA6E4}">
                <adec:decorative xmlns:adec="http://schemas.microsoft.com/office/drawing/2017/decorative" val="1"/>
              </a:ext>
            </a:extLst>
          </p:cNvPr>
          <p:cNvSpPr>
            <a:spLocks noChangeAspect="1"/>
          </p:cNvSpPr>
          <p:nvPr/>
        </p:nvSpPr>
        <p:spPr>
          <a:xfrm>
            <a:off x="642319" y="2537876"/>
            <a:ext cx="174206" cy="244047"/>
          </a:xfrm>
          <a:custGeom>
            <a:avLst/>
            <a:gdLst>
              <a:gd name="connsiteX0" fmla="*/ 59493 w 118985"/>
              <a:gd name="connsiteY0" fmla="*/ 142875 h 166687"/>
              <a:gd name="connsiteX1" fmla="*/ 71399 w 118985"/>
              <a:gd name="connsiteY1" fmla="*/ 154781 h 166687"/>
              <a:gd name="connsiteX2" fmla="*/ 59493 w 118985"/>
              <a:gd name="connsiteY2" fmla="*/ 166688 h 166687"/>
              <a:gd name="connsiteX3" fmla="*/ 47587 w 118985"/>
              <a:gd name="connsiteY3" fmla="*/ 154781 h 166687"/>
              <a:gd name="connsiteX4" fmla="*/ 59493 w 118985"/>
              <a:gd name="connsiteY4" fmla="*/ 142875 h 166687"/>
              <a:gd name="connsiteX5" fmla="*/ 59493 w 118985"/>
              <a:gd name="connsiteY5" fmla="*/ 95250 h 166687"/>
              <a:gd name="connsiteX6" fmla="*/ 71399 w 118985"/>
              <a:gd name="connsiteY6" fmla="*/ 107156 h 166687"/>
              <a:gd name="connsiteX7" fmla="*/ 59493 w 118985"/>
              <a:gd name="connsiteY7" fmla="*/ 119063 h 166687"/>
              <a:gd name="connsiteX8" fmla="*/ 47587 w 118985"/>
              <a:gd name="connsiteY8" fmla="*/ 107156 h 166687"/>
              <a:gd name="connsiteX9" fmla="*/ 59493 w 118985"/>
              <a:gd name="connsiteY9" fmla="*/ 95250 h 166687"/>
              <a:gd name="connsiteX10" fmla="*/ 107079 w 118985"/>
              <a:gd name="connsiteY10" fmla="*/ 95250 h 166687"/>
              <a:gd name="connsiteX11" fmla="*/ 118985 w 118985"/>
              <a:gd name="connsiteY11" fmla="*/ 107156 h 166687"/>
              <a:gd name="connsiteX12" fmla="*/ 107079 w 118985"/>
              <a:gd name="connsiteY12" fmla="*/ 119063 h 166687"/>
              <a:gd name="connsiteX13" fmla="*/ 95173 w 118985"/>
              <a:gd name="connsiteY13" fmla="*/ 107156 h 166687"/>
              <a:gd name="connsiteX14" fmla="*/ 107079 w 118985"/>
              <a:gd name="connsiteY14" fmla="*/ 95250 h 166687"/>
              <a:gd name="connsiteX15" fmla="*/ 11906 w 118985"/>
              <a:gd name="connsiteY15" fmla="*/ 95250 h 166687"/>
              <a:gd name="connsiteX16" fmla="*/ 23813 w 118985"/>
              <a:gd name="connsiteY16" fmla="*/ 107156 h 166687"/>
              <a:gd name="connsiteX17" fmla="*/ 11906 w 118985"/>
              <a:gd name="connsiteY17" fmla="*/ 119063 h 166687"/>
              <a:gd name="connsiteX18" fmla="*/ 0 w 118985"/>
              <a:gd name="connsiteY18" fmla="*/ 107156 h 166687"/>
              <a:gd name="connsiteX19" fmla="*/ 11906 w 118985"/>
              <a:gd name="connsiteY19" fmla="*/ 95250 h 166687"/>
              <a:gd name="connsiteX20" fmla="*/ 59493 w 118985"/>
              <a:gd name="connsiteY20" fmla="*/ 47625 h 166687"/>
              <a:gd name="connsiteX21" fmla="*/ 71399 w 118985"/>
              <a:gd name="connsiteY21" fmla="*/ 59531 h 166687"/>
              <a:gd name="connsiteX22" fmla="*/ 59493 w 118985"/>
              <a:gd name="connsiteY22" fmla="*/ 71438 h 166687"/>
              <a:gd name="connsiteX23" fmla="*/ 47587 w 118985"/>
              <a:gd name="connsiteY23" fmla="*/ 59531 h 166687"/>
              <a:gd name="connsiteX24" fmla="*/ 59493 w 118985"/>
              <a:gd name="connsiteY24" fmla="*/ 47625 h 166687"/>
              <a:gd name="connsiteX25" fmla="*/ 107079 w 118985"/>
              <a:gd name="connsiteY25" fmla="*/ 47625 h 166687"/>
              <a:gd name="connsiteX26" fmla="*/ 118985 w 118985"/>
              <a:gd name="connsiteY26" fmla="*/ 59531 h 166687"/>
              <a:gd name="connsiteX27" fmla="*/ 107079 w 118985"/>
              <a:gd name="connsiteY27" fmla="*/ 71438 h 166687"/>
              <a:gd name="connsiteX28" fmla="*/ 95173 w 118985"/>
              <a:gd name="connsiteY28" fmla="*/ 59531 h 166687"/>
              <a:gd name="connsiteX29" fmla="*/ 107079 w 118985"/>
              <a:gd name="connsiteY29" fmla="*/ 47625 h 166687"/>
              <a:gd name="connsiteX30" fmla="*/ 11906 w 118985"/>
              <a:gd name="connsiteY30" fmla="*/ 47625 h 166687"/>
              <a:gd name="connsiteX31" fmla="*/ 23813 w 118985"/>
              <a:gd name="connsiteY31" fmla="*/ 59531 h 166687"/>
              <a:gd name="connsiteX32" fmla="*/ 11906 w 118985"/>
              <a:gd name="connsiteY32" fmla="*/ 71438 h 166687"/>
              <a:gd name="connsiteX33" fmla="*/ 0 w 118985"/>
              <a:gd name="connsiteY33" fmla="*/ 59531 h 166687"/>
              <a:gd name="connsiteX34" fmla="*/ 11906 w 118985"/>
              <a:gd name="connsiteY34" fmla="*/ 47625 h 166687"/>
              <a:gd name="connsiteX35" fmla="*/ 59493 w 118985"/>
              <a:gd name="connsiteY35" fmla="*/ 0 h 166687"/>
              <a:gd name="connsiteX36" fmla="*/ 71399 w 118985"/>
              <a:gd name="connsiteY36" fmla="*/ 11906 h 166687"/>
              <a:gd name="connsiteX37" fmla="*/ 59493 w 118985"/>
              <a:gd name="connsiteY37" fmla="*/ 23813 h 166687"/>
              <a:gd name="connsiteX38" fmla="*/ 47587 w 118985"/>
              <a:gd name="connsiteY38" fmla="*/ 11906 h 166687"/>
              <a:gd name="connsiteX39" fmla="*/ 59493 w 118985"/>
              <a:gd name="connsiteY39" fmla="*/ 0 h 166687"/>
              <a:gd name="connsiteX40" fmla="*/ 107079 w 118985"/>
              <a:gd name="connsiteY40" fmla="*/ 0 h 166687"/>
              <a:gd name="connsiteX41" fmla="*/ 118985 w 118985"/>
              <a:gd name="connsiteY41" fmla="*/ 11906 h 166687"/>
              <a:gd name="connsiteX42" fmla="*/ 107079 w 118985"/>
              <a:gd name="connsiteY42" fmla="*/ 23813 h 166687"/>
              <a:gd name="connsiteX43" fmla="*/ 95173 w 118985"/>
              <a:gd name="connsiteY43" fmla="*/ 11906 h 166687"/>
              <a:gd name="connsiteX44" fmla="*/ 107079 w 118985"/>
              <a:gd name="connsiteY44" fmla="*/ 0 h 166687"/>
              <a:gd name="connsiteX45" fmla="*/ 11906 w 118985"/>
              <a:gd name="connsiteY45" fmla="*/ 0 h 166687"/>
              <a:gd name="connsiteX46" fmla="*/ 23813 w 118985"/>
              <a:gd name="connsiteY46" fmla="*/ 11906 h 166687"/>
              <a:gd name="connsiteX47" fmla="*/ 11906 w 118985"/>
              <a:gd name="connsiteY47" fmla="*/ 23813 h 166687"/>
              <a:gd name="connsiteX48" fmla="*/ 0 w 118985"/>
              <a:gd name="connsiteY48" fmla="*/ 11906 h 166687"/>
              <a:gd name="connsiteX49" fmla="*/ 11906 w 118985"/>
              <a:gd name="connsiteY49" fmla="*/ 0 h 16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8985" h="166687">
                <a:moveTo>
                  <a:pt x="59493" y="142875"/>
                </a:moveTo>
                <a:cubicBezTo>
                  <a:pt x="66068" y="142875"/>
                  <a:pt x="71399" y="148205"/>
                  <a:pt x="71399" y="154781"/>
                </a:cubicBezTo>
                <a:cubicBezTo>
                  <a:pt x="71399" y="161357"/>
                  <a:pt x="66068" y="166688"/>
                  <a:pt x="59493" y="166688"/>
                </a:cubicBezTo>
                <a:cubicBezTo>
                  <a:pt x="52917" y="166688"/>
                  <a:pt x="47587" y="161357"/>
                  <a:pt x="47587" y="154781"/>
                </a:cubicBezTo>
                <a:cubicBezTo>
                  <a:pt x="47587" y="148205"/>
                  <a:pt x="52917" y="142875"/>
                  <a:pt x="59493" y="142875"/>
                </a:cubicBezTo>
                <a:close/>
                <a:moveTo>
                  <a:pt x="59493" y="95250"/>
                </a:moveTo>
                <a:cubicBezTo>
                  <a:pt x="66068" y="95250"/>
                  <a:pt x="71399" y="100580"/>
                  <a:pt x="71399" y="107156"/>
                </a:cubicBezTo>
                <a:cubicBezTo>
                  <a:pt x="71399" y="113732"/>
                  <a:pt x="66068" y="119063"/>
                  <a:pt x="59493" y="119063"/>
                </a:cubicBezTo>
                <a:cubicBezTo>
                  <a:pt x="52917" y="119063"/>
                  <a:pt x="47587" y="113732"/>
                  <a:pt x="47587" y="107156"/>
                </a:cubicBezTo>
                <a:cubicBezTo>
                  <a:pt x="47587" y="100580"/>
                  <a:pt x="52917" y="95250"/>
                  <a:pt x="59493" y="95250"/>
                </a:cubicBezTo>
                <a:close/>
                <a:moveTo>
                  <a:pt x="107079" y="95250"/>
                </a:moveTo>
                <a:cubicBezTo>
                  <a:pt x="113655" y="95250"/>
                  <a:pt x="118985" y="100580"/>
                  <a:pt x="118985" y="107156"/>
                </a:cubicBezTo>
                <a:cubicBezTo>
                  <a:pt x="118985" y="113732"/>
                  <a:pt x="113655" y="119063"/>
                  <a:pt x="107079" y="119063"/>
                </a:cubicBezTo>
                <a:cubicBezTo>
                  <a:pt x="100504" y="119063"/>
                  <a:pt x="95173" y="113732"/>
                  <a:pt x="95173" y="107156"/>
                </a:cubicBezTo>
                <a:cubicBezTo>
                  <a:pt x="95173" y="100580"/>
                  <a:pt x="100504" y="95250"/>
                  <a:pt x="107079" y="95250"/>
                </a:cubicBezTo>
                <a:close/>
                <a:moveTo>
                  <a:pt x="11906" y="95250"/>
                </a:moveTo>
                <a:cubicBezTo>
                  <a:pt x="18482" y="95250"/>
                  <a:pt x="23813" y="100580"/>
                  <a:pt x="23813" y="107156"/>
                </a:cubicBezTo>
                <a:cubicBezTo>
                  <a:pt x="23813" y="113732"/>
                  <a:pt x="18482" y="119063"/>
                  <a:pt x="11906" y="119063"/>
                </a:cubicBezTo>
                <a:cubicBezTo>
                  <a:pt x="5331" y="119063"/>
                  <a:pt x="0" y="113732"/>
                  <a:pt x="0" y="107156"/>
                </a:cubicBezTo>
                <a:cubicBezTo>
                  <a:pt x="0" y="100580"/>
                  <a:pt x="5331" y="95250"/>
                  <a:pt x="11906" y="95250"/>
                </a:cubicBezTo>
                <a:close/>
                <a:moveTo>
                  <a:pt x="59493" y="47625"/>
                </a:moveTo>
                <a:cubicBezTo>
                  <a:pt x="66068" y="47625"/>
                  <a:pt x="71399" y="52956"/>
                  <a:pt x="71399" y="59531"/>
                </a:cubicBezTo>
                <a:cubicBezTo>
                  <a:pt x="71399" y="66107"/>
                  <a:pt x="66068" y="71438"/>
                  <a:pt x="59493" y="71438"/>
                </a:cubicBezTo>
                <a:cubicBezTo>
                  <a:pt x="52917" y="71438"/>
                  <a:pt x="47587" y="66107"/>
                  <a:pt x="47587" y="59531"/>
                </a:cubicBezTo>
                <a:cubicBezTo>
                  <a:pt x="47587" y="52956"/>
                  <a:pt x="52917" y="47625"/>
                  <a:pt x="59493" y="47625"/>
                </a:cubicBezTo>
                <a:close/>
                <a:moveTo>
                  <a:pt x="107079" y="47625"/>
                </a:moveTo>
                <a:cubicBezTo>
                  <a:pt x="113655" y="47625"/>
                  <a:pt x="118985" y="52956"/>
                  <a:pt x="118985" y="59531"/>
                </a:cubicBezTo>
                <a:cubicBezTo>
                  <a:pt x="118985" y="66107"/>
                  <a:pt x="113655" y="71438"/>
                  <a:pt x="107079" y="71438"/>
                </a:cubicBezTo>
                <a:cubicBezTo>
                  <a:pt x="100504" y="71438"/>
                  <a:pt x="95173" y="66107"/>
                  <a:pt x="95173" y="59531"/>
                </a:cubicBezTo>
                <a:cubicBezTo>
                  <a:pt x="95173" y="52956"/>
                  <a:pt x="100504" y="47625"/>
                  <a:pt x="107079" y="47625"/>
                </a:cubicBezTo>
                <a:close/>
                <a:moveTo>
                  <a:pt x="11906" y="47625"/>
                </a:moveTo>
                <a:cubicBezTo>
                  <a:pt x="18482" y="47625"/>
                  <a:pt x="23813" y="52956"/>
                  <a:pt x="23813" y="59531"/>
                </a:cubicBezTo>
                <a:cubicBezTo>
                  <a:pt x="23813" y="66107"/>
                  <a:pt x="18482" y="71438"/>
                  <a:pt x="11906" y="71438"/>
                </a:cubicBezTo>
                <a:cubicBezTo>
                  <a:pt x="5331" y="71438"/>
                  <a:pt x="0" y="66107"/>
                  <a:pt x="0" y="59531"/>
                </a:cubicBezTo>
                <a:cubicBezTo>
                  <a:pt x="0" y="52956"/>
                  <a:pt x="5331" y="47625"/>
                  <a:pt x="11906" y="47625"/>
                </a:cubicBezTo>
                <a:close/>
                <a:moveTo>
                  <a:pt x="59493" y="0"/>
                </a:moveTo>
                <a:cubicBezTo>
                  <a:pt x="66068" y="0"/>
                  <a:pt x="71399" y="5331"/>
                  <a:pt x="71399" y="11906"/>
                </a:cubicBezTo>
                <a:cubicBezTo>
                  <a:pt x="71399" y="18482"/>
                  <a:pt x="66068" y="23813"/>
                  <a:pt x="59493" y="23813"/>
                </a:cubicBezTo>
                <a:cubicBezTo>
                  <a:pt x="52917" y="23813"/>
                  <a:pt x="47587" y="18482"/>
                  <a:pt x="47587" y="11906"/>
                </a:cubicBezTo>
                <a:cubicBezTo>
                  <a:pt x="47587" y="5331"/>
                  <a:pt x="52917" y="0"/>
                  <a:pt x="59493" y="0"/>
                </a:cubicBezTo>
                <a:close/>
                <a:moveTo>
                  <a:pt x="107079" y="0"/>
                </a:moveTo>
                <a:cubicBezTo>
                  <a:pt x="113655" y="0"/>
                  <a:pt x="118985" y="5331"/>
                  <a:pt x="118985" y="11906"/>
                </a:cubicBezTo>
                <a:cubicBezTo>
                  <a:pt x="118985" y="18482"/>
                  <a:pt x="113655" y="23813"/>
                  <a:pt x="107079" y="23813"/>
                </a:cubicBezTo>
                <a:cubicBezTo>
                  <a:pt x="100504" y="23813"/>
                  <a:pt x="95173" y="18482"/>
                  <a:pt x="95173" y="11906"/>
                </a:cubicBezTo>
                <a:cubicBezTo>
                  <a:pt x="95173" y="5331"/>
                  <a:pt x="100504" y="0"/>
                  <a:pt x="107079" y="0"/>
                </a:cubicBezTo>
                <a:close/>
                <a:moveTo>
                  <a:pt x="11906" y="0"/>
                </a:moveTo>
                <a:cubicBezTo>
                  <a:pt x="18482" y="0"/>
                  <a:pt x="23813" y="5331"/>
                  <a:pt x="23813" y="11906"/>
                </a:cubicBezTo>
                <a:cubicBezTo>
                  <a:pt x="23813" y="18482"/>
                  <a:pt x="18482" y="23813"/>
                  <a:pt x="11906" y="23813"/>
                </a:cubicBezTo>
                <a:cubicBezTo>
                  <a:pt x="5331" y="23813"/>
                  <a:pt x="0" y="18482"/>
                  <a:pt x="0" y="11906"/>
                </a:cubicBezTo>
                <a:cubicBezTo>
                  <a:pt x="0" y="5331"/>
                  <a:pt x="5331" y="0"/>
                  <a:pt x="11906" y="0"/>
                </a:cubicBezTo>
                <a:close/>
              </a:path>
            </a:pathLst>
          </a:custGeom>
          <a:solidFill>
            <a:schemeClr val="tx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cs typeface="Segoe UI"/>
            </a:endParaRPr>
          </a:p>
        </p:txBody>
      </p:sp>
      <p:sp>
        <p:nvSpPr>
          <p:cNvPr id="43" name="Graphic 41">
            <a:extLst>
              <a:ext uri="{FF2B5EF4-FFF2-40B4-BE49-F238E27FC236}">
                <a16:creationId xmlns:a16="http://schemas.microsoft.com/office/drawing/2014/main" id="{0D8C8278-8EE0-E07A-138C-31231CB23BBD}"/>
              </a:ext>
              <a:ext uri="{C183D7F6-B498-43B3-948B-1728B52AA6E4}">
                <adec:decorative xmlns:adec="http://schemas.microsoft.com/office/drawing/2017/decorative" val="1"/>
              </a:ext>
            </a:extLst>
          </p:cNvPr>
          <p:cNvSpPr>
            <a:spLocks noChangeAspect="1"/>
          </p:cNvSpPr>
          <p:nvPr/>
        </p:nvSpPr>
        <p:spPr>
          <a:xfrm>
            <a:off x="589966" y="3691155"/>
            <a:ext cx="278912" cy="278912"/>
          </a:xfrm>
          <a:custGeom>
            <a:avLst/>
            <a:gdLst>
              <a:gd name="connsiteX0" fmla="*/ 126495 w 190500"/>
              <a:gd name="connsiteY0" fmla="*/ 38389 h 190500"/>
              <a:gd name="connsiteX1" fmla="*/ 116393 w 190500"/>
              <a:gd name="connsiteY1" fmla="*/ 38389 h 190500"/>
              <a:gd name="connsiteX2" fmla="*/ 102394 w 190500"/>
              <a:gd name="connsiteY2" fmla="*/ 24390 h 190500"/>
              <a:gd name="connsiteX3" fmla="*/ 102394 w 190500"/>
              <a:gd name="connsiteY3" fmla="*/ 59531 h 190500"/>
              <a:gd name="connsiteX4" fmla="*/ 95250 w 190500"/>
              <a:gd name="connsiteY4" fmla="*/ 66675 h 190500"/>
              <a:gd name="connsiteX5" fmla="*/ 88106 w 190500"/>
              <a:gd name="connsiteY5" fmla="*/ 59531 h 190500"/>
              <a:gd name="connsiteX6" fmla="*/ 88106 w 190500"/>
              <a:gd name="connsiteY6" fmla="*/ 24390 h 190500"/>
              <a:gd name="connsiteX7" fmla="*/ 74108 w 190500"/>
              <a:gd name="connsiteY7" fmla="*/ 38389 h 190500"/>
              <a:gd name="connsiteX8" fmla="*/ 64005 w 190500"/>
              <a:gd name="connsiteY8" fmla="*/ 38389 h 190500"/>
              <a:gd name="connsiteX9" fmla="*/ 64005 w 190500"/>
              <a:gd name="connsiteY9" fmla="*/ 28286 h 190500"/>
              <a:gd name="connsiteX10" fmla="*/ 90199 w 190500"/>
              <a:gd name="connsiteY10" fmla="*/ 2092 h 190500"/>
              <a:gd name="connsiteX11" fmla="*/ 95250 w 190500"/>
              <a:gd name="connsiteY11" fmla="*/ 0 h 190500"/>
              <a:gd name="connsiteX12" fmla="*/ 100301 w 190500"/>
              <a:gd name="connsiteY12" fmla="*/ 2092 h 190500"/>
              <a:gd name="connsiteX13" fmla="*/ 126495 w 190500"/>
              <a:gd name="connsiteY13" fmla="*/ 28286 h 190500"/>
              <a:gd name="connsiteX14" fmla="*/ 126495 w 190500"/>
              <a:gd name="connsiteY14" fmla="*/ 38389 h 190500"/>
              <a:gd name="connsiteX15" fmla="*/ 38389 w 190500"/>
              <a:gd name="connsiteY15" fmla="*/ 116393 h 190500"/>
              <a:gd name="connsiteX16" fmla="*/ 38389 w 190500"/>
              <a:gd name="connsiteY16" fmla="*/ 126495 h 190500"/>
              <a:gd name="connsiteX17" fmla="*/ 28286 w 190500"/>
              <a:gd name="connsiteY17" fmla="*/ 126495 h 190500"/>
              <a:gd name="connsiteX18" fmla="*/ 2092 w 190500"/>
              <a:gd name="connsiteY18" fmla="*/ 100301 h 190500"/>
              <a:gd name="connsiteX19" fmla="*/ 0 w 190500"/>
              <a:gd name="connsiteY19" fmla="*/ 95250 h 190500"/>
              <a:gd name="connsiteX20" fmla="*/ 2092 w 190500"/>
              <a:gd name="connsiteY20" fmla="*/ 90199 h 190500"/>
              <a:gd name="connsiteX21" fmla="*/ 28286 w 190500"/>
              <a:gd name="connsiteY21" fmla="*/ 64005 h 190500"/>
              <a:gd name="connsiteX22" fmla="*/ 38389 w 190500"/>
              <a:gd name="connsiteY22" fmla="*/ 64005 h 190500"/>
              <a:gd name="connsiteX23" fmla="*/ 38389 w 190500"/>
              <a:gd name="connsiteY23" fmla="*/ 74108 h 190500"/>
              <a:gd name="connsiteX24" fmla="*/ 24390 w 190500"/>
              <a:gd name="connsiteY24" fmla="*/ 88106 h 190500"/>
              <a:gd name="connsiteX25" fmla="*/ 59531 w 190500"/>
              <a:gd name="connsiteY25" fmla="*/ 88106 h 190500"/>
              <a:gd name="connsiteX26" fmla="*/ 66675 w 190500"/>
              <a:gd name="connsiteY26" fmla="*/ 95250 h 190500"/>
              <a:gd name="connsiteX27" fmla="*/ 59531 w 190500"/>
              <a:gd name="connsiteY27" fmla="*/ 102394 h 190500"/>
              <a:gd name="connsiteX28" fmla="*/ 24390 w 190500"/>
              <a:gd name="connsiteY28" fmla="*/ 102394 h 190500"/>
              <a:gd name="connsiteX29" fmla="*/ 38389 w 190500"/>
              <a:gd name="connsiteY29" fmla="*/ 116393 h 190500"/>
              <a:gd name="connsiteX30" fmla="*/ 152111 w 190500"/>
              <a:gd name="connsiteY30" fmla="*/ 126495 h 190500"/>
              <a:gd name="connsiteX31" fmla="*/ 152111 w 190500"/>
              <a:gd name="connsiteY31" fmla="*/ 116393 h 190500"/>
              <a:gd name="connsiteX32" fmla="*/ 166109 w 190500"/>
              <a:gd name="connsiteY32" fmla="*/ 102394 h 190500"/>
              <a:gd name="connsiteX33" fmla="*/ 130969 w 190500"/>
              <a:gd name="connsiteY33" fmla="*/ 102394 h 190500"/>
              <a:gd name="connsiteX34" fmla="*/ 123825 w 190500"/>
              <a:gd name="connsiteY34" fmla="*/ 95250 h 190500"/>
              <a:gd name="connsiteX35" fmla="*/ 130969 w 190500"/>
              <a:gd name="connsiteY35" fmla="*/ 88106 h 190500"/>
              <a:gd name="connsiteX36" fmla="*/ 166109 w 190500"/>
              <a:gd name="connsiteY36" fmla="*/ 88106 h 190500"/>
              <a:gd name="connsiteX37" fmla="*/ 152111 w 190500"/>
              <a:gd name="connsiteY37" fmla="*/ 74108 h 190500"/>
              <a:gd name="connsiteX38" fmla="*/ 152111 w 190500"/>
              <a:gd name="connsiteY38" fmla="*/ 64005 h 190500"/>
              <a:gd name="connsiteX39" fmla="*/ 162214 w 190500"/>
              <a:gd name="connsiteY39" fmla="*/ 64005 h 190500"/>
              <a:gd name="connsiteX40" fmla="*/ 188407 w 190500"/>
              <a:gd name="connsiteY40" fmla="*/ 90199 h 190500"/>
              <a:gd name="connsiteX41" fmla="*/ 190500 w 190500"/>
              <a:gd name="connsiteY41" fmla="*/ 95250 h 190500"/>
              <a:gd name="connsiteX42" fmla="*/ 188407 w 190500"/>
              <a:gd name="connsiteY42" fmla="*/ 100301 h 190500"/>
              <a:gd name="connsiteX43" fmla="*/ 162214 w 190500"/>
              <a:gd name="connsiteY43" fmla="*/ 126495 h 190500"/>
              <a:gd name="connsiteX44" fmla="*/ 152111 w 190500"/>
              <a:gd name="connsiteY44" fmla="*/ 126495 h 190500"/>
              <a:gd name="connsiteX45" fmla="*/ 126495 w 190500"/>
              <a:gd name="connsiteY45" fmla="*/ 152111 h 190500"/>
              <a:gd name="connsiteX46" fmla="*/ 116393 w 190500"/>
              <a:gd name="connsiteY46" fmla="*/ 152111 h 190500"/>
              <a:gd name="connsiteX47" fmla="*/ 102394 w 190500"/>
              <a:gd name="connsiteY47" fmla="*/ 166109 h 190500"/>
              <a:gd name="connsiteX48" fmla="*/ 102394 w 190500"/>
              <a:gd name="connsiteY48" fmla="*/ 130969 h 190500"/>
              <a:gd name="connsiteX49" fmla="*/ 95250 w 190500"/>
              <a:gd name="connsiteY49" fmla="*/ 123825 h 190500"/>
              <a:gd name="connsiteX50" fmla="*/ 88106 w 190500"/>
              <a:gd name="connsiteY50" fmla="*/ 130969 h 190500"/>
              <a:gd name="connsiteX51" fmla="*/ 88106 w 190500"/>
              <a:gd name="connsiteY51" fmla="*/ 166109 h 190500"/>
              <a:gd name="connsiteX52" fmla="*/ 74108 w 190500"/>
              <a:gd name="connsiteY52" fmla="*/ 152111 h 190500"/>
              <a:gd name="connsiteX53" fmla="*/ 64005 w 190500"/>
              <a:gd name="connsiteY53" fmla="*/ 152111 h 190500"/>
              <a:gd name="connsiteX54" fmla="*/ 64005 w 190500"/>
              <a:gd name="connsiteY54" fmla="*/ 162214 h 190500"/>
              <a:gd name="connsiteX55" fmla="*/ 90199 w 190500"/>
              <a:gd name="connsiteY55" fmla="*/ 188407 h 190500"/>
              <a:gd name="connsiteX56" fmla="*/ 95250 w 190500"/>
              <a:gd name="connsiteY56" fmla="*/ 190500 h 190500"/>
              <a:gd name="connsiteX57" fmla="*/ 100301 w 190500"/>
              <a:gd name="connsiteY57" fmla="*/ 188407 h 190500"/>
              <a:gd name="connsiteX58" fmla="*/ 126495 w 190500"/>
              <a:gd name="connsiteY58" fmla="*/ 162214 h 190500"/>
              <a:gd name="connsiteX59" fmla="*/ 126495 w 190500"/>
              <a:gd name="connsiteY59" fmla="*/ 152111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90500" h="190500">
                <a:moveTo>
                  <a:pt x="126495" y="38389"/>
                </a:moveTo>
                <a:cubicBezTo>
                  <a:pt x="123705" y="41179"/>
                  <a:pt x="119183" y="41179"/>
                  <a:pt x="116393" y="38389"/>
                </a:cubicBezTo>
                <a:lnTo>
                  <a:pt x="102394" y="24390"/>
                </a:lnTo>
                <a:lnTo>
                  <a:pt x="102394" y="59531"/>
                </a:lnTo>
                <a:cubicBezTo>
                  <a:pt x="102394" y="63477"/>
                  <a:pt x="99195" y="66675"/>
                  <a:pt x="95250" y="66675"/>
                </a:cubicBezTo>
                <a:cubicBezTo>
                  <a:pt x="91305" y="66675"/>
                  <a:pt x="88106" y="63477"/>
                  <a:pt x="88106" y="59531"/>
                </a:cubicBezTo>
                <a:lnTo>
                  <a:pt x="88106" y="24390"/>
                </a:lnTo>
                <a:lnTo>
                  <a:pt x="74108" y="38389"/>
                </a:lnTo>
                <a:cubicBezTo>
                  <a:pt x="71318" y="41179"/>
                  <a:pt x="66795" y="41179"/>
                  <a:pt x="64005" y="38389"/>
                </a:cubicBezTo>
                <a:cubicBezTo>
                  <a:pt x="61215" y="35599"/>
                  <a:pt x="61215" y="31076"/>
                  <a:pt x="64005" y="28286"/>
                </a:cubicBezTo>
                <a:lnTo>
                  <a:pt x="90199" y="2092"/>
                </a:lnTo>
                <a:cubicBezTo>
                  <a:pt x="91538" y="753"/>
                  <a:pt x="93355" y="0"/>
                  <a:pt x="95250" y="0"/>
                </a:cubicBezTo>
                <a:cubicBezTo>
                  <a:pt x="97145" y="0"/>
                  <a:pt x="98962" y="753"/>
                  <a:pt x="100301" y="2092"/>
                </a:cubicBezTo>
                <a:lnTo>
                  <a:pt x="126495" y="28286"/>
                </a:lnTo>
                <a:cubicBezTo>
                  <a:pt x="129285" y="31076"/>
                  <a:pt x="129285" y="35599"/>
                  <a:pt x="126495" y="38389"/>
                </a:cubicBezTo>
                <a:close/>
                <a:moveTo>
                  <a:pt x="38389" y="116393"/>
                </a:moveTo>
                <a:cubicBezTo>
                  <a:pt x="41179" y="119183"/>
                  <a:pt x="41179" y="123705"/>
                  <a:pt x="38389" y="126495"/>
                </a:cubicBezTo>
                <a:cubicBezTo>
                  <a:pt x="35599" y="129285"/>
                  <a:pt x="31076" y="129285"/>
                  <a:pt x="28286" y="126495"/>
                </a:cubicBezTo>
                <a:lnTo>
                  <a:pt x="2092" y="100301"/>
                </a:lnTo>
                <a:cubicBezTo>
                  <a:pt x="753" y="98962"/>
                  <a:pt x="0" y="97145"/>
                  <a:pt x="0" y="95250"/>
                </a:cubicBezTo>
                <a:cubicBezTo>
                  <a:pt x="0" y="93355"/>
                  <a:pt x="753" y="91538"/>
                  <a:pt x="2092" y="90199"/>
                </a:cubicBezTo>
                <a:lnTo>
                  <a:pt x="28286" y="64005"/>
                </a:lnTo>
                <a:cubicBezTo>
                  <a:pt x="31076" y="61215"/>
                  <a:pt x="35599" y="61215"/>
                  <a:pt x="38389" y="64005"/>
                </a:cubicBezTo>
                <a:cubicBezTo>
                  <a:pt x="41179" y="66795"/>
                  <a:pt x="41179" y="71318"/>
                  <a:pt x="38389" y="74108"/>
                </a:cubicBezTo>
                <a:lnTo>
                  <a:pt x="24390" y="88106"/>
                </a:lnTo>
                <a:lnTo>
                  <a:pt x="59531" y="88106"/>
                </a:lnTo>
                <a:cubicBezTo>
                  <a:pt x="63477" y="88106"/>
                  <a:pt x="66675" y="91305"/>
                  <a:pt x="66675" y="95250"/>
                </a:cubicBezTo>
                <a:cubicBezTo>
                  <a:pt x="66675" y="99195"/>
                  <a:pt x="63477" y="102394"/>
                  <a:pt x="59531" y="102394"/>
                </a:cubicBezTo>
                <a:lnTo>
                  <a:pt x="24390" y="102394"/>
                </a:lnTo>
                <a:lnTo>
                  <a:pt x="38389" y="116393"/>
                </a:lnTo>
                <a:close/>
                <a:moveTo>
                  <a:pt x="152111" y="126495"/>
                </a:moveTo>
                <a:cubicBezTo>
                  <a:pt x="149322" y="123705"/>
                  <a:pt x="149322" y="119183"/>
                  <a:pt x="152111" y="116393"/>
                </a:cubicBezTo>
                <a:lnTo>
                  <a:pt x="166109" y="102394"/>
                </a:lnTo>
                <a:lnTo>
                  <a:pt x="130969" y="102394"/>
                </a:lnTo>
                <a:cubicBezTo>
                  <a:pt x="127024" y="102394"/>
                  <a:pt x="123825" y="99195"/>
                  <a:pt x="123825" y="95250"/>
                </a:cubicBezTo>
                <a:cubicBezTo>
                  <a:pt x="123825" y="91305"/>
                  <a:pt x="127024" y="88106"/>
                  <a:pt x="130969" y="88106"/>
                </a:cubicBezTo>
                <a:lnTo>
                  <a:pt x="166109" y="88106"/>
                </a:lnTo>
                <a:lnTo>
                  <a:pt x="152111" y="74108"/>
                </a:lnTo>
                <a:cubicBezTo>
                  <a:pt x="149322" y="71318"/>
                  <a:pt x="149322" y="66795"/>
                  <a:pt x="152111" y="64005"/>
                </a:cubicBezTo>
                <a:cubicBezTo>
                  <a:pt x="154901" y="61215"/>
                  <a:pt x="159424" y="61215"/>
                  <a:pt x="162214" y="64005"/>
                </a:cubicBezTo>
                <a:lnTo>
                  <a:pt x="188407" y="90199"/>
                </a:lnTo>
                <a:cubicBezTo>
                  <a:pt x="189748" y="91538"/>
                  <a:pt x="190500" y="93355"/>
                  <a:pt x="190500" y="95250"/>
                </a:cubicBezTo>
                <a:cubicBezTo>
                  <a:pt x="190500" y="97145"/>
                  <a:pt x="189748" y="98962"/>
                  <a:pt x="188407" y="100301"/>
                </a:cubicBezTo>
                <a:lnTo>
                  <a:pt x="162214" y="126495"/>
                </a:lnTo>
                <a:cubicBezTo>
                  <a:pt x="159424" y="129285"/>
                  <a:pt x="154901" y="129285"/>
                  <a:pt x="152111" y="126495"/>
                </a:cubicBezTo>
                <a:close/>
                <a:moveTo>
                  <a:pt x="126495" y="152111"/>
                </a:moveTo>
                <a:cubicBezTo>
                  <a:pt x="123705" y="149322"/>
                  <a:pt x="119183" y="149322"/>
                  <a:pt x="116393" y="152111"/>
                </a:cubicBezTo>
                <a:lnTo>
                  <a:pt x="102394" y="166109"/>
                </a:lnTo>
                <a:lnTo>
                  <a:pt x="102394" y="130969"/>
                </a:lnTo>
                <a:cubicBezTo>
                  <a:pt x="102394" y="127024"/>
                  <a:pt x="99195" y="123825"/>
                  <a:pt x="95250" y="123825"/>
                </a:cubicBezTo>
                <a:cubicBezTo>
                  <a:pt x="91305" y="123825"/>
                  <a:pt x="88106" y="127024"/>
                  <a:pt x="88106" y="130969"/>
                </a:cubicBezTo>
                <a:lnTo>
                  <a:pt x="88106" y="166109"/>
                </a:lnTo>
                <a:lnTo>
                  <a:pt x="74108" y="152111"/>
                </a:lnTo>
                <a:cubicBezTo>
                  <a:pt x="71318" y="149322"/>
                  <a:pt x="66795" y="149322"/>
                  <a:pt x="64005" y="152111"/>
                </a:cubicBezTo>
                <a:cubicBezTo>
                  <a:pt x="61215" y="154901"/>
                  <a:pt x="61215" y="159424"/>
                  <a:pt x="64005" y="162214"/>
                </a:cubicBezTo>
                <a:lnTo>
                  <a:pt x="90199" y="188407"/>
                </a:lnTo>
                <a:cubicBezTo>
                  <a:pt x="91538" y="189748"/>
                  <a:pt x="93355" y="190500"/>
                  <a:pt x="95250" y="190500"/>
                </a:cubicBezTo>
                <a:cubicBezTo>
                  <a:pt x="97145" y="190500"/>
                  <a:pt x="98962" y="189748"/>
                  <a:pt x="100301" y="188407"/>
                </a:cubicBezTo>
                <a:lnTo>
                  <a:pt x="126495" y="162214"/>
                </a:lnTo>
                <a:cubicBezTo>
                  <a:pt x="129285" y="159424"/>
                  <a:pt x="129285" y="154901"/>
                  <a:pt x="126495" y="152111"/>
                </a:cubicBezTo>
                <a:close/>
              </a:path>
            </a:pathLst>
          </a:custGeom>
          <a:solidFill>
            <a:schemeClr val="tx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cs typeface="Segoe UI"/>
            </a:endParaRPr>
          </a:p>
        </p:txBody>
      </p:sp>
      <p:sp>
        <p:nvSpPr>
          <p:cNvPr id="48" name="Graphic 44">
            <a:extLst>
              <a:ext uri="{FF2B5EF4-FFF2-40B4-BE49-F238E27FC236}">
                <a16:creationId xmlns:a16="http://schemas.microsoft.com/office/drawing/2014/main" id="{E5199F5C-8CBC-8766-E340-EF4FD1AE32BA}"/>
              </a:ext>
              <a:ext uri="{C183D7F6-B498-43B3-948B-1728B52AA6E4}">
                <adec:decorative xmlns:adec="http://schemas.microsoft.com/office/drawing/2017/decorative" val="1"/>
              </a:ext>
            </a:extLst>
          </p:cNvPr>
          <p:cNvSpPr>
            <a:spLocks noChangeAspect="1"/>
          </p:cNvSpPr>
          <p:nvPr/>
        </p:nvSpPr>
        <p:spPr>
          <a:xfrm>
            <a:off x="589947" y="4723367"/>
            <a:ext cx="278951" cy="278912"/>
          </a:xfrm>
          <a:custGeom>
            <a:avLst/>
            <a:gdLst>
              <a:gd name="connsiteX0" fmla="*/ 40461 w 190527"/>
              <a:gd name="connsiteY0" fmla="*/ 133370 h 190500"/>
              <a:gd name="connsiteX1" fmla="*/ 57130 w 190527"/>
              <a:gd name="connsiteY1" fmla="*/ 150039 h 190500"/>
              <a:gd name="connsiteX2" fmla="*/ 57130 w 190527"/>
              <a:gd name="connsiteY2" fmla="*/ 173831 h 190500"/>
              <a:gd name="connsiteX3" fmla="*/ 40461 w 190527"/>
              <a:gd name="connsiteY3" fmla="*/ 190500 h 190500"/>
              <a:gd name="connsiteX4" fmla="*/ 16669 w 190527"/>
              <a:gd name="connsiteY4" fmla="*/ 190500 h 190500"/>
              <a:gd name="connsiteX5" fmla="*/ 0 w 190527"/>
              <a:gd name="connsiteY5" fmla="*/ 173831 h 190500"/>
              <a:gd name="connsiteX6" fmla="*/ 0 w 190527"/>
              <a:gd name="connsiteY6" fmla="*/ 150039 h 190500"/>
              <a:gd name="connsiteX7" fmla="*/ 16669 w 190527"/>
              <a:gd name="connsiteY7" fmla="*/ 133370 h 190500"/>
              <a:gd name="connsiteX8" fmla="*/ 40461 w 190527"/>
              <a:gd name="connsiteY8" fmla="*/ 133370 h 190500"/>
              <a:gd name="connsiteX9" fmla="*/ 40461 w 190527"/>
              <a:gd name="connsiteY9" fmla="*/ 147658 h 190500"/>
              <a:gd name="connsiteX10" fmla="*/ 16669 w 190527"/>
              <a:gd name="connsiteY10" fmla="*/ 147658 h 190500"/>
              <a:gd name="connsiteX11" fmla="*/ 14288 w 190527"/>
              <a:gd name="connsiteY11" fmla="*/ 150039 h 190500"/>
              <a:gd name="connsiteX12" fmla="*/ 14288 w 190527"/>
              <a:gd name="connsiteY12" fmla="*/ 173831 h 190500"/>
              <a:gd name="connsiteX13" fmla="*/ 16669 w 190527"/>
              <a:gd name="connsiteY13" fmla="*/ 176213 h 190500"/>
              <a:gd name="connsiteX14" fmla="*/ 40461 w 190527"/>
              <a:gd name="connsiteY14" fmla="*/ 176213 h 190500"/>
              <a:gd name="connsiteX15" fmla="*/ 42842 w 190527"/>
              <a:gd name="connsiteY15" fmla="*/ 173831 h 190500"/>
              <a:gd name="connsiteX16" fmla="*/ 42842 w 190527"/>
              <a:gd name="connsiteY16" fmla="*/ 150039 h 190500"/>
              <a:gd name="connsiteX17" fmla="*/ 40461 w 190527"/>
              <a:gd name="connsiteY17" fmla="*/ 147658 h 190500"/>
              <a:gd name="connsiteX18" fmla="*/ 73801 w 190527"/>
              <a:gd name="connsiteY18" fmla="*/ 152400 h 190500"/>
              <a:gd name="connsiteX19" fmla="*/ 183384 w 190527"/>
              <a:gd name="connsiteY19" fmla="*/ 152400 h 190500"/>
              <a:gd name="connsiteX20" fmla="*/ 190528 w 190527"/>
              <a:gd name="connsiteY20" fmla="*/ 159544 h 190500"/>
              <a:gd name="connsiteX21" fmla="*/ 184354 w 190527"/>
              <a:gd name="connsiteY21" fmla="*/ 166623 h 190500"/>
              <a:gd name="connsiteX22" fmla="*/ 183384 w 190527"/>
              <a:gd name="connsiteY22" fmla="*/ 166688 h 190500"/>
              <a:gd name="connsiteX23" fmla="*/ 73801 w 190527"/>
              <a:gd name="connsiteY23" fmla="*/ 166688 h 190500"/>
              <a:gd name="connsiteX24" fmla="*/ 66657 w 190527"/>
              <a:gd name="connsiteY24" fmla="*/ 159544 h 190500"/>
              <a:gd name="connsiteX25" fmla="*/ 72831 w 190527"/>
              <a:gd name="connsiteY25" fmla="*/ 152465 h 190500"/>
              <a:gd name="connsiteX26" fmla="*/ 73801 w 190527"/>
              <a:gd name="connsiteY26" fmla="*/ 152400 h 190500"/>
              <a:gd name="connsiteX27" fmla="*/ 183384 w 190527"/>
              <a:gd name="connsiteY27" fmla="*/ 152400 h 190500"/>
              <a:gd name="connsiteX28" fmla="*/ 73801 w 190527"/>
              <a:gd name="connsiteY28" fmla="*/ 152400 h 190500"/>
              <a:gd name="connsiteX29" fmla="*/ 40461 w 190527"/>
              <a:gd name="connsiteY29" fmla="*/ 66685 h 190500"/>
              <a:gd name="connsiteX30" fmla="*/ 57130 w 190527"/>
              <a:gd name="connsiteY30" fmla="*/ 83354 h 190500"/>
              <a:gd name="connsiteX31" fmla="*/ 57130 w 190527"/>
              <a:gd name="connsiteY31" fmla="*/ 107146 h 190500"/>
              <a:gd name="connsiteX32" fmla="*/ 40461 w 190527"/>
              <a:gd name="connsiteY32" fmla="*/ 123815 h 190500"/>
              <a:gd name="connsiteX33" fmla="*/ 16669 w 190527"/>
              <a:gd name="connsiteY33" fmla="*/ 123815 h 190500"/>
              <a:gd name="connsiteX34" fmla="*/ 0 w 190527"/>
              <a:gd name="connsiteY34" fmla="*/ 107146 h 190500"/>
              <a:gd name="connsiteX35" fmla="*/ 0 w 190527"/>
              <a:gd name="connsiteY35" fmla="*/ 83354 h 190500"/>
              <a:gd name="connsiteX36" fmla="*/ 16669 w 190527"/>
              <a:gd name="connsiteY36" fmla="*/ 66685 h 190500"/>
              <a:gd name="connsiteX37" fmla="*/ 40461 w 190527"/>
              <a:gd name="connsiteY37" fmla="*/ 66685 h 190500"/>
              <a:gd name="connsiteX38" fmla="*/ 40461 w 190527"/>
              <a:gd name="connsiteY38" fmla="*/ 80973 h 190500"/>
              <a:gd name="connsiteX39" fmla="*/ 16669 w 190527"/>
              <a:gd name="connsiteY39" fmla="*/ 80973 h 190500"/>
              <a:gd name="connsiteX40" fmla="*/ 14288 w 190527"/>
              <a:gd name="connsiteY40" fmla="*/ 83354 h 190500"/>
              <a:gd name="connsiteX41" fmla="*/ 14288 w 190527"/>
              <a:gd name="connsiteY41" fmla="*/ 107146 h 190500"/>
              <a:gd name="connsiteX42" fmla="*/ 16669 w 190527"/>
              <a:gd name="connsiteY42" fmla="*/ 109527 h 190500"/>
              <a:gd name="connsiteX43" fmla="*/ 40461 w 190527"/>
              <a:gd name="connsiteY43" fmla="*/ 109527 h 190500"/>
              <a:gd name="connsiteX44" fmla="*/ 42842 w 190527"/>
              <a:gd name="connsiteY44" fmla="*/ 107146 h 190500"/>
              <a:gd name="connsiteX45" fmla="*/ 42842 w 190527"/>
              <a:gd name="connsiteY45" fmla="*/ 83354 h 190500"/>
              <a:gd name="connsiteX46" fmla="*/ 40461 w 190527"/>
              <a:gd name="connsiteY46" fmla="*/ 80973 h 190500"/>
              <a:gd name="connsiteX47" fmla="*/ 73801 w 190527"/>
              <a:gd name="connsiteY47" fmla="*/ 85725 h 190500"/>
              <a:gd name="connsiteX48" fmla="*/ 183384 w 190527"/>
              <a:gd name="connsiteY48" fmla="*/ 85725 h 190500"/>
              <a:gd name="connsiteX49" fmla="*/ 190528 w 190527"/>
              <a:gd name="connsiteY49" fmla="*/ 92869 h 190500"/>
              <a:gd name="connsiteX50" fmla="*/ 184354 w 190527"/>
              <a:gd name="connsiteY50" fmla="*/ 99948 h 190500"/>
              <a:gd name="connsiteX51" fmla="*/ 183384 w 190527"/>
              <a:gd name="connsiteY51" fmla="*/ 100013 h 190500"/>
              <a:gd name="connsiteX52" fmla="*/ 73801 w 190527"/>
              <a:gd name="connsiteY52" fmla="*/ 100013 h 190500"/>
              <a:gd name="connsiteX53" fmla="*/ 66657 w 190527"/>
              <a:gd name="connsiteY53" fmla="*/ 92869 h 190500"/>
              <a:gd name="connsiteX54" fmla="*/ 72831 w 190527"/>
              <a:gd name="connsiteY54" fmla="*/ 85790 h 190500"/>
              <a:gd name="connsiteX55" fmla="*/ 73801 w 190527"/>
              <a:gd name="connsiteY55" fmla="*/ 85725 h 190500"/>
              <a:gd name="connsiteX56" fmla="*/ 183384 w 190527"/>
              <a:gd name="connsiteY56" fmla="*/ 85725 h 190500"/>
              <a:gd name="connsiteX57" fmla="*/ 73801 w 190527"/>
              <a:gd name="connsiteY57" fmla="*/ 85725 h 190500"/>
              <a:gd name="connsiteX58" fmla="*/ 40461 w 190527"/>
              <a:gd name="connsiteY58" fmla="*/ 0 h 190500"/>
              <a:gd name="connsiteX59" fmla="*/ 57130 w 190527"/>
              <a:gd name="connsiteY59" fmla="*/ 16669 h 190500"/>
              <a:gd name="connsiteX60" fmla="*/ 57130 w 190527"/>
              <a:gd name="connsiteY60" fmla="*/ 40461 h 190500"/>
              <a:gd name="connsiteX61" fmla="*/ 40461 w 190527"/>
              <a:gd name="connsiteY61" fmla="*/ 57130 h 190500"/>
              <a:gd name="connsiteX62" fmla="*/ 16669 w 190527"/>
              <a:gd name="connsiteY62" fmla="*/ 57130 h 190500"/>
              <a:gd name="connsiteX63" fmla="*/ 0 w 190527"/>
              <a:gd name="connsiteY63" fmla="*/ 40461 h 190500"/>
              <a:gd name="connsiteX64" fmla="*/ 0 w 190527"/>
              <a:gd name="connsiteY64" fmla="*/ 16669 h 190500"/>
              <a:gd name="connsiteX65" fmla="*/ 16669 w 190527"/>
              <a:gd name="connsiteY65" fmla="*/ 0 h 190500"/>
              <a:gd name="connsiteX66" fmla="*/ 40461 w 190527"/>
              <a:gd name="connsiteY66" fmla="*/ 0 h 190500"/>
              <a:gd name="connsiteX67" fmla="*/ 40461 w 190527"/>
              <a:gd name="connsiteY67" fmla="*/ 14288 h 190500"/>
              <a:gd name="connsiteX68" fmla="*/ 16669 w 190527"/>
              <a:gd name="connsiteY68" fmla="*/ 14288 h 190500"/>
              <a:gd name="connsiteX69" fmla="*/ 14288 w 190527"/>
              <a:gd name="connsiteY69" fmla="*/ 16669 h 190500"/>
              <a:gd name="connsiteX70" fmla="*/ 14288 w 190527"/>
              <a:gd name="connsiteY70" fmla="*/ 40461 h 190500"/>
              <a:gd name="connsiteX71" fmla="*/ 16669 w 190527"/>
              <a:gd name="connsiteY71" fmla="*/ 42842 h 190500"/>
              <a:gd name="connsiteX72" fmla="*/ 40461 w 190527"/>
              <a:gd name="connsiteY72" fmla="*/ 42842 h 190500"/>
              <a:gd name="connsiteX73" fmla="*/ 42842 w 190527"/>
              <a:gd name="connsiteY73" fmla="*/ 40461 h 190500"/>
              <a:gd name="connsiteX74" fmla="*/ 42842 w 190527"/>
              <a:gd name="connsiteY74" fmla="*/ 16669 h 190500"/>
              <a:gd name="connsiteX75" fmla="*/ 40461 w 190527"/>
              <a:gd name="connsiteY75" fmla="*/ 14288 h 190500"/>
              <a:gd name="connsiteX76" fmla="*/ 73801 w 190527"/>
              <a:gd name="connsiteY76" fmla="*/ 19050 h 190500"/>
              <a:gd name="connsiteX77" fmla="*/ 183384 w 190527"/>
              <a:gd name="connsiteY77" fmla="*/ 19050 h 190500"/>
              <a:gd name="connsiteX78" fmla="*/ 190528 w 190527"/>
              <a:gd name="connsiteY78" fmla="*/ 26194 h 190500"/>
              <a:gd name="connsiteX79" fmla="*/ 184354 w 190527"/>
              <a:gd name="connsiteY79" fmla="*/ 33272 h 190500"/>
              <a:gd name="connsiteX80" fmla="*/ 183384 w 190527"/>
              <a:gd name="connsiteY80" fmla="*/ 33338 h 190500"/>
              <a:gd name="connsiteX81" fmla="*/ 73801 w 190527"/>
              <a:gd name="connsiteY81" fmla="*/ 33338 h 190500"/>
              <a:gd name="connsiteX82" fmla="*/ 66657 w 190527"/>
              <a:gd name="connsiteY82" fmla="*/ 26194 h 190500"/>
              <a:gd name="connsiteX83" fmla="*/ 72831 w 190527"/>
              <a:gd name="connsiteY83" fmla="*/ 19115 h 190500"/>
              <a:gd name="connsiteX84" fmla="*/ 73801 w 190527"/>
              <a:gd name="connsiteY84" fmla="*/ 19050 h 190500"/>
              <a:gd name="connsiteX85" fmla="*/ 183384 w 190527"/>
              <a:gd name="connsiteY85" fmla="*/ 19050 h 190500"/>
              <a:gd name="connsiteX86" fmla="*/ 73801 w 190527"/>
              <a:gd name="connsiteY86" fmla="*/ 1905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90527" h="190500">
                <a:moveTo>
                  <a:pt x="40461" y="133370"/>
                </a:moveTo>
                <a:cubicBezTo>
                  <a:pt x="49667" y="133370"/>
                  <a:pt x="57130" y="140833"/>
                  <a:pt x="57130" y="150039"/>
                </a:cubicBezTo>
                <a:lnTo>
                  <a:pt x="57130" y="173831"/>
                </a:lnTo>
                <a:cubicBezTo>
                  <a:pt x="57130" y="183037"/>
                  <a:pt x="49667" y="190500"/>
                  <a:pt x="40461" y="190500"/>
                </a:cubicBezTo>
                <a:lnTo>
                  <a:pt x="16669" y="190500"/>
                </a:lnTo>
                <a:cubicBezTo>
                  <a:pt x="7463" y="190500"/>
                  <a:pt x="0" y="183037"/>
                  <a:pt x="0" y="173831"/>
                </a:cubicBezTo>
                <a:lnTo>
                  <a:pt x="0" y="150039"/>
                </a:lnTo>
                <a:cubicBezTo>
                  <a:pt x="0" y="140833"/>
                  <a:pt x="7463" y="133370"/>
                  <a:pt x="16669" y="133370"/>
                </a:cubicBezTo>
                <a:lnTo>
                  <a:pt x="40461" y="133370"/>
                </a:lnTo>
                <a:close/>
                <a:moveTo>
                  <a:pt x="40461" y="147658"/>
                </a:moveTo>
                <a:lnTo>
                  <a:pt x="16669" y="147658"/>
                </a:lnTo>
                <a:cubicBezTo>
                  <a:pt x="15354" y="147658"/>
                  <a:pt x="14288" y="148724"/>
                  <a:pt x="14288" y="150039"/>
                </a:cubicBezTo>
                <a:lnTo>
                  <a:pt x="14288" y="173831"/>
                </a:lnTo>
                <a:cubicBezTo>
                  <a:pt x="14288" y="175147"/>
                  <a:pt x="15354" y="176213"/>
                  <a:pt x="16669" y="176213"/>
                </a:cubicBezTo>
                <a:lnTo>
                  <a:pt x="40461" y="176213"/>
                </a:lnTo>
                <a:cubicBezTo>
                  <a:pt x="41776" y="176213"/>
                  <a:pt x="42842" y="175147"/>
                  <a:pt x="42842" y="173831"/>
                </a:cubicBezTo>
                <a:lnTo>
                  <a:pt x="42842" y="150039"/>
                </a:lnTo>
                <a:cubicBezTo>
                  <a:pt x="42842" y="148724"/>
                  <a:pt x="41776" y="147658"/>
                  <a:pt x="40461" y="147658"/>
                </a:cubicBezTo>
                <a:close/>
                <a:moveTo>
                  <a:pt x="73801" y="152400"/>
                </a:moveTo>
                <a:lnTo>
                  <a:pt x="183384" y="152400"/>
                </a:lnTo>
                <a:cubicBezTo>
                  <a:pt x="187329" y="152400"/>
                  <a:pt x="190528" y="155599"/>
                  <a:pt x="190528" y="159544"/>
                </a:cubicBezTo>
                <a:cubicBezTo>
                  <a:pt x="190528" y="163160"/>
                  <a:pt x="187840" y="166149"/>
                  <a:pt x="184354" y="166623"/>
                </a:cubicBezTo>
                <a:lnTo>
                  <a:pt x="183384" y="166688"/>
                </a:lnTo>
                <a:lnTo>
                  <a:pt x="73801" y="166688"/>
                </a:lnTo>
                <a:cubicBezTo>
                  <a:pt x="69855" y="166688"/>
                  <a:pt x="66657" y="163489"/>
                  <a:pt x="66657" y="159544"/>
                </a:cubicBezTo>
                <a:cubicBezTo>
                  <a:pt x="66657" y="155927"/>
                  <a:pt x="69344" y="152938"/>
                  <a:pt x="72831" y="152465"/>
                </a:cubicBezTo>
                <a:lnTo>
                  <a:pt x="73801" y="152400"/>
                </a:lnTo>
                <a:lnTo>
                  <a:pt x="183384" y="152400"/>
                </a:lnTo>
                <a:lnTo>
                  <a:pt x="73801" y="152400"/>
                </a:lnTo>
                <a:close/>
                <a:moveTo>
                  <a:pt x="40461" y="66685"/>
                </a:moveTo>
                <a:cubicBezTo>
                  <a:pt x="49667" y="66685"/>
                  <a:pt x="57130" y="74148"/>
                  <a:pt x="57130" y="83354"/>
                </a:cubicBezTo>
                <a:lnTo>
                  <a:pt x="57130" y="107146"/>
                </a:lnTo>
                <a:cubicBezTo>
                  <a:pt x="57130" y="116352"/>
                  <a:pt x="49667" y="123815"/>
                  <a:pt x="40461" y="123815"/>
                </a:cubicBezTo>
                <a:lnTo>
                  <a:pt x="16669" y="123815"/>
                </a:lnTo>
                <a:cubicBezTo>
                  <a:pt x="7463" y="123815"/>
                  <a:pt x="0" y="116352"/>
                  <a:pt x="0" y="107146"/>
                </a:cubicBezTo>
                <a:lnTo>
                  <a:pt x="0" y="83354"/>
                </a:lnTo>
                <a:cubicBezTo>
                  <a:pt x="0" y="74148"/>
                  <a:pt x="7463" y="66685"/>
                  <a:pt x="16669" y="66685"/>
                </a:cubicBezTo>
                <a:lnTo>
                  <a:pt x="40461" y="66685"/>
                </a:lnTo>
                <a:close/>
                <a:moveTo>
                  <a:pt x="40461" y="80973"/>
                </a:moveTo>
                <a:lnTo>
                  <a:pt x="16669" y="80973"/>
                </a:lnTo>
                <a:cubicBezTo>
                  <a:pt x="15354" y="80973"/>
                  <a:pt x="14288" y="82039"/>
                  <a:pt x="14288" y="83354"/>
                </a:cubicBezTo>
                <a:lnTo>
                  <a:pt x="14288" y="107146"/>
                </a:lnTo>
                <a:cubicBezTo>
                  <a:pt x="14288" y="108461"/>
                  <a:pt x="15354" y="109527"/>
                  <a:pt x="16669" y="109527"/>
                </a:cubicBezTo>
                <a:lnTo>
                  <a:pt x="40461" y="109527"/>
                </a:lnTo>
                <a:cubicBezTo>
                  <a:pt x="41776" y="109527"/>
                  <a:pt x="42842" y="108461"/>
                  <a:pt x="42842" y="107146"/>
                </a:cubicBezTo>
                <a:lnTo>
                  <a:pt x="42842" y="83354"/>
                </a:lnTo>
                <a:cubicBezTo>
                  <a:pt x="42842" y="82039"/>
                  <a:pt x="41776" y="80973"/>
                  <a:pt x="40461" y="80973"/>
                </a:cubicBezTo>
                <a:close/>
                <a:moveTo>
                  <a:pt x="73801" y="85725"/>
                </a:moveTo>
                <a:lnTo>
                  <a:pt x="183384" y="85725"/>
                </a:lnTo>
                <a:cubicBezTo>
                  <a:pt x="187329" y="85725"/>
                  <a:pt x="190528" y="88924"/>
                  <a:pt x="190528" y="92869"/>
                </a:cubicBezTo>
                <a:cubicBezTo>
                  <a:pt x="190528" y="96485"/>
                  <a:pt x="187840" y="99474"/>
                  <a:pt x="184354" y="99948"/>
                </a:cubicBezTo>
                <a:lnTo>
                  <a:pt x="183384" y="100013"/>
                </a:lnTo>
                <a:lnTo>
                  <a:pt x="73801" y="100013"/>
                </a:lnTo>
                <a:cubicBezTo>
                  <a:pt x="69855" y="100013"/>
                  <a:pt x="66657" y="96814"/>
                  <a:pt x="66657" y="92869"/>
                </a:cubicBezTo>
                <a:cubicBezTo>
                  <a:pt x="66657" y="89252"/>
                  <a:pt x="69344" y="86263"/>
                  <a:pt x="72831" y="85790"/>
                </a:cubicBezTo>
                <a:lnTo>
                  <a:pt x="73801" y="85725"/>
                </a:lnTo>
                <a:lnTo>
                  <a:pt x="183384" y="85725"/>
                </a:lnTo>
                <a:lnTo>
                  <a:pt x="73801" y="85725"/>
                </a:lnTo>
                <a:close/>
                <a:moveTo>
                  <a:pt x="40461" y="0"/>
                </a:moveTo>
                <a:cubicBezTo>
                  <a:pt x="49667" y="0"/>
                  <a:pt x="57130" y="7463"/>
                  <a:pt x="57130" y="16669"/>
                </a:cubicBezTo>
                <a:lnTo>
                  <a:pt x="57130" y="40461"/>
                </a:lnTo>
                <a:cubicBezTo>
                  <a:pt x="57130" y="49667"/>
                  <a:pt x="49667" y="57130"/>
                  <a:pt x="40461" y="57130"/>
                </a:cubicBezTo>
                <a:lnTo>
                  <a:pt x="16669" y="57130"/>
                </a:lnTo>
                <a:cubicBezTo>
                  <a:pt x="7463" y="57130"/>
                  <a:pt x="0" y="49667"/>
                  <a:pt x="0" y="40461"/>
                </a:cubicBezTo>
                <a:lnTo>
                  <a:pt x="0" y="16669"/>
                </a:lnTo>
                <a:cubicBezTo>
                  <a:pt x="0" y="7463"/>
                  <a:pt x="7463" y="0"/>
                  <a:pt x="16669" y="0"/>
                </a:cubicBezTo>
                <a:lnTo>
                  <a:pt x="40461" y="0"/>
                </a:lnTo>
                <a:close/>
                <a:moveTo>
                  <a:pt x="40461" y="14288"/>
                </a:moveTo>
                <a:lnTo>
                  <a:pt x="16669" y="14288"/>
                </a:lnTo>
                <a:cubicBezTo>
                  <a:pt x="15354" y="14288"/>
                  <a:pt x="14288" y="15354"/>
                  <a:pt x="14288" y="16669"/>
                </a:cubicBezTo>
                <a:lnTo>
                  <a:pt x="14288" y="40461"/>
                </a:lnTo>
                <a:cubicBezTo>
                  <a:pt x="14288" y="41776"/>
                  <a:pt x="15354" y="42842"/>
                  <a:pt x="16669" y="42842"/>
                </a:cubicBezTo>
                <a:lnTo>
                  <a:pt x="40461" y="42842"/>
                </a:lnTo>
                <a:cubicBezTo>
                  <a:pt x="41776" y="42842"/>
                  <a:pt x="42842" y="41776"/>
                  <a:pt x="42842" y="40461"/>
                </a:cubicBezTo>
                <a:lnTo>
                  <a:pt x="42842" y="16669"/>
                </a:lnTo>
                <a:cubicBezTo>
                  <a:pt x="42842" y="15354"/>
                  <a:pt x="41776" y="14288"/>
                  <a:pt x="40461" y="14288"/>
                </a:cubicBezTo>
                <a:close/>
                <a:moveTo>
                  <a:pt x="73801" y="19050"/>
                </a:moveTo>
                <a:lnTo>
                  <a:pt x="183384" y="19050"/>
                </a:lnTo>
                <a:cubicBezTo>
                  <a:pt x="187329" y="19050"/>
                  <a:pt x="190528" y="22248"/>
                  <a:pt x="190528" y="26194"/>
                </a:cubicBezTo>
                <a:cubicBezTo>
                  <a:pt x="190528" y="29810"/>
                  <a:pt x="187840" y="32799"/>
                  <a:pt x="184354" y="33272"/>
                </a:cubicBezTo>
                <a:lnTo>
                  <a:pt x="183384" y="33338"/>
                </a:lnTo>
                <a:lnTo>
                  <a:pt x="73801" y="33338"/>
                </a:lnTo>
                <a:cubicBezTo>
                  <a:pt x="69855" y="33338"/>
                  <a:pt x="66657" y="30139"/>
                  <a:pt x="66657" y="26194"/>
                </a:cubicBezTo>
                <a:cubicBezTo>
                  <a:pt x="66657" y="22577"/>
                  <a:pt x="69344" y="19588"/>
                  <a:pt x="72831" y="19115"/>
                </a:cubicBezTo>
                <a:lnTo>
                  <a:pt x="73801" y="19050"/>
                </a:lnTo>
                <a:lnTo>
                  <a:pt x="183384" y="19050"/>
                </a:lnTo>
                <a:lnTo>
                  <a:pt x="73801" y="19050"/>
                </a:lnTo>
                <a:close/>
              </a:path>
            </a:pathLst>
          </a:custGeom>
          <a:solidFill>
            <a:schemeClr val="tx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cs typeface="Segoe UI"/>
            </a:endParaRPr>
          </a:p>
        </p:txBody>
      </p:sp>
      <p:sp>
        <p:nvSpPr>
          <p:cNvPr id="49" name="Graphic 46">
            <a:extLst>
              <a:ext uri="{FF2B5EF4-FFF2-40B4-BE49-F238E27FC236}">
                <a16:creationId xmlns:a16="http://schemas.microsoft.com/office/drawing/2014/main" id="{1693D726-9BB7-1FC7-65F7-69D6DBE797CB}"/>
              </a:ext>
              <a:ext uri="{C183D7F6-B498-43B3-948B-1728B52AA6E4}">
                <adec:decorative xmlns:adec="http://schemas.microsoft.com/office/drawing/2017/decorative" val="1"/>
              </a:ext>
            </a:extLst>
          </p:cNvPr>
          <p:cNvSpPr>
            <a:spLocks noChangeAspect="1"/>
          </p:cNvSpPr>
          <p:nvPr/>
        </p:nvSpPr>
        <p:spPr>
          <a:xfrm>
            <a:off x="591711" y="5740670"/>
            <a:ext cx="275424" cy="280247"/>
          </a:xfrm>
          <a:custGeom>
            <a:avLst/>
            <a:gdLst>
              <a:gd name="connsiteX0" fmla="*/ 69302 w 188118"/>
              <a:gd name="connsiteY0" fmla="*/ 15458 h 191413"/>
              <a:gd name="connsiteX1" fmla="*/ 77891 w 188118"/>
              <a:gd name="connsiteY1" fmla="*/ 34562 h 191413"/>
              <a:gd name="connsiteX2" fmla="*/ 71864 w 188118"/>
              <a:gd name="connsiteY2" fmla="*/ 64459 h 191413"/>
              <a:gd name="connsiteX3" fmla="*/ 57631 w 188118"/>
              <a:gd name="connsiteY3" fmla="*/ 77732 h 191413"/>
              <a:gd name="connsiteX4" fmla="*/ 56888 w 188118"/>
              <a:gd name="connsiteY4" fmla="*/ 79210 h 191413"/>
              <a:gd name="connsiteX5" fmla="*/ 64938 w 188118"/>
              <a:gd name="connsiteY5" fmla="*/ 100591 h 191413"/>
              <a:gd name="connsiteX6" fmla="*/ 76432 w 188118"/>
              <a:gd name="connsiteY6" fmla="*/ 116187 h 191413"/>
              <a:gd name="connsiteX7" fmla="*/ 80548 w 188118"/>
              <a:gd name="connsiteY7" fmla="*/ 118513 h 191413"/>
              <a:gd name="connsiteX8" fmla="*/ 99697 w 188118"/>
              <a:gd name="connsiteY8" fmla="*/ 112659 h 191413"/>
              <a:gd name="connsiteX9" fmla="*/ 128597 w 188118"/>
              <a:gd name="connsiteY9" fmla="*/ 122381 h 191413"/>
              <a:gd name="connsiteX10" fmla="*/ 140796 w 188118"/>
              <a:gd name="connsiteY10" fmla="*/ 139288 h 191413"/>
              <a:gd name="connsiteX11" fmla="*/ 137566 w 188118"/>
              <a:gd name="connsiteY11" fmla="*/ 173633 h 191413"/>
              <a:gd name="connsiteX12" fmla="*/ 129123 w 188118"/>
              <a:gd name="connsiteY12" fmla="*/ 181628 h 191413"/>
              <a:gd name="connsiteX13" fmla="*/ 94959 w 188118"/>
              <a:gd name="connsiteY13" fmla="*/ 190098 h 191413"/>
              <a:gd name="connsiteX14" fmla="*/ 24138 w 188118"/>
              <a:gd name="connsiteY14" fmla="*/ 124148 h 191413"/>
              <a:gd name="connsiteX15" fmla="*/ 2462 w 188118"/>
              <a:gd name="connsiteY15" fmla="*/ 29730 h 191413"/>
              <a:gd name="connsiteX16" fmla="*/ 24771 w 188118"/>
              <a:gd name="connsiteY16" fmla="*/ 5124 h 191413"/>
              <a:gd name="connsiteX17" fmla="*/ 26736 w 188118"/>
              <a:gd name="connsiteY17" fmla="*/ 4469 h 191413"/>
              <a:gd name="connsiteX18" fmla="*/ 37852 w 188118"/>
              <a:gd name="connsiteY18" fmla="*/ 1119 h 191413"/>
              <a:gd name="connsiteX19" fmla="*/ 69302 w 188118"/>
              <a:gd name="connsiteY19" fmla="*/ 15458 h 191413"/>
              <a:gd name="connsiteX20" fmla="*/ 41975 w 188118"/>
              <a:gd name="connsiteY20" fmla="*/ 14798 h 191413"/>
              <a:gd name="connsiteX21" fmla="*/ 30859 w 188118"/>
              <a:gd name="connsiteY21" fmla="*/ 18149 h 191413"/>
              <a:gd name="connsiteX22" fmla="*/ 29349 w 188118"/>
              <a:gd name="connsiteY22" fmla="*/ 18666 h 191413"/>
              <a:gd name="connsiteX23" fmla="*/ 16295 w 188118"/>
              <a:gd name="connsiteY23" fmla="*/ 33305 h 191413"/>
              <a:gd name="connsiteX24" fmla="*/ 36512 w 188118"/>
              <a:gd name="connsiteY24" fmla="*/ 117004 h 191413"/>
              <a:gd name="connsiteX25" fmla="*/ 98800 w 188118"/>
              <a:gd name="connsiteY25" fmla="*/ 176336 h 191413"/>
              <a:gd name="connsiteX26" fmla="*/ 119299 w 188118"/>
              <a:gd name="connsiteY26" fmla="*/ 171255 h 191413"/>
              <a:gd name="connsiteX27" fmla="*/ 127741 w 188118"/>
              <a:gd name="connsiteY27" fmla="*/ 163259 h 191413"/>
              <a:gd name="connsiteX28" fmla="*/ 129209 w 188118"/>
              <a:gd name="connsiteY28" fmla="*/ 147648 h 191413"/>
              <a:gd name="connsiteX29" fmla="*/ 117011 w 188118"/>
              <a:gd name="connsiteY29" fmla="*/ 130741 h 191413"/>
              <a:gd name="connsiteX30" fmla="*/ 103874 w 188118"/>
              <a:gd name="connsiteY30" fmla="*/ 126322 h 191413"/>
              <a:gd name="connsiteX31" fmla="*/ 84678 w 188118"/>
              <a:gd name="connsiteY31" fmla="*/ 132191 h 191413"/>
              <a:gd name="connsiteX32" fmla="*/ 52565 w 188118"/>
              <a:gd name="connsiteY32" fmla="*/ 107735 h 191413"/>
              <a:gd name="connsiteX33" fmla="*/ 42689 w 188118"/>
              <a:gd name="connsiteY33" fmla="*/ 77624 h 191413"/>
              <a:gd name="connsiteX34" fmla="*/ 47887 w 188118"/>
              <a:gd name="connsiteY34" fmla="*/ 67283 h 191413"/>
              <a:gd name="connsiteX35" fmla="*/ 62120 w 188118"/>
              <a:gd name="connsiteY35" fmla="*/ 54010 h 191413"/>
              <a:gd name="connsiteX36" fmla="*/ 64859 w 188118"/>
              <a:gd name="connsiteY36" fmla="*/ 40421 h 191413"/>
              <a:gd name="connsiteX37" fmla="*/ 56271 w 188118"/>
              <a:gd name="connsiteY37" fmla="*/ 21316 h 191413"/>
              <a:gd name="connsiteX38" fmla="*/ 41975 w 188118"/>
              <a:gd name="connsiteY38" fmla="*/ 14798 h 191413"/>
              <a:gd name="connsiteX39" fmla="*/ 119048 w 188118"/>
              <a:gd name="connsiteY39" fmla="*/ 499 h 191413"/>
              <a:gd name="connsiteX40" fmla="*/ 181111 w 188118"/>
              <a:gd name="connsiteY40" fmla="*/ 501 h 191413"/>
              <a:gd name="connsiteX41" fmla="*/ 181847 w 188118"/>
              <a:gd name="connsiteY41" fmla="*/ 541 h 191413"/>
              <a:gd name="connsiteX42" fmla="*/ 182433 w 188118"/>
              <a:gd name="connsiteY42" fmla="*/ 639 h 191413"/>
              <a:gd name="connsiteX43" fmla="*/ 183339 w 188118"/>
              <a:gd name="connsiteY43" fmla="*/ 890 h 191413"/>
              <a:gd name="connsiteX44" fmla="*/ 184183 w 188118"/>
              <a:gd name="connsiteY44" fmla="*/ 1248 h 191413"/>
              <a:gd name="connsiteX45" fmla="*/ 184826 w 188118"/>
              <a:gd name="connsiteY45" fmla="*/ 1625 h 191413"/>
              <a:gd name="connsiteX46" fmla="*/ 186025 w 188118"/>
              <a:gd name="connsiteY46" fmla="*/ 2579 h 191413"/>
              <a:gd name="connsiteX47" fmla="*/ 186981 w 188118"/>
              <a:gd name="connsiteY47" fmla="*/ 3760 h 191413"/>
              <a:gd name="connsiteX48" fmla="*/ 187382 w 188118"/>
              <a:gd name="connsiteY48" fmla="*/ 4466 h 191413"/>
              <a:gd name="connsiteX49" fmla="*/ 187780 w 188118"/>
              <a:gd name="connsiteY49" fmla="*/ 5451 h 191413"/>
              <a:gd name="connsiteX50" fmla="*/ 188009 w 188118"/>
              <a:gd name="connsiteY50" fmla="*/ 6379 h 191413"/>
              <a:gd name="connsiteX51" fmla="*/ 188113 w 188118"/>
              <a:gd name="connsiteY51" fmla="*/ 7340 h 191413"/>
              <a:gd name="connsiteX52" fmla="*/ 188119 w 188118"/>
              <a:gd name="connsiteY52" fmla="*/ 69593 h 191413"/>
              <a:gd name="connsiteX53" fmla="*/ 180975 w 188118"/>
              <a:gd name="connsiteY53" fmla="*/ 76737 h 191413"/>
              <a:gd name="connsiteX54" fmla="*/ 173897 w 188118"/>
              <a:gd name="connsiteY54" fmla="*/ 70563 h 191413"/>
              <a:gd name="connsiteX55" fmla="*/ 173831 w 188118"/>
              <a:gd name="connsiteY55" fmla="*/ 69593 h 191413"/>
              <a:gd name="connsiteX56" fmla="*/ 173831 w 188118"/>
              <a:gd name="connsiteY56" fmla="*/ 24879 h 191413"/>
              <a:gd name="connsiteX57" fmla="*/ 114586 w 188118"/>
              <a:gd name="connsiteY57" fmla="*/ 84160 h 191413"/>
              <a:gd name="connsiteX58" fmla="*/ 105285 w 188118"/>
              <a:gd name="connsiteY58" fmla="*/ 84854 h 191413"/>
              <a:gd name="connsiteX59" fmla="*/ 104484 w 188118"/>
              <a:gd name="connsiteY59" fmla="*/ 84163 h 191413"/>
              <a:gd name="connsiteX60" fmla="*/ 103789 w 188118"/>
              <a:gd name="connsiteY60" fmla="*/ 74861 h 191413"/>
              <a:gd name="connsiteX61" fmla="*/ 104481 w 188118"/>
              <a:gd name="connsiteY61" fmla="*/ 74060 h 191413"/>
              <a:gd name="connsiteX62" fmla="*/ 163725 w 188118"/>
              <a:gd name="connsiteY62" fmla="*/ 14783 h 191413"/>
              <a:gd name="connsiteX63" fmla="*/ 119048 w 188118"/>
              <a:gd name="connsiteY63" fmla="*/ 14788 h 191413"/>
              <a:gd name="connsiteX64" fmla="*/ 111969 w 188118"/>
              <a:gd name="connsiteY64" fmla="*/ 8613 h 191413"/>
              <a:gd name="connsiteX65" fmla="*/ 111904 w 188118"/>
              <a:gd name="connsiteY65" fmla="*/ 7644 h 191413"/>
              <a:gd name="connsiteX66" fmla="*/ 119048 w 188118"/>
              <a:gd name="connsiteY66" fmla="*/ 499 h 191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88118" h="191413">
                <a:moveTo>
                  <a:pt x="69302" y="15458"/>
                </a:moveTo>
                <a:lnTo>
                  <a:pt x="77891" y="34562"/>
                </a:lnTo>
                <a:cubicBezTo>
                  <a:pt x="82488" y="44791"/>
                  <a:pt x="80065" y="56811"/>
                  <a:pt x="71864" y="64459"/>
                </a:cubicBezTo>
                <a:lnTo>
                  <a:pt x="57631" y="77732"/>
                </a:lnTo>
                <a:cubicBezTo>
                  <a:pt x="57215" y="78120"/>
                  <a:pt x="56951" y="78644"/>
                  <a:pt x="56888" y="79210"/>
                </a:cubicBezTo>
                <a:cubicBezTo>
                  <a:pt x="56466" y="82992"/>
                  <a:pt x="59030" y="90359"/>
                  <a:pt x="64938" y="100591"/>
                </a:cubicBezTo>
                <a:cubicBezTo>
                  <a:pt x="69234" y="108033"/>
                  <a:pt x="73123" y="113251"/>
                  <a:pt x="76432" y="116187"/>
                </a:cubicBezTo>
                <a:cubicBezTo>
                  <a:pt x="78738" y="118232"/>
                  <a:pt x="80008" y="118674"/>
                  <a:pt x="80548" y="118513"/>
                </a:cubicBezTo>
                <a:lnTo>
                  <a:pt x="99697" y="112659"/>
                </a:lnTo>
                <a:cubicBezTo>
                  <a:pt x="110419" y="109381"/>
                  <a:pt x="122037" y="113289"/>
                  <a:pt x="128597" y="122381"/>
                </a:cubicBezTo>
                <a:lnTo>
                  <a:pt x="140796" y="139288"/>
                </a:lnTo>
                <a:cubicBezTo>
                  <a:pt x="148474" y="149929"/>
                  <a:pt x="147093" y="164610"/>
                  <a:pt x="137566" y="173633"/>
                </a:cubicBezTo>
                <a:lnTo>
                  <a:pt x="129123" y="181628"/>
                </a:lnTo>
                <a:cubicBezTo>
                  <a:pt x="120013" y="190256"/>
                  <a:pt x="107044" y="193471"/>
                  <a:pt x="94959" y="190098"/>
                </a:cubicBezTo>
                <a:cubicBezTo>
                  <a:pt x="68727" y="182776"/>
                  <a:pt x="45206" y="160638"/>
                  <a:pt x="24138" y="124148"/>
                </a:cubicBezTo>
                <a:cubicBezTo>
                  <a:pt x="3041" y="87606"/>
                  <a:pt x="-4362" y="56131"/>
                  <a:pt x="2462" y="29730"/>
                </a:cubicBezTo>
                <a:cubicBezTo>
                  <a:pt x="5412" y="18318"/>
                  <a:pt x="13784" y="9143"/>
                  <a:pt x="24771" y="5124"/>
                </a:cubicBezTo>
                <a:lnTo>
                  <a:pt x="26736" y="4469"/>
                </a:lnTo>
                <a:lnTo>
                  <a:pt x="37852" y="1119"/>
                </a:lnTo>
                <a:cubicBezTo>
                  <a:pt x="50449" y="-2678"/>
                  <a:pt x="63908" y="3458"/>
                  <a:pt x="69302" y="15458"/>
                </a:cubicBezTo>
                <a:close/>
                <a:moveTo>
                  <a:pt x="41975" y="14798"/>
                </a:moveTo>
                <a:lnTo>
                  <a:pt x="30859" y="18149"/>
                </a:lnTo>
                <a:lnTo>
                  <a:pt x="29349" y="18666"/>
                </a:lnTo>
                <a:cubicBezTo>
                  <a:pt x="22920" y="21138"/>
                  <a:pt x="18035" y="26573"/>
                  <a:pt x="16295" y="33305"/>
                </a:cubicBezTo>
                <a:cubicBezTo>
                  <a:pt x="10555" y="55513"/>
                  <a:pt x="17116" y="83410"/>
                  <a:pt x="36512" y="117004"/>
                </a:cubicBezTo>
                <a:cubicBezTo>
                  <a:pt x="55881" y="150552"/>
                  <a:pt x="76731" y="170176"/>
                  <a:pt x="98800" y="176336"/>
                </a:cubicBezTo>
                <a:cubicBezTo>
                  <a:pt x="106051" y="178360"/>
                  <a:pt x="113832" y="176431"/>
                  <a:pt x="119299" y="171255"/>
                </a:cubicBezTo>
                <a:lnTo>
                  <a:pt x="127741" y="163259"/>
                </a:lnTo>
                <a:cubicBezTo>
                  <a:pt x="132072" y="159158"/>
                  <a:pt x="132699" y="152485"/>
                  <a:pt x="129209" y="147648"/>
                </a:cubicBezTo>
                <a:lnTo>
                  <a:pt x="117011" y="130741"/>
                </a:lnTo>
                <a:cubicBezTo>
                  <a:pt x="114029" y="126609"/>
                  <a:pt x="108747" y="124832"/>
                  <a:pt x="103874" y="126322"/>
                </a:cubicBezTo>
                <a:lnTo>
                  <a:pt x="84678" y="132191"/>
                </a:lnTo>
                <a:cubicBezTo>
                  <a:pt x="73536" y="135512"/>
                  <a:pt x="63424" y="126544"/>
                  <a:pt x="52565" y="107735"/>
                </a:cubicBezTo>
                <a:cubicBezTo>
                  <a:pt x="45247" y="95060"/>
                  <a:pt x="41836" y="85262"/>
                  <a:pt x="42689" y="77624"/>
                </a:cubicBezTo>
                <a:cubicBezTo>
                  <a:pt x="43131" y="73666"/>
                  <a:pt x="44975" y="69998"/>
                  <a:pt x="47887" y="67283"/>
                </a:cubicBezTo>
                <a:lnTo>
                  <a:pt x="62120" y="54010"/>
                </a:lnTo>
                <a:cubicBezTo>
                  <a:pt x="65848" y="50534"/>
                  <a:pt x="66949" y="45070"/>
                  <a:pt x="64859" y="40421"/>
                </a:cubicBezTo>
                <a:lnTo>
                  <a:pt x="56271" y="21316"/>
                </a:lnTo>
                <a:cubicBezTo>
                  <a:pt x="53819" y="15862"/>
                  <a:pt x="47701" y="13072"/>
                  <a:pt x="41975" y="14798"/>
                </a:cubicBezTo>
                <a:close/>
                <a:moveTo>
                  <a:pt x="119048" y="499"/>
                </a:moveTo>
                <a:lnTo>
                  <a:pt x="181111" y="501"/>
                </a:lnTo>
                <a:cubicBezTo>
                  <a:pt x="181357" y="494"/>
                  <a:pt x="181603" y="511"/>
                  <a:pt x="181847" y="541"/>
                </a:cubicBezTo>
                <a:lnTo>
                  <a:pt x="182433" y="639"/>
                </a:lnTo>
                <a:lnTo>
                  <a:pt x="183339" y="890"/>
                </a:lnTo>
                <a:lnTo>
                  <a:pt x="184183" y="1248"/>
                </a:lnTo>
                <a:lnTo>
                  <a:pt x="184826" y="1625"/>
                </a:lnTo>
                <a:cubicBezTo>
                  <a:pt x="185250" y="1884"/>
                  <a:pt x="185653" y="2207"/>
                  <a:pt x="186025" y="2579"/>
                </a:cubicBezTo>
                <a:cubicBezTo>
                  <a:pt x="186392" y="2945"/>
                  <a:pt x="186711" y="3342"/>
                  <a:pt x="186981" y="3760"/>
                </a:cubicBezTo>
                <a:lnTo>
                  <a:pt x="187382" y="4466"/>
                </a:lnTo>
                <a:lnTo>
                  <a:pt x="187780" y="5451"/>
                </a:lnTo>
                <a:lnTo>
                  <a:pt x="188009" y="6379"/>
                </a:lnTo>
                <a:lnTo>
                  <a:pt x="188113" y="7340"/>
                </a:lnTo>
                <a:lnTo>
                  <a:pt x="188119" y="69593"/>
                </a:lnTo>
                <a:cubicBezTo>
                  <a:pt x="188119" y="73539"/>
                  <a:pt x="184920" y="76737"/>
                  <a:pt x="180975" y="76737"/>
                </a:cubicBezTo>
                <a:cubicBezTo>
                  <a:pt x="177358" y="76737"/>
                  <a:pt x="174369" y="74050"/>
                  <a:pt x="173897" y="70563"/>
                </a:cubicBezTo>
                <a:lnTo>
                  <a:pt x="173831" y="69593"/>
                </a:lnTo>
                <a:lnTo>
                  <a:pt x="173831" y="24879"/>
                </a:lnTo>
                <a:lnTo>
                  <a:pt x="114586" y="84160"/>
                </a:lnTo>
                <a:cubicBezTo>
                  <a:pt x="112050" y="86697"/>
                  <a:pt x="108082" y="86929"/>
                  <a:pt x="105285" y="84854"/>
                </a:cubicBezTo>
                <a:lnTo>
                  <a:pt x="104484" y="84163"/>
                </a:lnTo>
                <a:cubicBezTo>
                  <a:pt x="101946" y="81627"/>
                  <a:pt x="101715" y="77658"/>
                  <a:pt x="103789" y="74861"/>
                </a:cubicBezTo>
                <a:lnTo>
                  <a:pt x="104481" y="74060"/>
                </a:lnTo>
                <a:lnTo>
                  <a:pt x="163725" y="14783"/>
                </a:lnTo>
                <a:lnTo>
                  <a:pt x="119048" y="14788"/>
                </a:lnTo>
                <a:cubicBezTo>
                  <a:pt x="115432" y="14788"/>
                  <a:pt x="112443" y="12100"/>
                  <a:pt x="111969" y="8613"/>
                </a:cubicBezTo>
                <a:lnTo>
                  <a:pt x="111904" y="7644"/>
                </a:lnTo>
                <a:cubicBezTo>
                  <a:pt x="111904" y="3698"/>
                  <a:pt x="115103" y="499"/>
                  <a:pt x="119048" y="499"/>
                </a:cubicBezTo>
                <a:close/>
              </a:path>
            </a:pathLst>
          </a:custGeom>
          <a:solidFill>
            <a:schemeClr val="tx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cs typeface="Segoe UI"/>
            </a:endParaRPr>
          </a:p>
        </p:txBody>
      </p:sp>
      <p:sp>
        <p:nvSpPr>
          <p:cNvPr id="11" name="Title 1">
            <a:extLst>
              <a:ext uri="{FF2B5EF4-FFF2-40B4-BE49-F238E27FC236}">
                <a16:creationId xmlns:a16="http://schemas.microsoft.com/office/drawing/2014/main" id="{0DF59BE1-E997-E8CF-924E-6D3E8FD6D04F}"/>
              </a:ext>
            </a:extLst>
          </p:cNvPr>
          <p:cNvSpPr txBox="1">
            <a:spLocks noGrp="1"/>
          </p:cNvSpPr>
          <p:nvPr>
            <p:ph type="title"/>
          </p:nvPr>
        </p:nvSpPr>
        <p:spPr>
          <a:xfrm>
            <a:off x="588263" y="457200"/>
            <a:ext cx="11018520" cy="492443"/>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200" b="0" kern="1200" cap="none" spc="-50" baseline="0">
                <a:ln w="3175">
                  <a:noFill/>
                </a:ln>
                <a:solidFill>
                  <a:schemeClr val="tx1"/>
                </a:solidFill>
                <a:effectLst/>
                <a:latin typeface="+mj-lt"/>
                <a:ea typeface="+mn-ea"/>
                <a:cs typeface="Segoe UI" pitchFamily="34" charset="0"/>
              </a:defRPr>
            </a:lvl1pPr>
          </a:lstStyle>
          <a:p>
            <a:pPr lvl="0"/>
            <a:r>
              <a:rPr lang="en-US" noProof="0">
                <a:latin typeface="Segoe UI"/>
                <a:cs typeface="Segoe UI"/>
              </a:rPr>
              <a:t>Shared Calling for Teams Phone</a:t>
            </a:r>
            <a:endParaRPr lang="en-US" i="1" baseline="30000" noProof="0">
              <a:solidFill>
                <a:srgbClr val="FF0000"/>
              </a:solidFill>
              <a:latin typeface="Segoe UI"/>
              <a:cs typeface="Segoe UI"/>
            </a:endParaRPr>
          </a:p>
        </p:txBody>
      </p:sp>
      <p:sp>
        <p:nvSpPr>
          <p:cNvPr id="6" name="Text Placeholder 1">
            <a:extLst>
              <a:ext uri="{FF2B5EF4-FFF2-40B4-BE49-F238E27FC236}">
                <a16:creationId xmlns:a16="http://schemas.microsoft.com/office/drawing/2014/main" id="{03A16879-5AE0-6E27-33C9-B05CE3F3601F}"/>
              </a:ext>
            </a:extLst>
          </p:cNvPr>
          <p:cNvSpPr txBox="1">
            <a:spLocks/>
          </p:cNvSpPr>
          <p:nvPr/>
        </p:nvSpPr>
        <p:spPr>
          <a:xfrm>
            <a:off x="603075" y="1083837"/>
            <a:ext cx="9722025" cy="615553"/>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400"/>
              </a:spcAft>
              <a:buClrTx/>
              <a:buSzTx/>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Segoe UI"/>
                <a:cs typeface="Segoe UI"/>
              </a:rPr>
              <a:t>This feature enables faster PSTN deployment to users who do not need a dedicated phone number.</a:t>
            </a:r>
          </a:p>
        </p:txBody>
      </p:sp>
      <p:sp>
        <p:nvSpPr>
          <p:cNvPr id="5" name="Content Placeholder 2">
            <a:extLst>
              <a:ext uri="{FF2B5EF4-FFF2-40B4-BE49-F238E27FC236}">
                <a16:creationId xmlns:a16="http://schemas.microsoft.com/office/drawing/2014/main" id="{60EA75BA-5254-698F-D41B-3E63A10E7759}"/>
              </a:ext>
            </a:extLst>
          </p:cNvPr>
          <p:cNvSpPr txBox="1">
            <a:spLocks/>
          </p:cNvSpPr>
          <p:nvPr/>
        </p:nvSpPr>
        <p:spPr>
          <a:xfrm>
            <a:off x="1291772" y="2216701"/>
            <a:ext cx="9942284" cy="886397"/>
          </a:xfrm>
          <a:prstGeom prst="rect">
            <a:avLst/>
          </a:prstGeom>
        </p:spPr>
        <p:txBody>
          <a:bodyPr vert="horz" wrap="square" lIns="0" tIns="0" rIns="0" bIns="0" rtlCol="0" anchor="ctr">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5C5AD4"/>
                </a:solidFill>
                <a:effectLst/>
                <a:uLnTx/>
                <a:uFillTx/>
                <a:latin typeface="Segoe UI"/>
                <a:cs typeface="Segoe UI"/>
              </a:rPr>
              <a:t>One phone number for multiple users</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0000"/>
                </a:solidFill>
                <a:effectLst/>
                <a:uLnTx/>
                <a:uFillTx/>
                <a:latin typeface="Segoe UI"/>
                <a:cs typeface="Segoe UI"/>
              </a:rPr>
              <a:t>Group users and provide the ability to receive incoming calls and make outgoing calls via a single company phone number.</a:t>
            </a:r>
          </a:p>
        </p:txBody>
      </p:sp>
      <p:sp>
        <p:nvSpPr>
          <p:cNvPr id="12" name="Content Placeholder 2">
            <a:extLst>
              <a:ext uri="{FF2B5EF4-FFF2-40B4-BE49-F238E27FC236}">
                <a16:creationId xmlns:a16="http://schemas.microsoft.com/office/drawing/2014/main" id="{37EA4C03-5286-A82C-6CDD-A3AAFEFB2968}"/>
              </a:ext>
            </a:extLst>
          </p:cNvPr>
          <p:cNvSpPr txBox="1">
            <a:spLocks/>
          </p:cNvSpPr>
          <p:nvPr/>
        </p:nvSpPr>
        <p:spPr>
          <a:xfrm>
            <a:off x="1291771" y="3525912"/>
            <a:ext cx="9942285" cy="609398"/>
          </a:xfrm>
          <a:prstGeom prst="rect">
            <a:avLst/>
          </a:prstGeom>
        </p:spPr>
        <p:txBody>
          <a:bodyPr vert="horz" wrap="square" lIns="0" tIns="0" rIns="0" bIns="0" rtlCol="0" anchor="ctr">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5C5AD4"/>
                </a:solidFill>
                <a:effectLst/>
                <a:uLnTx/>
                <a:uFillTx/>
                <a:latin typeface="Segoe UI"/>
                <a:cs typeface="Segoe UI"/>
              </a:rPr>
              <a:t>Simplify deployment and reduce administrative overhead</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0000"/>
                </a:solidFill>
                <a:effectLst/>
                <a:uLnTx/>
                <a:uFillTx/>
                <a:latin typeface="Segoe UI"/>
                <a:cs typeface="Segoe UI"/>
              </a:rPr>
              <a:t>Simple policy definition allows groups of users to be quickly enabled reducing time to value.</a:t>
            </a:r>
          </a:p>
        </p:txBody>
      </p:sp>
      <p:sp>
        <p:nvSpPr>
          <p:cNvPr id="13" name="Content Placeholder 2">
            <a:extLst>
              <a:ext uri="{FF2B5EF4-FFF2-40B4-BE49-F238E27FC236}">
                <a16:creationId xmlns:a16="http://schemas.microsoft.com/office/drawing/2014/main" id="{07D8B557-C49D-1BD2-9F06-BA4E3609C082}"/>
              </a:ext>
            </a:extLst>
          </p:cNvPr>
          <p:cNvSpPr txBox="1">
            <a:spLocks/>
          </p:cNvSpPr>
          <p:nvPr/>
        </p:nvSpPr>
        <p:spPr>
          <a:xfrm>
            <a:off x="1291771" y="4558124"/>
            <a:ext cx="9942285" cy="609398"/>
          </a:xfrm>
          <a:prstGeom prst="rect">
            <a:avLst/>
          </a:prstGeom>
        </p:spPr>
        <p:txBody>
          <a:bodyPr vert="horz" wrap="square" lIns="0" tIns="0" rIns="0" bIns="0" rtlCol="0" anchor="ctr">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dirty="0">
                <a:ln>
                  <a:noFill/>
                </a:ln>
                <a:solidFill>
                  <a:srgbClr val="5C5AD4"/>
                </a:solidFill>
                <a:effectLst/>
                <a:uLnTx/>
                <a:uFillTx/>
                <a:latin typeface="Segoe UI"/>
                <a:cs typeface="Segoe UI"/>
              </a:rPr>
              <a:t>Multiple PSTN enablement options</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dirty="0">
                <a:ln>
                  <a:noFill/>
                </a:ln>
                <a:solidFill>
                  <a:srgbClr val="000000"/>
                </a:solidFill>
                <a:effectLst/>
                <a:uLnTx/>
                <a:uFillTx/>
                <a:latin typeface="Segoe UI"/>
                <a:cs typeface="Segoe UI"/>
              </a:rPr>
              <a:t>Supports Pay-As-You-Go Calling Plan, Operator Connect, and Direct Routing.</a:t>
            </a:r>
          </a:p>
        </p:txBody>
      </p:sp>
      <p:sp>
        <p:nvSpPr>
          <p:cNvPr id="14" name="Content Placeholder 2">
            <a:extLst>
              <a:ext uri="{FF2B5EF4-FFF2-40B4-BE49-F238E27FC236}">
                <a16:creationId xmlns:a16="http://schemas.microsoft.com/office/drawing/2014/main" id="{FF54A47F-F8FC-8BCB-5315-A8F6EB4E28A0}"/>
              </a:ext>
            </a:extLst>
          </p:cNvPr>
          <p:cNvSpPr txBox="1">
            <a:spLocks/>
          </p:cNvSpPr>
          <p:nvPr/>
        </p:nvSpPr>
        <p:spPr>
          <a:xfrm>
            <a:off x="1291771" y="5590334"/>
            <a:ext cx="9942285" cy="609398"/>
          </a:xfrm>
          <a:prstGeom prst="rect">
            <a:avLst/>
          </a:prstGeom>
        </p:spPr>
        <p:txBody>
          <a:bodyPr vert="horz" wrap="square" lIns="0" tIns="0" rIns="0" bIns="0" rtlCol="0" anchor="ctr">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5C5AD4"/>
                </a:solidFill>
                <a:effectLst/>
                <a:uLnTx/>
                <a:uFillTx/>
                <a:latin typeface="Segoe UI"/>
                <a:cs typeface="Segoe UI"/>
              </a:rPr>
              <a:t>Full functionality including Emergency Calling support</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0000"/>
                </a:solidFill>
                <a:effectLst/>
                <a:uLnTx/>
                <a:uFillTx/>
                <a:latin typeface="Segoe UI"/>
                <a:cs typeface="Segoe UI"/>
              </a:rPr>
              <a:t>Teams Phone features including dynamic locations and callback are fully supported.</a:t>
            </a:r>
          </a:p>
        </p:txBody>
      </p:sp>
    </p:spTree>
    <p:extLst>
      <p:ext uri="{BB962C8B-B14F-4D97-AF65-F5344CB8AC3E}">
        <p14:creationId xmlns:p14="http://schemas.microsoft.com/office/powerpoint/2010/main" val="819431818"/>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 name="Rectangle 513">
            <a:extLst>
              <a:ext uri="{FF2B5EF4-FFF2-40B4-BE49-F238E27FC236}">
                <a16:creationId xmlns:a16="http://schemas.microsoft.com/office/drawing/2014/main" id="{BC172317-DE7F-B473-5096-983C0FAFEACE}"/>
              </a:ext>
              <a:ext uri="{C183D7F6-B498-43B3-948B-1728B52AA6E4}">
                <adec:decorative xmlns:adec="http://schemas.microsoft.com/office/drawing/2017/decorative" val="1"/>
              </a:ext>
            </a:extLst>
          </p:cNvPr>
          <p:cNvSpPr/>
          <p:nvPr/>
        </p:nvSpPr>
        <p:spPr bwMode="auto">
          <a:xfrm>
            <a:off x="6130039" y="4229100"/>
            <a:ext cx="5453418" cy="2625813"/>
          </a:xfrm>
          <a:prstGeom prst="rect">
            <a:avLst/>
          </a:prstGeom>
          <a:solidFill>
            <a:schemeClr val="bg1">
              <a:lumMod val="95000"/>
            </a:schemeClr>
          </a:solidFill>
          <a:ln>
            <a:noFill/>
            <a:headEnd type="none" w="med" len="med"/>
            <a:tailEnd type="none" w="med" len="med"/>
          </a:ln>
          <a:effectLst>
            <a:outerShdw blurRad="406400" dist="38100" dir="16200000" rotWithShape="0">
              <a:prstClr val="black">
                <a:alpha val="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000000"/>
              </a:solidFill>
              <a:effectLst/>
              <a:uLnTx/>
              <a:uFillTx/>
              <a:latin typeface="Segoe UI"/>
              <a:cs typeface="Segoe UI"/>
            </a:endParaRPr>
          </a:p>
        </p:txBody>
      </p:sp>
      <p:sp>
        <p:nvSpPr>
          <p:cNvPr id="511" name="Rectangle 510">
            <a:extLst>
              <a:ext uri="{FF2B5EF4-FFF2-40B4-BE49-F238E27FC236}">
                <a16:creationId xmlns:a16="http://schemas.microsoft.com/office/drawing/2014/main" id="{1FF205D0-C159-501B-989F-A80A1365B102}"/>
              </a:ext>
              <a:ext uri="{C183D7F6-B498-43B3-948B-1728B52AA6E4}">
                <adec:decorative xmlns:adec="http://schemas.microsoft.com/office/drawing/2017/decorative" val="1"/>
              </a:ext>
            </a:extLst>
          </p:cNvPr>
          <p:cNvSpPr/>
          <p:nvPr/>
        </p:nvSpPr>
        <p:spPr bwMode="auto">
          <a:xfrm>
            <a:off x="566207" y="4229100"/>
            <a:ext cx="5453418" cy="2625813"/>
          </a:xfrm>
          <a:prstGeom prst="rect">
            <a:avLst/>
          </a:prstGeom>
          <a:solidFill>
            <a:schemeClr val="bg1">
              <a:lumMod val="95000"/>
            </a:schemeClr>
          </a:solidFill>
          <a:ln>
            <a:noFill/>
            <a:headEnd type="none" w="med" len="med"/>
            <a:tailEnd type="none" w="med" len="med"/>
          </a:ln>
          <a:effectLst>
            <a:outerShdw blurRad="406400" dist="38100" dir="16200000" rotWithShape="0">
              <a:prstClr val="black">
                <a:alpha val="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000000"/>
              </a:solidFill>
              <a:effectLst/>
              <a:uLnTx/>
              <a:uFillTx/>
              <a:latin typeface="Segoe UI"/>
              <a:cs typeface="Segoe UI"/>
            </a:endParaRPr>
          </a:p>
        </p:txBody>
      </p:sp>
      <p:sp>
        <p:nvSpPr>
          <p:cNvPr id="507" name="Freeform: Shape 506">
            <a:extLst>
              <a:ext uri="{FF2B5EF4-FFF2-40B4-BE49-F238E27FC236}">
                <a16:creationId xmlns:a16="http://schemas.microsoft.com/office/drawing/2014/main" id="{124FD48E-A5B5-F0BE-B134-F37A8B610E48}"/>
              </a:ext>
              <a:ext uri="{C183D7F6-B498-43B3-948B-1728B52AA6E4}">
                <adec:decorative xmlns:adec="http://schemas.microsoft.com/office/drawing/2017/decorative" val="1"/>
              </a:ext>
            </a:extLst>
          </p:cNvPr>
          <p:cNvSpPr/>
          <p:nvPr/>
        </p:nvSpPr>
        <p:spPr bwMode="auto">
          <a:xfrm>
            <a:off x="694800" y="1396602"/>
            <a:ext cx="10760065" cy="404670"/>
          </a:xfrm>
          <a:custGeom>
            <a:avLst/>
            <a:gdLst>
              <a:gd name="connsiteX0" fmla="*/ 202335 w 10760065"/>
              <a:gd name="connsiteY0" fmla="*/ 0 h 404670"/>
              <a:gd name="connsiteX1" fmla="*/ 5002569 w 10760065"/>
              <a:gd name="connsiteY1" fmla="*/ 0 h 404670"/>
              <a:gd name="connsiteX2" fmla="*/ 5081327 w 10760065"/>
              <a:gd name="connsiteY2" fmla="*/ 15900 h 404670"/>
              <a:gd name="connsiteX3" fmla="*/ 5105495 w 10760065"/>
              <a:gd name="connsiteY3" fmla="*/ 32195 h 404670"/>
              <a:gd name="connsiteX4" fmla="*/ 5153320 w 10760065"/>
              <a:gd name="connsiteY4" fmla="*/ 63952 h 404670"/>
              <a:gd name="connsiteX5" fmla="*/ 5325954 w 10760065"/>
              <a:gd name="connsiteY5" fmla="*/ 167533 h 404670"/>
              <a:gd name="connsiteX6" fmla="*/ 5380676 w 10760065"/>
              <a:gd name="connsiteY6" fmla="*/ 180161 h 404670"/>
              <a:gd name="connsiteX7" fmla="*/ 5435389 w 10760065"/>
              <a:gd name="connsiteY7" fmla="*/ 167535 h 404670"/>
              <a:gd name="connsiteX8" fmla="*/ 5608024 w 10760065"/>
              <a:gd name="connsiteY8" fmla="*/ 63954 h 404670"/>
              <a:gd name="connsiteX9" fmla="*/ 5613884 w 10760065"/>
              <a:gd name="connsiteY9" fmla="*/ 60063 h 404670"/>
              <a:gd name="connsiteX10" fmla="*/ 5614424 w 10760065"/>
              <a:gd name="connsiteY10" fmla="*/ 59262 h 404670"/>
              <a:gd name="connsiteX11" fmla="*/ 5757496 w 10760065"/>
              <a:gd name="connsiteY11" fmla="*/ 0 h 404670"/>
              <a:gd name="connsiteX12" fmla="*/ 10557730 w 10760065"/>
              <a:gd name="connsiteY12" fmla="*/ 0 h 404670"/>
              <a:gd name="connsiteX13" fmla="*/ 10760065 w 10760065"/>
              <a:gd name="connsiteY13" fmla="*/ 202335 h 404670"/>
              <a:gd name="connsiteX14" fmla="*/ 10557730 w 10760065"/>
              <a:gd name="connsiteY14" fmla="*/ 404670 h 404670"/>
              <a:gd name="connsiteX15" fmla="*/ 5757496 w 10760065"/>
              <a:gd name="connsiteY15" fmla="*/ 404670 h 404670"/>
              <a:gd name="connsiteX16" fmla="*/ 5614424 w 10760065"/>
              <a:gd name="connsiteY16" fmla="*/ 345408 h 404670"/>
              <a:gd name="connsiteX17" fmla="*/ 5613216 w 10760065"/>
              <a:gd name="connsiteY17" fmla="*/ 343617 h 404670"/>
              <a:gd name="connsiteX18" fmla="*/ 5608025 w 10760065"/>
              <a:gd name="connsiteY18" fmla="*/ 340169 h 404670"/>
              <a:gd name="connsiteX19" fmla="*/ 5435390 w 10760065"/>
              <a:gd name="connsiteY19" fmla="*/ 236589 h 404670"/>
              <a:gd name="connsiteX20" fmla="*/ 5380667 w 10760065"/>
              <a:gd name="connsiteY20" fmla="*/ 223960 h 404670"/>
              <a:gd name="connsiteX21" fmla="*/ 5325954 w 10760065"/>
              <a:gd name="connsiteY21" fmla="*/ 236587 h 404670"/>
              <a:gd name="connsiteX22" fmla="*/ 5153319 w 10760065"/>
              <a:gd name="connsiteY22" fmla="*/ 340167 h 404670"/>
              <a:gd name="connsiteX23" fmla="*/ 5145816 w 10760065"/>
              <a:gd name="connsiteY23" fmla="*/ 345150 h 404670"/>
              <a:gd name="connsiteX24" fmla="*/ 5145642 w 10760065"/>
              <a:gd name="connsiteY24" fmla="*/ 345408 h 404670"/>
              <a:gd name="connsiteX25" fmla="*/ 5002569 w 10760065"/>
              <a:gd name="connsiteY25" fmla="*/ 404670 h 404670"/>
              <a:gd name="connsiteX26" fmla="*/ 202335 w 10760065"/>
              <a:gd name="connsiteY26" fmla="*/ 404670 h 404670"/>
              <a:gd name="connsiteX27" fmla="*/ 0 w 10760065"/>
              <a:gd name="connsiteY27" fmla="*/ 202335 h 404670"/>
              <a:gd name="connsiteX28" fmla="*/ 202335 w 10760065"/>
              <a:gd name="connsiteY28" fmla="*/ 0 h 40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760065" h="404670">
                <a:moveTo>
                  <a:pt x="202335" y="0"/>
                </a:moveTo>
                <a:lnTo>
                  <a:pt x="5002569" y="0"/>
                </a:lnTo>
                <a:cubicBezTo>
                  <a:pt x="5030506" y="0"/>
                  <a:pt x="5057120" y="5662"/>
                  <a:pt x="5081327" y="15900"/>
                </a:cubicBezTo>
                <a:lnTo>
                  <a:pt x="5105495" y="32195"/>
                </a:lnTo>
                <a:lnTo>
                  <a:pt x="5153320" y="63952"/>
                </a:lnTo>
                <a:cubicBezTo>
                  <a:pt x="5199355" y="109988"/>
                  <a:pt x="5256900" y="144515"/>
                  <a:pt x="5325954" y="167533"/>
                </a:cubicBezTo>
                <a:lnTo>
                  <a:pt x="5380676" y="180161"/>
                </a:lnTo>
                <a:lnTo>
                  <a:pt x="5435389" y="167535"/>
                </a:lnTo>
                <a:cubicBezTo>
                  <a:pt x="5504443" y="144517"/>
                  <a:pt x="5561988" y="109990"/>
                  <a:pt x="5608024" y="63954"/>
                </a:cubicBezTo>
                <a:lnTo>
                  <a:pt x="5613884" y="60063"/>
                </a:lnTo>
                <a:lnTo>
                  <a:pt x="5614424" y="59262"/>
                </a:lnTo>
                <a:cubicBezTo>
                  <a:pt x="5651039" y="22647"/>
                  <a:pt x="5701623" y="0"/>
                  <a:pt x="5757496" y="0"/>
                </a:cubicBezTo>
                <a:lnTo>
                  <a:pt x="10557730" y="0"/>
                </a:lnTo>
                <a:cubicBezTo>
                  <a:pt x="10669477" y="0"/>
                  <a:pt x="10760065" y="90588"/>
                  <a:pt x="10760065" y="202335"/>
                </a:cubicBezTo>
                <a:cubicBezTo>
                  <a:pt x="10760065" y="314082"/>
                  <a:pt x="10669477" y="404670"/>
                  <a:pt x="10557730" y="404670"/>
                </a:cubicBezTo>
                <a:lnTo>
                  <a:pt x="5757496" y="404670"/>
                </a:lnTo>
                <a:cubicBezTo>
                  <a:pt x="5701623" y="404670"/>
                  <a:pt x="5651039" y="382023"/>
                  <a:pt x="5614424" y="345408"/>
                </a:cubicBezTo>
                <a:lnTo>
                  <a:pt x="5613216" y="343617"/>
                </a:lnTo>
                <a:lnTo>
                  <a:pt x="5608025" y="340169"/>
                </a:lnTo>
                <a:cubicBezTo>
                  <a:pt x="5561989" y="294134"/>
                  <a:pt x="5504444" y="259607"/>
                  <a:pt x="5435390" y="236589"/>
                </a:cubicBezTo>
                <a:lnTo>
                  <a:pt x="5380667" y="223960"/>
                </a:lnTo>
                <a:lnTo>
                  <a:pt x="5325954" y="236587"/>
                </a:lnTo>
                <a:cubicBezTo>
                  <a:pt x="5256900" y="259605"/>
                  <a:pt x="5199355" y="294132"/>
                  <a:pt x="5153319" y="340167"/>
                </a:cubicBezTo>
                <a:lnTo>
                  <a:pt x="5145816" y="345150"/>
                </a:lnTo>
                <a:lnTo>
                  <a:pt x="5145642" y="345408"/>
                </a:lnTo>
                <a:cubicBezTo>
                  <a:pt x="5109026" y="382023"/>
                  <a:pt x="5058443" y="404670"/>
                  <a:pt x="5002569" y="404670"/>
                </a:cubicBezTo>
                <a:lnTo>
                  <a:pt x="202335" y="404670"/>
                </a:lnTo>
                <a:cubicBezTo>
                  <a:pt x="90588" y="404670"/>
                  <a:pt x="0" y="314082"/>
                  <a:pt x="0" y="202335"/>
                </a:cubicBezTo>
                <a:cubicBezTo>
                  <a:pt x="0" y="90588"/>
                  <a:pt x="90588" y="0"/>
                  <a:pt x="202335" y="0"/>
                </a:cubicBezTo>
                <a:close/>
              </a:path>
            </a:pathLst>
          </a:custGeom>
          <a:gradFill>
            <a:gsLst>
              <a:gs pos="0">
                <a:srgbClr val="5A41A8"/>
              </a:gs>
              <a:gs pos="100000">
                <a:srgbClr val="D59DFF"/>
              </a:gs>
            </a:gsLst>
            <a:lin ang="12600000" scaled="0"/>
          </a:gradFill>
          <a:ln w="12700">
            <a:solidFill>
              <a:schemeClr val="bg1"/>
            </a:solidFill>
            <a:headEnd type="none" w="med" len="med"/>
            <a:tailEnd type="none" w="med" len="med"/>
          </a:ln>
          <a:effectLst>
            <a:outerShdw blurRad="127000" sx="99000" sy="990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000000"/>
              </a:solidFill>
              <a:effectLst/>
              <a:uLnTx/>
              <a:uFillTx/>
              <a:latin typeface="Segoe UI"/>
              <a:cs typeface="Segoe UI"/>
            </a:endParaRPr>
          </a:p>
        </p:txBody>
      </p:sp>
      <p:cxnSp>
        <p:nvCxnSpPr>
          <p:cNvPr id="516" name="Straight Connector 515">
            <a:extLst>
              <a:ext uri="{FF2B5EF4-FFF2-40B4-BE49-F238E27FC236}">
                <a16:creationId xmlns:a16="http://schemas.microsoft.com/office/drawing/2014/main" id="{2EF2CB2E-4F7C-6658-77AB-FA1AE1A3F4A3}"/>
              </a:ext>
              <a:ext uri="{C183D7F6-B498-43B3-948B-1728B52AA6E4}">
                <adec:decorative xmlns:adec="http://schemas.microsoft.com/office/drawing/2017/decorative" val="1"/>
              </a:ext>
            </a:extLst>
          </p:cNvPr>
          <p:cNvCxnSpPr>
            <a:cxnSpLocks/>
          </p:cNvCxnSpPr>
          <p:nvPr/>
        </p:nvCxnSpPr>
        <p:spPr>
          <a:xfrm flipH="1">
            <a:off x="2813743" y="4478979"/>
            <a:ext cx="958347" cy="0"/>
          </a:xfrm>
          <a:prstGeom prst="line">
            <a:avLst/>
          </a:prstGeom>
          <a:solidFill>
            <a:schemeClr val="bg1"/>
          </a:solidFill>
          <a:ln w="28575" cap="rnd">
            <a:gradFill flip="none" rotWithShape="1">
              <a:gsLst>
                <a:gs pos="0">
                  <a:schemeClr val="accent1"/>
                </a:gs>
                <a:gs pos="100000">
                  <a:srgbClr val="E7A1B5"/>
                </a:gs>
              </a:gsLst>
              <a:lin ang="10800000" scaled="1"/>
              <a:tileRect/>
            </a:gradFill>
            <a:prstDash val="solid"/>
            <a:miter lim="800000"/>
            <a:headEnd type="none" w="med" len="med"/>
            <a:tailEnd type="none" w="med" len="med"/>
          </a:ln>
          <a:effectLst>
            <a:outerShdw blurRad="215900" sx="102000" sy="1020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cxnSp>
      <p:cxnSp>
        <p:nvCxnSpPr>
          <p:cNvPr id="518" name="Straight Connector 517">
            <a:extLst>
              <a:ext uri="{FF2B5EF4-FFF2-40B4-BE49-F238E27FC236}">
                <a16:creationId xmlns:a16="http://schemas.microsoft.com/office/drawing/2014/main" id="{2657F89C-0B31-47F7-E191-4C8C37306EA3}"/>
              </a:ext>
              <a:ext uri="{C183D7F6-B498-43B3-948B-1728B52AA6E4}">
                <adec:decorative xmlns:adec="http://schemas.microsoft.com/office/drawing/2017/decorative" val="1"/>
              </a:ext>
            </a:extLst>
          </p:cNvPr>
          <p:cNvCxnSpPr>
            <a:cxnSpLocks/>
          </p:cNvCxnSpPr>
          <p:nvPr/>
        </p:nvCxnSpPr>
        <p:spPr>
          <a:xfrm flipH="1">
            <a:off x="8377575" y="4478979"/>
            <a:ext cx="958347" cy="0"/>
          </a:xfrm>
          <a:prstGeom prst="line">
            <a:avLst/>
          </a:prstGeom>
          <a:solidFill>
            <a:schemeClr val="bg1"/>
          </a:solidFill>
          <a:ln w="28575" cap="rnd">
            <a:gradFill flip="none" rotWithShape="1">
              <a:gsLst>
                <a:gs pos="0">
                  <a:schemeClr val="accent1"/>
                </a:gs>
                <a:gs pos="100000">
                  <a:srgbClr val="E7A1B5"/>
                </a:gs>
              </a:gsLst>
              <a:lin ang="10800000" scaled="1"/>
              <a:tileRect/>
            </a:gradFill>
            <a:prstDash val="solid"/>
            <a:miter lim="800000"/>
            <a:headEnd type="none" w="med" len="med"/>
            <a:tailEnd type="none" w="med" len="med"/>
          </a:ln>
          <a:effectLst>
            <a:outerShdw blurRad="215900" sx="102000" sy="1020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cxnSp>
      <p:cxnSp>
        <p:nvCxnSpPr>
          <p:cNvPr id="520" name="Straight Connector 519">
            <a:extLst>
              <a:ext uri="{FF2B5EF4-FFF2-40B4-BE49-F238E27FC236}">
                <a16:creationId xmlns:a16="http://schemas.microsoft.com/office/drawing/2014/main" id="{AF8A172C-CDCC-E56A-60C1-3AD4CFE41C30}"/>
              </a:ext>
              <a:ext uri="{C183D7F6-B498-43B3-948B-1728B52AA6E4}">
                <adec:decorative xmlns:adec="http://schemas.microsoft.com/office/drawing/2017/decorative" val="1"/>
              </a:ext>
            </a:extLst>
          </p:cNvPr>
          <p:cNvCxnSpPr>
            <a:cxnSpLocks/>
          </p:cNvCxnSpPr>
          <p:nvPr/>
        </p:nvCxnSpPr>
        <p:spPr>
          <a:xfrm>
            <a:off x="6074832" y="1752600"/>
            <a:ext cx="0" cy="2552785"/>
          </a:xfrm>
          <a:prstGeom prst="line">
            <a:avLst/>
          </a:prstGeom>
          <a:ln w="6350">
            <a:gradFill>
              <a:gsLst>
                <a:gs pos="49500">
                  <a:schemeClr val="bg1">
                    <a:lumMod val="75000"/>
                  </a:schemeClr>
                </a:gs>
                <a:gs pos="0">
                  <a:schemeClr val="bg1">
                    <a:lumMod val="75000"/>
                    <a:alpha val="0"/>
                  </a:schemeClr>
                </a:gs>
                <a:gs pos="100000">
                  <a:schemeClr val="bg1">
                    <a:lumMod val="75000"/>
                    <a:alpha val="0"/>
                  </a:schemeClr>
                </a:gs>
              </a:gsLst>
              <a:lin ang="5400000" scaled="1"/>
            </a:gra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02" name="Title 6">
            <a:extLst>
              <a:ext uri="{FF2B5EF4-FFF2-40B4-BE49-F238E27FC236}">
                <a16:creationId xmlns:a16="http://schemas.microsoft.com/office/drawing/2014/main" id="{D316AA6C-CF58-C57F-5131-E4166AC1E410}"/>
              </a:ext>
            </a:extLst>
          </p:cNvPr>
          <p:cNvSpPr>
            <a:spLocks noGrp="1"/>
          </p:cNvSpPr>
          <p:nvPr>
            <p:ph type="title"/>
          </p:nvPr>
        </p:nvSpPr>
        <p:spPr>
          <a:xfrm>
            <a:off x="588963" y="457200"/>
            <a:ext cx="11017250" cy="492443"/>
          </a:xfrm>
        </p:spPr>
        <p:txBody>
          <a:bodyPr/>
          <a:lstStyle/>
          <a:p>
            <a:r>
              <a:rPr lang="en-US" sz="3200">
                <a:latin typeface="Segoe UI"/>
                <a:cs typeface="Segoe UI"/>
              </a:rPr>
              <a:t>How Emergency Calling works with Shared Calling</a:t>
            </a:r>
            <a:endParaRPr lang="en-IN" sz="3200">
              <a:latin typeface="Segoe UI"/>
              <a:cs typeface="Segoe UI"/>
            </a:endParaRPr>
          </a:p>
        </p:txBody>
      </p:sp>
      <p:sp>
        <p:nvSpPr>
          <p:cNvPr id="508" name="Rectangle: Top Corners Rounded 507">
            <a:extLst>
              <a:ext uri="{FF2B5EF4-FFF2-40B4-BE49-F238E27FC236}">
                <a16:creationId xmlns:a16="http://schemas.microsoft.com/office/drawing/2014/main" id="{9E3F8571-C610-B099-D401-9946CAE993E8}"/>
              </a:ext>
              <a:ext uri="{C183D7F6-B498-43B3-948B-1728B52AA6E4}">
                <adec:decorative xmlns:adec="http://schemas.microsoft.com/office/drawing/2017/decorative" val="0"/>
              </a:ext>
            </a:extLst>
          </p:cNvPr>
          <p:cNvSpPr>
            <a:spLocks/>
          </p:cNvSpPr>
          <p:nvPr/>
        </p:nvSpPr>
        <p:spPr bwMode="auto">
          <a:xfrm>
            <a:off x="1127196" y="1440490"/>
            <a:ext cx="4285207" cy="349432"/>
          </a:xfrm>
          <a:prstGeom prst="round2SameRect">
            <a:avLst>
              <a:gd name="adj1" fmla="val 0"/>
              <a:gd name="adj2" fmla="val 24533"/>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cs typeface="Segoe UI"/>
              </a:rPr>
              <a:t>Emergency Call</a:t>
            </a:r>
          </a:p>
        </p:txBody>
      </p:sp>
      <p:sp>
        <p:nvSpPr>
          <p:cNvPr id="509" name="Rectangle: Top Corners Rounded 508">
            <a:extLst>
              <a:ext uri="{FF2B5EF4-FFF2-40B4-BE49-F238E27FC236}">
                <a16:creationId xmlns:a16="http://schemas.microsoft.com/office/drawing/2014/main" id="{EABA2429-E8D7-0FFA-D0A2-8556273C97BD}"/>
              </a:ext>
              <a:ext uri="{C183D7F6-B498-43B3-948B-1728B52AA6E4}">
                <adec:decorative xmlns:adec="http://schemas.microsoft.com/office/drawing/2017/decorative" val="0"/>
              </a:ext>
            </a:extLst>
          </p:cNvPr>
          <p:cNvSpPr>
            <a:spLocks/>
          </p:cNvSpPr>
          <p:nvPr/>
        </p:nvSpPr>
        <p:spPr bwMode="auto">
          <a:xfrm>
            <a:off x="6779597" y="1440490"/>
            <a:ext cx="4285207" cy="349432"/>
          </a:xfrm>
          <a:prstGeom prst="round2SameRect">
            <a:avLst>
              <a:gd name="adj1" fmla="val 0"/>
              <a:gd name="adj2" fmla="val 24533"/>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cs typeface="Segoe UI"/>
              </a:rPr>
              <a:t>Emergency Call Back</a:t>
            </a:r>
          </a:p>
        </p:txBody>
      </p:sp>
      <p:grpSp>
        <p:nvGrpSpPr>
          <p:cNvPr id="497" name="Group 496" descr="Diagram showing connections of Teams phone to outbound calls">
            <a:extLst>
              <a:ext uri="{FF2B5EF4-FFF2-40B4-BE49-F238E27FC236}">
                <a16:creationId xmlns:a16="http://schemas.microsoft.com/office/drawing/2014/main" id="{7E66C058-EBB9-C29B-4B91-C18B188DB5C3}"/>
              </a:ext>
            </a:extLst>
          </p:cNvPr>
          <p:cNvGrpSpPr/>
          <p:nvPr/>
        </p:nvGrpSpPr>
        <p:grpSpPr>
          <a:xfrm>
            <a:off x="707162" y="1903292"/>
            <a:ext cx="4998071" cy="2082938"/>
            <a:chOff x="5980175" y="1919421"/>
            <a:chExt cx="4998071" cy="2082938"/>
          </a:xfrm>
        </p:grpSpPr>
        <p:sp>
          <p:nvSpPr>
            <p:cNvPr id="437" name="Arrow: Right 33">
              <a:extLst>
                <a:ext uri="{FF2B5EF4-FFF2-40B4-BE49-F238E27FC236}">
                  <a16:creationId xmlns:a16="http://schemas.microsoft.com/office/drawing/2014/main" id="{91ECFE5A-C401-3F13-3DCA-170F6E84AB81}"/>
                </a:ext>
              </a:extLst>
            </p:cNvPr>
            <p:cNvSpPr/>
            <p:nvPr/>
          </p:nvSpPr>
          <p:spPr bwMode="auto">
            <a:xfrm>
              <a:off x="10350929" y="2218397"/>
              <a:ext cx="69302" cy="180291"/>
            </a:xfrm>
            <a:custGeom>
              <a:avLst/>
              <a:gdLst>
                <a:gd name="connsiteX0" fmla="*/ 0 w 149017"/>
                <a:gd name="connsiteY0" fmla="*/ 60854 h 243414"/>
                <a:gd name="connsiteX1" fmla="*/ 0 w 149017"/>
                <a:gd name="connsiteY1" fmla="*/ 60854 h 243414"/>
                <a:gd name="connsiteX2" fmla="*/ 0 w 149017"/>
                <a:gd name="connsiteY2" fmla="*/ 0 h 243414"/>
                <a:gd name="connsiteX3" fmla="*/ 149017 w 149017"/>
                <a:gd name="connsiteY3" fmla="*/ 121707 h 243414"/>
                <a:gd name="connsiteX4" fmla="*/ 0 w 149017"/>
                <a:gd name="connsiteY4" fmla="*/ 243414 h 243414"/>
                <a:gd name="connsiteX5" fmla="*/ 0 w 149017"/>
                <a:gd name="connsiteY5" fmla="*/ 182561 h 243414"/>
                <a:gd name="connsiteX6" fmla="*/ 0 w 149017"/>
                <a:gd name="connsiteY6" fmla="*/ 182561 h 243414"/>
                <a:gd name="connsiteX7" fmla="*/ 0 w 149017"/>
                <a:gd name="connsiteY7" fmla="*/ 60854 h 243414"/>
                <a:gd name="connsiteX0" fmla="*/ 0 w 149017"/>
                <a:gd name="connsiteY0" fmla="*/ 182561 h 243414"/>
                <a:gd name="connsiteX1" fmla="*/ 0 w 149017"/>
                <a:gd name="connsiteY1" fmla="*/ 60854 h 243414"/>
                <a:gd name="connsiteX2" fmla="*/ 0 w 149017"/>
                <a:gd name="connsiteY2" fmla="*/ 0 h 243414"/>
                <a:gd name="connsiteX3" fmla="*/ 149017 w 149017"/>
                <a:gd name="connsiteY3" fmla="*/ 121707 h 243414"/>
                <a:gd name="connsiteX4" fmla="*/ 0 w 149017"/>
                <a:gd name="connsiteY4" fmla="*/ 243414 h 243414"/>
                <a:gd name="connsiteX5" fmla="*/ 0 w 149017"/>
                <a:gd name="connsiteY5" fmla="*/ 182561 h 243414"/>
                <a:gd name="connsiteX6" fmla="*/ 0 w 149017"/>
                <a:gd name="connsiteY6" fmla="*/ 182561 h 243414"/>
                <a:gd name="connsiteX0" fmla="*/ 0 w 149017"/>
                <a:gd name="connsiteY0" fmla="*/ 60854 h 243414"/>
                <a:gd name="connsiteX1" fmla="*/ 0 w 149017"/>
                <a:gd name="connsiteY1" fmla="*/ 0 h 243414"/>
                <a:gd name="connsiteX2" fmla="*/ 149017 w 149017"/>
                <a:gd name="connsiteY2" fmla="*/ 121707 h 243414"/>
                <a:gd name="connsiteX3" fmla="*/ 0 w 149017"/>
                <a:gd name="connsiteY3" fmla="*/ 243414 h 243414"/>
                <a:gd name="connsiteX4" fmla="*/ 0 w 149017"/>
                <a:gd name="connsiteY4" fmla="*/ 182561 h 243414"/>
                <a:gd name="connsiteX5" fmla="*/ 0 w 149017"/>
                <a:gd name="connsiteY5" fmla="*/ 182561 h 243414"/>
                <a:gd name="connsiteX6" fmla="*/ 91440 w 149017"/>
                <a:gd name="connsiteY6" fmla="*/ 152294 h 243414"/>
                <a:gd name="connsiteX0" fmla="*/ 0 w 149017"/>
                <a:gd name="connsiteY0" fmla="*/ 60854 h 243414"/>
                <a:gd name="connsiteX1" fmla="*/ 0 w 149017"/>
                <a:gd name="connsiteY1" fmla="*/ 0 h 243414"/>
                <a:gd name="connsiteX2" fmla="*/ 149017 w 149017"/>
                <a:gd name="connsiteY2" fmla="*/ 121707 h 243414"/>
                <a:gd name="connsiteX3" fmla="*/ 0 w 149017"/>
                <a:gd name="connsiteY3" fmla="*/ 243414 h 243414"/>
                <a:gd name="connsiteX4" fmla="*/ 0 w 149017"/>
                <a:gd name="connsiteY4" fmla="*/ 182561 h 243414"/>
                <a:gd name="connsiteX5" fmla="*/ 0 w 149017"/>
                <a:gd name="connsiteY5" fmla="*/ 182561 h 243414"/>
                <a:gd name="connsiteX0" fmla="*/ 0 w 149017"/>
                <a:gd name="connsiteY0" fmla="*/ 0 h 243414"/>
                <a:gd name="connsiteX1" fmla="*/ 149017 w 149017"/>
                <a:gd name="connsiteY1" fmla="*/ 121707 h 243414"/>
                <a:gd name="connsiteX2" fmla="*/ 0 w 149017"/>
                <a:gd name="connsiteY2" fmla="*/ 243414 h 243414"/>
                <a:gd name="connsiteX3" fmla="*/ 0 w 149017"/>
                <a:gd name="connsiteY3" fmla="*/ 182561 h 243414"/>
                <a:gd name="connsiteX4" fmla="*/ 0 w 149017"/>
                <a:gd name="connsiteY4" fmla="*/ 182561 h 243414"/>
                <a:gd name="connsiteX0" fmla="*/ 0 w 149017"/>
                <a:gd name="connsiteY0" fmla="*/ 0 h 243414"/>
                <a:gd name="connsiteX1" fmla="*/ 149017 w 149017"/>
                <a:gd name="connsiteY1" fmla="*/ 121707 h 243414"/>
                <a:gd name="connsiteX2" fmla="*/ 0 w 149017"/>
                <a:gd name="connsiteY2" fmla="*/ 243414 h 243414"/>
                <a:gd name="connsiteX3" fmla="*/ 0 w 149017"/>
                <a:gd name="connsiteY3" fmla="*/ 182561 h 243414"/>
                <a:gd name="connsiteX0" fmla="*/ 0 w 149017"/>
                <a:gd name="connsiteY0" fmla="*/ 0 h 243414"/>
                <a:gd name="connsiteX1" fmla="*/ 149017 w 149017"/>
                <a:gd name="connsiteY1" fmla="*/ 121707 h 243414"/>
                <a:gd name="connsiteX2" fmla="*/ 0 w 149017"/>
                <a:gd name="connsiteY2" fmla="*/ 243414 h 243414"/>
              </a:gdLst>
              <a:ahLst/>
              <a:cxnLst>
                <a:cxn ang="0">
                  <a:pos x="connsiteX0" y="connsiteY0"/>
                </a:cxn>
                <a:cxn ang="0">
                  <a:pos x="connsiteX1" y="connsiteY1"/>
                </a:cxn>
                <a:cxn ang="0">
                  <a:pos x="connsiteX2" y="connsiteY2"/>
                </a:cxn>
              </a:cxnLst>
              <a:rect l="l" t="t" r="r" b="b"/>
              <a:pathLst>
                <a:path w="149017" h="243414">
                  <a:moveTo>
                    <a:pt x="0" y="0"/>
                  </a:moveTo>
                  <a:lnTo>
                    <a:pt x="149017" y="121707"/>
                  </a:lnTo>
                  <a:lnTo>
                    <a:pt x="0" y="243414"/>
                  </a:lnTo>
                </a:path>
              </a:pathLst>
            </a:custGeom>
            <a:noFill/>
            <a:ln w="12700" cap="rnd">
              <a:gradFill flip="none" rotWithShape="1">
                <a:gsLst>
                  <a:gs pos="35000">
                    <a:schemeClr val="accent1"/>
                  </a:gs>
                  <a:gs pos="100000">
                    <a:schemeClr val="bg1">
                      <a:alpha val="0"/>
                    </a:schemeClr>
                  </a:gs>
                </a:gsLst>
                <a:lin ang="108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grpSp>
          <p:nvGrpSpPr>
            <p:cNvPr id="438" name="Group 437">
              <a:extLst>
                <a:ext uri="{FF2B5EF4-FFF2-40B4-BE49-F238E27FC236}">
                  <a16:creationId xmlns:a16="http://schemas.microsoft.com/office/drawing/2014/main" id="{ECA86305-33F5-CE67-1484-6C79AB9BE3B4}"/>
                </a:ext>
              </a:extLst>
            </p:cNvPr>
            <p:cNvGrpSpPr/>
            <p:nvPr/>
          </p:nvGrpSpPr>
          <p:grpSpPr>
            <a:xfrm>
              <a:off x="10199281" y="2218884"/>
              <a:ext cx="182032" cy="179316"/>
              <a:chOff x="2887272" y="3319518"/>
              <a:chExt cx="166719" cy="164231"/>
            </a:xfrm>
          </p:grpSpPr>
          <p:sp>
            <p:nvSpPr>
              <p:cNvPr id="466" name="Arrow: Right 33">
                <a:extLst>
                  <a:ext uri="{FF2B5EF4-FFF2-40B4-BE49-F238E27FC236}">
                    <a16:creationId xmlns:a16="http://schemas.microsoft.com/office/drawing/2014/main" id="{BA6C93D2-6980-5E3D-9FEA-71DE47F03CB2}"/>
                  </a:ext>
                </a:extLst>
              </p:cNvPr>
              <p:cNvSpPr/>
              <p:nvPr/>
            </p:nvSpPr>
            <p:spPr bwMode="auto">
              <a:xfrm>
                <a:off x="2980525" y="3319518"/>
                <a:ext cx="73466" cy="164231"/>
              </a:xfrm>
              <a:custGeom>
                <a:avLst/>
                <a:gdLst>
                  <a:gd name="connsiteX0" fmla="*/ 0 w 149017"/>
                  <a:gd name="connsiteY0" fmla="*/ 60854 h 243414"/>
                  <a:gd name="connsiteX1" fmla="*/ 0 w 149017"/>
                  <a:gd name="connsiteY1" fmla="*/ 60854 h 243414"/>
                  <a:gd name="connsiteX2" fmla="*/ 0 w 149017"/>
                  <a:gd name="connsiteY2" fmla="*/ 0 h 243414"/>
                  <a:gd name="connsiteX3" fmla="*/ 149017 w 149017"/>
                  <a:gd name="connsiteY3" fmla="*/ 121707 h 243414"/>
                  <a:gd name="connsiteX4" fmla="*/ 0 w 149017"/>
                  <a:gd name="connsiteY4" fmla="*/ 243414 h 243414"/>
                  <a:gd name="connsiteX5" fmla="*/ 0 w 149017"/>
                  <a:gd name="connsiteY5" fmla="*/ 182561 h 243414"/>
                  <a:gd name="connsiteX6" fmla="*/ 0 w 149017"/>
                  <a:gd name="connsiteY6" fmla="*/ 182561 h 243414"/>
                  <a:gd name="connsiteX7" fmla="*/ 0 w 149017"/>
                  <a:gd name="connsiteY7" fmla="*/ 60854 h 243414"/>
                  <a:gd name="connsiteX0" fmla="*/ 0 w 149017"/>
                  <a:gd name="connsiteY0" fmla="*/ 182561 h 243414"/>
                  <a:gd name="connsiteX1" fmla="*/ 0 w 149017"/>
                  <a:gd name="connsiteY1" fmla="*/ 60854 h 243414"/>
                  <a:gd name="connsiteX2" fmla="*/ 0 w 149017"/>
                  <a:gd name="connsiteY2" fmla="*/ 0 h 243414"/>
                  <a:gd name="connsiteX3" fmla="*/ 149017 w 149017"/>
                  <a:gd name="connsiteY3" fmla="*/ 121707 h 243414"/>
                  <a:gd name="connsiteX4" fmla="*/ 0 w 149017"/>
                  <a:gd name="connsiteY4" fmla="*/ 243414 h 243414"/>
                  <a:gd name="connsiteX5" fmla="*/ 0 w 149017"/>
                  <a:gd name="connsiteY5" fmla="*/ 182561 h 243414"/>
                  <a:gd name="connsiteX6" fmla="*/ 0 w 149017"/>
                  <a:gd name="connsiteY6" fmla="*/ 182561 h 243414"/>
                  <a:gd name="connsiteX0" fmla="*/ 0 w 149017"/>
                  <a:gd name="connsiteY0" fmla="*/ 60854 h 243414"/>
                  <a:gd name="connsiteX1" fmla="*/ 0 w 149017"/>
                  <a:gd name="connsiteY1" fmla="*/ 0 h 243414"/>
                  <a:gd name="connsiteX2" fmla="*/ 149017 w 149017"/>
                  <a:gd name="connsiteY2" fmla="*/ 121707 h 243414"/>
                  <a:gd name="connsiteX3" fmla="*/ 0 w 149017"/>
                  <a:gd name="connsiteY3" fmla="*/ 243414 h 243414"/>
                  <a:gd name="connsiteX4" fmla="*/ 0 w 149017"/>
                  <a:gd name="connsiteY4" fmla="*/ 182561 h 243414"/>
                  <a:gd name="connsiteX5" fmla="*/ 0 w 149017"/>
                  <a:gd name="connsiteY5" fmla="*/ 182561 h 243414"/>
                  <a:gd name="connsiteX6" fmla="*/ 91440 w 149017"/>
                  <a:gd name="connsiteY6" fmla="*/ 152294 h 243414"/>
                  <a:gd name="connsiteX0" fmla="*/ 0 w 149017"/>
                  <a:gd name="connsiteY0" fmla="*/ 60854 h 243414"/>
                  <a:gd name="connsiteX1" fmla="*/ 0 w 149017"/>
                  <a:gd name="connsiteY1" fmla="*/ 0 h 243414"/>
                  <a:gd name="connsiteX2" fmla="*/ 149017 w 149017"/>
                  <a:gd name="connsiteY2" fmla="*/ 121707 h 243414"/>
                  <a:gd name="connsiteX3" fmla="*/ 0 w 149017"/>
                  <a:gd name="connsiteY3" fmla="*/ 243414 h 243414"/>
                  <a:gd name="connsiteX4" fmla="*/ 0 w 149017"/>
                  <a:gd name="connsiteY4" fmla="*/ 182561 h 243414"/>
                  <a:gd name="connsiteX5" fmla="*/ 0 w 149017"/>
                  <a:gd name="connsiteY5" fmla="*/ 182561 h 243414"/>
                  <a:gd name="connsiteX0" fmla="*/ 0 w 149017"/>
                  <a:gd name="connsiteY0" fmla="*/ 0 h 243414"/>
                  <a:gd name="connsiteX1" fmla="*/ 149017 w 149017"/>
                  <a:gd name="connsiteY1" fmla="*/ 121707 h 243414"/>
                  <a:gd name="connsiteX2" fmla="*/ 0 w 149017"/>
                  <a:gd name="connsiteY2" fmla="*/ 243414 h 243414"/>
                  <a:gd name="connsiteX3" fmla="*/ 0 w 149017"/>
                  <a:gd name="connsiteY3" fmla="*/ 182561 h 243414"/>
                  <a:gd name="connsiteX4" fmla="*/ 0 w 149017"/>
                  <a:gd name="connsiteY4" fmla="*/ 182561 h 243414"/>
                  <a:gd name="connsiteX0" fmla="*/ 0 w 149017"/>
                  <a:gd name="connsiteY0" fmla="*/ 0 h 243414"/>
                  <a:gd name="connsiteX1" fmla="*/ 149017 w 149017"/>
                  <a:gd name="connsiteY1" fmla="*/ 121707 h 243414"/>
                  <a:gd name="connsiteX2" fmla="*/ 0 w 149017"/>
                  <a:gd name="connsiteY2" fmla="*/ 243414 h 243414"/>
                  <a:gd name="connsiteX3" fmla="*/ 0 w 149017"/>
                  <a:gd name="connsiteY3" fmla="*/ 182561 h 243414"/>
                  <a:gd name="connsiteX0" fmla="*/ 0 w 149017"/>
                  <a:gd name="connsiteY0" fmla="*/ 0 h 243414"/>
                  <a:gd name="connsiteX1" fmla="*/ 149017 w 149017"/>
                  <a:gd name="connsiteY1" fmla="*/ 121707 h 243414"/>
                  <a:gd name="connsiteX2" fmla="*/ 0 w 149017"/>
                  <a:gd name="connsiteY2" fmla="*/ 243414 h 243414"/>
                </a:gdLst>
                <a:ahLst/>
                <a:cxnLst>
                  <a:cxn ang="0">
                    <a:pos x="connsiteX0" y="connsiteY0"/>
                  </a:cxn>
                  <a:cxn ang="0">
                    <a:pos x="connsiteX1" y="connsiteY1"/>
                  </a:cxn>
                  <a:cxn ang="0">
                    <a:pos x="connsiteX2" y="connsiteY2"/>
                  </a:cxn>
                </a:cxnLst>
                <a:rect l="l" t="t" r="r" b="b"/>
                <a:pathLst>
                  <a:path w="149017" h="243414">
                    <a:moveTo>
                      <a:pt x="0" y="0"/>
                    </a:moveTo>
                    <a:lnTo>
                      <a:pt x="149017" y="121707"/>
                    </a:lnTo>
                    <a:lnTo>
                      <a:pt x="0" y="243414"/>
                    </a:lnTo>
                  </a:path>
                </a:pathLst>
              </a:custGeom>
              <a:solidFill>
                <a:schemeClr val="accent1">
                  <a:lumMod val="20000"/>
                  <a:lumOff val="80000"/>
                </a:schemeClr>
              </a:solidFill>
              <a:ln w="1270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67" name="Rectangle 466">
                <a:extLst>
                  <a:ext uri="{FF2B5EF4-FFF2-40B4-BE49-F238E27FC236}">
                    <a16:creationId xmlns:a16="http://schemas.microsoft.com/office/drawing/2014/main" id="{D1E44F8C-54CE-E957-C314-48F9116FD890}"/>
                  </a:ext>
                </a:extLst>
              </p:cNvPr>
              <p:cNvSpPr/>
              <p:nvPr/>
            </p:nvSpPr>
            <p:spPr bwMode="auto">
              <a:xfrm>
                <a:off x="2887272" y="3324976"/>
                <a:ext cx="94260" cy="153055"/>
              </a:xfrm>
              <a:prstGeom prst="rect">
                <a:avLst/>
              </a:prstGeom>
              <a:gradFill>
                <a:gsLst>
                  <a:gs pos="35000">
                    <a:schemeClr val="accent1">
                      <a:lumMod val="20000"/>
                      <a:lumOff val="80000"/>
                    </a:schemeClr>
                  </a:gs>
                  <a:gs pos="100000">
                    <a:schemeClr val="bg1">
                      <a:alpha val="0"/>
                    </a:schemeClr>
                  </a:gs>
                </a:gsLst>
                <a:lin ang="10800000" scaled="1"/>
              </a:gradFill>
              <a:ln>
                <a:noFill/>
                <a:headEnd type="none" w="med" len="med"/>
                <a:tailEnd type="none" w="med" len="med"/>
              </a:ln>
              <a:effectLst>
                <a:outerShdw blurRad="406400" dist="38100" dir="16200000" rotWithShape="0">
                  <a:prstClr val="black">
                    <a:alpha val="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grpSp>
        <p:cxnSp>
          <p:nvCxnSpPr>
            <p:cNvPr id="439" name="Straight Connector 438">
              <a:extLst>
                <a:ext uri="{FF2B5EF4-FFF2-40B4-BE49-F238E27FC236}">
                  <a16:creationId xmlns:a16="http://schemas.microsoft.com/office/drawing/2014/main" id="{718D2FA2-C7FD-BC89-6456-B524BC6A01F9}"/>
                </a:ext>
              </a:extLst>
            </p:cNvPr>
            <p:cNvCxnSpPr>
              <a:cxnSpLocks/>
            </p:cNvCxnSpPr>
            <p:nvPr/>
          </p:nvCxnSpPr>
          <p:spPr>
            <a:xfrm>
              <a:off x="9876353" y="2311341"/>
              <a:ext cx="311284" cy="0"/>
            </a:xfrm>
            <a:prstGeom prst="line">
              <a:avLst/>
            </a:prstGeom>
            <a:solidFill>
              <a:schemeClr val="accent1"/>
            </a:solidFill>
            <a:ln w="6350">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440" name="Straight Connector 439">
              <a:extLst>
                <a:ext uri="{FF2B5EF4-FFF2-40B4-BE49-F238E27FC236}">
                  <a16:creationId xmlns:a16="http://schemas.microsoft.com/office/drawing/2014/main" id="{7965DD58-411E-B5FB-BEDF-A11E68CED794}"/>
                </a:ext>
              </a:extLst>
            </p:cNvPr>
            <p:cNvCxnSpPr>
              <a:cxnSpLocks/>
            </p:cNvCxnSpPr>
            <p:nvPr/>
          </p:nvCxnSpPr>
          <p:spPr>
            <a:xfrm>
              <a:off x="8980393" y="2311341"/>
              <a:ext cx="381249" cy="0"/>
            </a:xfrm>
            <a:prstGeom prst="line">
              <a:avLst/>
            </a:prstGeom>
            <a:solidFill>
              <a:schemeClr val="accent1"/>
            </a:solidFill>
            <a:ln w="6350">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436" name="Rectangle: Rounded Corners 435">
              <a:extLst>
                <a:ext uri="{FF2B5EF4-FFF2-40B4-BE49-F238E27FC236}">
                  <a16:creationId xmlns:a16="http://schemas.microsoft.com/office/drawing/2014/main" id="{C2CB7F0E-90F9-3F89-9242-408E10225A45}"/>
                </a:ext>
              </a:extLst>
            </p:cNvPr>
            <p:cNvSpPr/>
            <p:nvPr/>
          </p:nvSpPr>
          <p:spPr bwMode="auto">
            <a:xfrm>
              <a:off x="7521331" y="1989469"/>
              <a:ext cx="1429988" cy="439580"/>
            </a:xfrm>
            <a:prstGeom prst="roundRect">
              <a:avLst>
                <a:gd name="adj" fmla="val 50000"/>
              </a:avLst>
            </a:prstGeom>
            <a:solidFill>
              <a:schemeClr val="bg1"/>
            </a:solidFill>
            <a:ln>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Emergency callback number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Segoe UI"/>
                </a:rPr>
                <a:t>Caller ID Mask: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Segoe UI"/>
                </a:rPr>
                <a:t>(425) 882-0911</a:t>
              </a:r>
              <a:endParaRPr kumimoji="0" lang="en-US" sz="800" b="0" i="0" u="none" strike="noStrike" kern="1200" cap="none" spc="0" normalizeH="0" baseline="0" noProof="0">
                <a:ln>
                  <a:noFill/>
                </a:ln>
                <a:solidFill>
                  <a:srgbClr val="000000"/>
                </a:solidFill>
                <a:effectLst/>
                <a:uLnTx/>
                <a:uFillTx/>
                <a:latin typeface="Segoe UI"/>
                <a:ea typeface="+mn-ea"/>
                <a:cs typeface="+mn-cs"/>
              </a:endParaRPr>
            </a:p>
          </p:txBody>
        </p:sp>
        <p:sp>
          <p:nvSpPr>
            <p:cNvPr id="447" name="TextBox 446">
              <a:extLst>
                <a:ext uri="{FF2B5EF4-FFF2-40B4-BE49-F238E27FC236}">
                  <a16:creationId xmlns:a16="http://schemas.microsoft.com/office/drawing/2014/main" id="{80132682-3B14-0ECE-C0CB-C23AE77FE425}"/>
                </a:ext>
              </a:extLst>
            </p:cNvPr>
            <p:cNvSpPr txBox="1"/>
            <p:nvPr/>
          </p:nvSpPr>
          <p:spPr>
            <a:xfrm>
              <a:off x="7666695" y="2870987"/>
              <a:ext cx="1189174" cy="861774"/>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buClrTx/>
                <a:buSzTx/>
                <a:buFontTx/>
                <a:buNone/>
                <a:tabLst/>
                <a:defRPr/>
              </a:pPr>
              <a:r>
                <a:rPr kumimoji="0" lang="en-US" sz="700" b="0" i="0" u="none" strike="noStrike" kern="1200" cap="none" spc="0" normalizeH="0" baseline="0" noProof="0">
                  <a:ln>
                    <a:noFill/>
                  </a:ln>
                  <a:solidFill>
                    <a:srgbClr val="5C5AD4"/>
                  </a:solidFill>
                  <a:effectLst/>
                  <a:uLnTx/>
                  <a:uFillTx/>
                  <a:latin typeface="Segoe UI"/>
                  <a:ea typeface="+mn-ea"/>
                  <a:cs typeface="+mn-cs"/>
                </a:rPr>
                <a:t>Shared Calling Policy</a:t>
              </a:r>
            </a:p>
            <a:p>
              <a:pPr marL="0" marR="0" lvl="0" indent="0" algn="ctr" defTabSz="914400" rtl="0" eaLnBrk="1" fontAlgn="auto" latinLnBrk="0" hangingPunct="1">
                <a:lnSpc>
                  <a:spcPct val="100000"/>
                </a:lnSpc>
                <a:spcBef>
                  <a:spcPts val="0"/>
                </a:spcBef>
                <a:buClrTx/>
                <a:buSzTx/>
                <a:buFontTx/>
                <a:buNone/>
                <a:tabLst/>
                <a:defRPr/>
              </a:pPr>
              <a:r>
                <a:rPr lang="en-US" sz="700">
                  <a:solidFill>
                    <a:srgbClr val="5C5AD4"/>
                  </a:solidFill>
                  <a:latin typeface="Segoe UI"/>
                </a:rPr>
                <a:t>Resource Account Number</a:t>
              </a:r>
            </a:p>
            <a:p>
              <a:pPr marL="0" marR="0" lvl="0" indent="0" algn="ctr" defTabSz="914400" rtl="0" eaLnBrk="1" fontAlgn="auto" latinLnBrk="0" hangingPunct="1">
                <a:lnSpc>
                  <a:spcPct val="100000"/>
                </a:lnSpc>
                <a:spcBef>
                  <a:spcPts val="0"/>
                </a:spcBef>
                <a:buClrTx/>
                <a:buSzTx/>
                <a:buFontTx/>
                <a:buNone/>
                <a:tabLst/>
                <a:defRPr/>
              </a:pPr>
              <a:r>
                <a:rPr kumimoji="0" lang="en-US" sz="700" b="0" i="0" u="none" strike="noStrike" kern="1200" cap="none" spc="0" normalizeH="0" baseline="0" noProof="0">
                  <a:ln>
                    <a:noFill/>
                  </a:ln>
                  <a:solidFill>
                    <a:srgbClr val="5C5AD4"/>
                  </a:solidFill>
                  <a:effectLst/>
                  <a:uLnTx/>
                  <a:uFillTx/>
                  <a:latin typeface="Segoe UI"/>
                  <a:ea typeface="+mn-ea"/>
                  <a:cs typeface="+mn-cs"/>
                </a:rPr>
                <a:t>(425) 882-08080</a:t>
              </a:r>
            </a:p>
            <a:p>
              <a:pPr marL="0" marR="0" lvl="0" indent="0" algn="ctr" defTabSz="914400" rtl="0" eaLnBrk="1" fontAlgn="auto" latinLnBrk="0" hangingPunct="1">
                <a:lnSpc>
                  <a:spcPct val="100000"/>
                </a:lnSpc>
                <a:spcBef>
                  <a:spcPts val="0"/>
                </a:spcBef>
                <a:buClrTx/>
                <a:buSzTx/>
                <a:buFontTx/>
                <a:buNone/>
                <a:tabLst/>
                <a:defRPr/>
              </a:pPr>
              <a:endParaRPr lang="en-US" sz="700">
                <a:solidFill>
                  <a:srgbClr val="5C5AD4"/>
                </a:solidFill>
                <a:latin typeface="Segoe UI"/>
              </a:endParaRPr>
            </a:p>
            <a:p>
              <a:pPr marL="0" marR="0" lvl="0" indent="0" algn="ctr" defTabSz="914400" rtl="0" eaLnBrk="1" fontAlgn="auto" latinLnBrk="0" hangingPunct="1">
                <a:lnSpc>
                  <a:spcPct val="100000"/>
                </a:lnSpc>
                <a:spcBef>
                  <a:spcPts val="0"/>
                </a:spcBef>
                <a:buClrTx/>
                <a:buSzTx/>
                <a:buFontTx/>
                <a:buNone/>
                <a:tabLst/>
                <a:defRPr/>
              </a:pPr>
              <a:r>
                <a:rPr kumimoji="0" lang="en-US" sz="700" b="0" i="0" u="none" strike="noStrike" kern="1200" cap="none" spc="0" normalizeH="0" baseline="0" noProof="0">
                  <a:ln>
                    <a:noFill/>
                  </a:ln>
                  <a:solidFill>
                    <a:srgbClr val="5C5AD4"/>
                  </a:solidFill>
                  <a:effectLst/>
                  <a:uLnTx/>
                  <a:uFillTx/>
                  <a:latin typeface="Segoe UI"/>
                  <a:ea typeface="+mn-ea"/>
                  <a:cs typeface="+mn-cs"/>
                </a:rPr>
                <a:t>Emergency Callback Numbers</a:t>
              </a:r>
              <a:br>
                <a:rPr kumimoji="0" lang="en-US" sz="700" b="0" i="0" u="none" strike="noStrike" kern="1200" cap="none" spc="0" normalizeH="0" baseline="0" noProof="0">
                  <a:ln>
                    <a:noFill/>
                  </a:ln>
                  <a:solidFill>
                    <a:srgbClr val="5C5AD4"/>
                  </a:solidFill>
                  <a:effectLst/>
                  <a:uLnTx/>
                  <a:uFillTx/>
                  <a:latin typeface="Segoe UI"/>
                  <a:ea typeface="+mn-ea"/>
                  <a:cs typeface="+mn-cs"/>
                </a:rPr>
              </a:br>
              <a:r>
                <a:rPr lang="en-US" sz="700">
                  <a:solidFill>
                    <a:srgbClr val="5C5AD4"/>
                  </a:solidFill>
                  <a:latin typeface="Segoe UI"/>
                </a:rPr>
                <a:t>(425) 882-0911</a:t>
              </a:r>
            </a:p>
            <a:p>
              <a:pPr marL="0" marR="0" lvl="0" indent="0" algn="ctr" defTabSz="914400" rtl="0" eaLnBrk="1" fontAlgn="auto" latinLnBrk="0" hangingPunct="1">
                <a:lnSpc>
                  <a:spcPct val="100000"/>
                </a:lnSpc>
                <a:spcBef>
                  <a:spcPts val="0"/>
                </a:spcBef>
                <a:buClrTx/>
                <a:buSzTx/>
                <a:buFontTx/>
                <a:buNone/>
                <a:tabLst/>
                <a:defRPr/>
              </a:pPr>
              <a:r>
                <a:rPr kumimoji="0" lang="en-US" sz="700" b="0" i="0" u="none" strike="noStrike" kern="1200" cap="none" spc="0" normalizeH="0" baseline="0" noProof="0">
                  <a:ln>
                    <a:noFill/>
                  </a:ln>
                  <a:solidFill>
                    <a:srgbClr val="5C5AD4"/>
                  </a:solidFill>
                  <a:effectLst/>
                  <a:uLnTx/>
                  <a:uFillTx/>
                  <a:latin typeface="Segoe UI"/>
                  <a:ea typeface="+mn-ea"/>
                  <a:cs typeface="+mn-cs"/>
                </a:rPr>
                <a:t>(425</a:t>
              </a:r>
              <a:r>
                <a:rPr lang="en-US" sz="700">
                  <a:solidFill>
                    <a:srgbClr val="5C5AD4"/>
                  </a:solidFill>
                  <a:latin typeface="Segoe UI"/>
                </a:rPr>
                <a:t>) 882-0933</a:t>
              </a:r>
              <a:endParaRPr kumimoji="0" lang="en-US" sz="700" b="0" i="0" u="none" strike="noStrike" kern="1200" cap="none" spc="0" normalizeH="0" baseline="0" noProof="0">
                <a:ln>
                  <a:noFill/>
                </a:ln>
                <a:solidFill>
                  <a:srgbClr val="5C5AD4"/>
                </a:solidFill>
                <a:effectLst/>
                <a:uLnTx/>
                <a:uFillTx/>
                <a:latin typeface="Segoe UI"/>
                <a:ea typeface="+mn-ea"/>
                <a:cs typeface="+mn-cs"/>
              </a:endParaRPr>
            </a:p>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Segoe UI"/>
                <a:ea typeface="+mn-ea"/>
                <a:cs typeface="+mn-cs"/>
              </a:endParaRPr>
            </a:p>
          </p:txBody>
        </p:sp>
        <p:cxnSp>
          <p:nvCxnSpPr>
            <p:cNvPr id="448" name="Straight Connector 447">
              <a:extLst>
                <a:ext uri="{FF2B5EF4-FFF2-40B4-BE49-F238E27FC236}">
                  <a16:creationId xmlns:a16="http://schemas.microsoft.com/office/drawing/2014/main" id="{D8FEB6CB-4FB1-0B7E-C139-A504B996C704}"/>
                </a:ext>
              </a:extLst>
            </p:cNvPr>
            <p:cNvCxnSpPr>
              <a:cxnSpLocks/>
            </p:cNvCxnSpPr>
            <p:nvPr/>
          </p:nvCxnSpPr>
          <p:spPr>
            <a:xfrm>
              <a:off x="8261282" y="2476750"/>
              <a:ext cx="0" cy="361070"/>
            </a:xfrm>
            <a:prstGeom prst="line">
              <a:avLst/>
            </a:prstGeom>
            <a:solidFill>
              <a:schemeClr val="accent1"/>
            </a:solidFill>
            <a:ln w="6350">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nvGrpSpPr>
            <p:cNvPr id="475" name="Group 474">
              <a:extLst>
                <a:ext uri="{FF2B5EF4-FFF2-40B4-BE49-F238E27FC236}">
                  <a16:creationId xmlns:a16="http://schemas.microsoft.com/office/drawing/2014/main" id="{AB072A66-784D-40BC-A849-9870C39DEAAD}"/>
                </a:ext>
              </a:extLst>
            </p:cNvPr>
            <p:cNvGrpSpPr/>
            <p:nvPr/>
          </p:nvGrpSpPr>
          <p:grpSpPr>
            <a:xfrm>
              <a:off x="9201935" y="1919421"/>
              <a:ext cx="918876" cy="636169"/>
              <a:chOff x="7441912" y="1919421"/>
              <a:chExt cx="918876" cy="636169"/>
            </a:xfrm>
          </p:grpSpPr>
          <p:grpSp>
            <p:nvGrpSpPr>
              <p:cNvPr id="435" name="Group 434">
                <a:extLst>
                  <a:ext uri="{FF2B5EF4-FFF2-40B4-BE49-F238E27FC236}">
                    <a16:creationId xmlns:a16="http://schemas.microsoft.com/office/drawing/2014/main" id="{52845AA0-0B66-4726-4951-1FB4AC1FB1F3}"/>
                  </a:ext>
                </a:extLst>
              </p:cNvPr>
              <p:cNvGrpSpPr/>
              <p:nvPr/>
            </p:nvGrpSpPr>
            <p:grpSpPr>
              <a:xfrm>
                <a:off x="7620724" y="2067092"/>
                <a:ext cx="488500" cy="488498"/>
                <a:chOff x="978690" y="2377472"/>
                <a:chExt cx="498836" cy="498834"/>
              </a:xfrm>
            </p:grpSpPr>
            <p:sp>
              <p:nvSpPr>
                <p:cNvPr id="468" name="Oval 467">
                  <a:extLst>
                    <a:ext uri="{FF2B5EF4-FFF2-40B4-BE49-F238E27FC236}">
                      <a16:creationId xmlns:a16="http://schemas.microsoft.com/office/drawing/2014/main" id="{3D641B89-C7ED-91CE-1102-60CD71242A4B}"/>
                    </a:ext>
                  </a:extLst>
                </p:cNvPr>
                <p:cNvSpPr/>
                <p:nvPr/>
              </p:nvSpPr>
              <p:spPr bwMode="auto">
                <a:xfrm>
                  <a:off x="978690" y="2377472"/>
                  <a:ext cx="498836" cy="498834"/>
                </a:xfrm>
                <a:prstGeom prst="ellipse">
                  <a:avLst/>
                </a:prstGeom>
                <a:gradFill flip="none" rotWithShape="1">
                  <a:gsLst>
                    <a:gs pos="72000">
                      <a:schemeClr val="bg1">
                        <a:alpha val="80000"/>
                      </a:schemeClr>
                    </a:gs>
                    <a:gs pos="34000">
                      <a:schemeClr val="bg1">
                        <a:alpha val="50000"/>
                      </a:schemeClr>
                    </a:gs>
                  </a:gsLst>
                  <a:path path="circle">
                    <a:fillToRect l="50000" t="50000" r="50000" b="50000"/>
                  </a:path>
                  <a:tileRect/>
                </a:gradFill>
                <a:ln w="6350">
                  <a:gradFill>
                    <a:gsLst>
                      <a:gs pos="50000">
                        <a:schemeClr val="bg1">
                          <a:alpha val="0"/>
                        </a:schemeClr>
                      </a:gs>
                      <a:gs pos="0">
                        <a:schemeClr val="bg1"/>
                      </a:gs>
                      <a:gs pos="100000">
                        <a:schemeClr val="bg1"/>
                      </a:gs>
                    </a:gsLst>
                    <a:lin ang="2700000" scaled="0"/>
                  </a:gradFill>
                  <a:headEnd type="none" w="med" len="med"/>
                  <a:tailEnd type="none" w="med" len="med"/>
                </a:ln>
                <a:effectLst>
                  <a:outerShdw blurRad="304800" sx="102000" sy="102000" algn="ctr" rotWithShape="0">
                    <a:prstClr val="black">
                      <a:alpha val="7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69" name="Oval 468">
                  <a:extLst>
                    <a:ext uri="{FF2B5EF4-FFF2-40B4-BE49-F238E27FC236}">
                      <a16:creationId xmlns:a16="http://schemas.microsoft.com/office/drawing/2014/main" id="{71B03C57-EA38-8921-1EDA-4F4EEFEDEEFB}"/>
                    </a:ext>
                  </a:extLst>
                </p:cNvPr>
                <p:cNvSpPr/>
                <p:nvPr/>
              </p:nvSpPr>
              <p:spPr bwMode="auto">
                <a:xfrm>
                  <a:off x="1037054" y="2435840"/>
                  <a:ext cx="382107" cy="382099"/>
                </a:xfrm>
                <a:prstGeom prst="ellipse">
                  <a:avLst/>
                </a:prstGeom>
                <a:gradFill>
                  <a:gsLst>
                    <a:gs pos="100000">
                      <a:schemeClr val="accent1"/>
                    </a:gs>
                    <a:gs pos="0">
                      <a:schemeClr val="tx2"/>
                    </a:gs>
                  </a:gsLst>
                  <a:lin ang="2700000" scaled="0"/>
                </a:gradFill>
                <a:ln>
                  <a:noFill/>
                  <a:headEnd type="none" w="med" len="med"/>
                  <a:tailEnd type="none" w="med" len="med"/>
                </a:ln>
                <a:effectLst>
                  <a:outerShdw blurRad="101600" sx="102000" sy="102000" algn="ctr" rotWithShape="0">
                    <a:schemeClr val="accent1">
                      <a:alpha val="92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446" name="TextBox 445">
                <a:extLst>
                  <a:ext uri="{FF2B5EF4-FFF2-40B4-BE49-F238E27FC236}">
                    <a16:creationId xmlns:a16="http://schemas.microsoft.com/office/drawing/2014/main" id="{6FFB6311-B425-B878-7F4D-BDC6CDC25BB7}"/>
                  </a:ext>
                </a:extLst>
              </p:cNvPr>
              <p:cNvSpPr txBox="1"/>
              <p:nvPr/>
            </p:nvSpPr>
            <p:spPr>
              <a:xfrm>
                <a:off x="7441912" y="1919421"/>
                <a:ext cx="918876" cy="134419"/>
              </a:xfrm>
              <a:prstGeom prst="rect">
                <a:avLst/>
              </a:prstGeom>
              <a:noFill/>
            </p:spPr>
            <p:txBody>
              <a:bodyPr wrap="none" lIns="0" tIns="0" rIns="0" bIns="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5C5AD4"/>
                    </a:solidFill>
                    <a:effectLst/>
                    <a:uLnTx/>
                    <a:uFillTx/>
                    <a:latin typeface="Segoe UI Semibold"/>
                    <a:ea typeface="+mn-ea"/>
                    <a:cs typeface="+mn-cs"/>
                  </a:rPr>
                  <a:t>PSTN connectivity</a:t>
                </a:r>
              </a:p>
            </p:txBody>
          </p:sp>
          <p:pic>
            <p:nvPicPr>
              <p:cNvPr id="459" name="Graphic 458">
                <a:extLst>
                  <a:ext uri="{FF2B5EF4-FFF2-40B4-BE49-F238E27FC236}">
                    <a16:creationId xmlns:a16="http://schemas.microsoft.com/office/drawing/2014/main" id="{CF81A7F7-9BEE-87A2-FB3D-08962743CDE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22532" y="2168898"/>
                <a:ext cx="284886" cy="284886"/>
              </a:xfrm>
              <a:prstGeom prst="rect">
                <a:avLst/>
              </a:prstGeom>
            </p:spPr>
          </p:pic>
        </p:grpSp>
        <p:sp>
          <p:nvSpPr>
            <p:cNvPr id="470" name="Oval 469">
              <a:extLst>
                <a:ext uri="{FF2B5EF4-FFF2-40B4-BE49-F238E27FC236}">
                  <a16:creationId xmlns:a16="http://schemas.microsoft.com/office/drawing/2014/main" id="{D1F01D27-760B-086B-89D3-1A0DDB9DE2FA}"/>
                </a:ext>
              </a:extLst>
            </p:cNvPr>
            <p:cNvSpPr/>
            <p:nvPr/>
          </p:nvSpPr>
          <p:spPr bwMode="auto">
            <a:xfrm>
              <a:off x="10489746" y="2067092"/>
              <a:ext cx="488500" cy="488498"/>
            </a:xfrm>
            <a:prstGeom prst="ellipse">
              <a:avLst/>
            </a:prstGeom>
            <a:gradFill flip="none" rotWithShape="1">
              <a:gsLst>
                <a:gs pos="72000">
                  <a:schemeClr val="bg1">
                    <a:alpha val="80000"/>
                  </a:schemeClr>
                </a:gs>
                <a:gs pos="34000">
                  <a:schemeClr val="bg1">
                    <a:alpha val="50000"/>
                  </a:schemeClr>
                </a:gs>
              </a:gsLst>
              <a:path path="circle">
                <a:fillToRect l="50000" t="50000" r="50000" b="50000"/>
              </a:path>
              <a:tileRect/>
            </a:gradFill>
            <a:ln w="6350">
              <a:gradFill>
                <a:gsLst>
                  <a:gs pos="50000">
                    <a:schemeClr val="bg1">
                      <a:alpha val="0"/>
                    </a:schemeClr>
                  </a:gs>
                  <a:gs pos="0">
                    <a:schemeClr val="bg1"/>
                  </a:gs>
                  <a:gs pos="100000">
                    <a:schemeClr val="bg1"/>
                  </a:gs>
                </a:gsLst>
                <a:lin ang="2700000" scaled="0"/>
              </a:gradFill>
              <a:headEnd type="none" w="med" len="med"/>
              <a:tailEnd type="none" w="med" len="med"/>
            </a:ln>
            <a:effectLst>
              <a:outerShdw blurRad="304800" sx="102000" sy="102000" algn="ctr" rotWithShape="0">
                <a:prstClr val="black">
                  <a:alpha val="7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nvGrpSpPr>
            <p:cNvPr id="449" name="Group 448">
              <a:extLst>
                <a:ext uri="{FF2B5EF4-FFF2-40B4-BE49-F238E27FC236}">
                  <a16:creationId xmlns:a16="http://schemas.microsoft.com/office/drawing/2014/main" id="{7A8B50ED-8A5A-1BF2-8CEE-2837B1332099}"/>
                </a:ext>
              </a:extLst>
            </p:cNvPr>
            <p:cNvGrpSpPr/>
            <p:nvPr/>
          </p:nvGrpSpPr>
          <p:grpSpPr>
            <a:xfrm>
              <a:off x="6151919" y="2071424"/>
              <a:ext cx="488500" cy="488498"/>
              <a:chOff x="978690" y="2377472"/>
              <a:chExt cx="498836" cy="498834"/>
            </a:xfrm>
          </p:grpSpPr>
          <p:sp>
            <p:nvSpPr>
              <p:cNvPr id="464" name="Oval 463">
                <a:extLst>
                  <a:ext uri="{FF2B5EF4-FFF2-40B4-BE49-F238E27FC236}">
                    <a16:creationId xmlns:a16="http://schemas.microsoft.com/office/drawing/2014/main" id="{1A509FAB-351A-641D-E6B7-E1EDCA869CFB}"/>
                  </a:ext>
                </a:extLst>
              </p:cNvPr>
              <p:cNvSpPr/>
              <p:nvPr/>
            </p:nvSpPr>
            <p:spPr bwMode="auto">
              <a:xfrm>
                <a:off x="978690" y="2377472"/>
                <a:ext cx="498836" cy="498834"/>
              </a:xfrm>
              <a:prstGeom prst="ellipse">
                <a:avLst/>
              </a:prstGeom>
              <a:gradFill flip="none" rotWithShape="1">
                <a:gsLst>
                  <a:gs pos="72000">
                    <a:schemeClr val="bg1">
                      <a:alpha val="80000"/>
                    </a:schemeClr>
                  </a:gs>
                  <a:gs pos="34000">
                    <a:schemeClr val="bg1">
                      <a:alpha val="50000"/>
                    </a:schemeClr>
                  </a:gs>
                </a:gsLst>
                <a:path path="circle">
                  <a:fillToRect l="50000" t="50000" r="50000" b="50000"/>
                </a:path>
                <a:tileRect/>
              </a:gradFill>
              <a:ln w="6350">
                <a:gradFill>
                  <a:gsLst>
                    <a:gs pos="50000">
                      <a:schemeClr val="bg1">
                        <a:alpha val="0"/>
                      </a:schemeClr>
                    </a:gs>
                    <a:gs pos="0">
                      <a:schemeClr val="bg1"/>
                    </a:gs>
                    <a:gs pos="100000">
                      <a:schemeClr val="bg1"/>
                    </a:gs>
                  </a:gsLst>
                  <a:lin ang="2700000" scaled="0"/>
                </a:gradFill>
                <a:headEnd type="none" w="med" len="med"/>
                <a:tailEnd type="none" w="med" len="med"/>
              </a:ln>
              <a:effectLst>
                <a:outerShdw blurRad="304800" sx="102000" sy="102000" algn="ctr" rotWithShape="0">
                  <a:prstClr val="black">
                    <a:alpha val="7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65" name="Oval 464">
                <a:extLst>
                  <a:ext uri="{FF2B5EF4-FFF2-40B4-BE49-F238E27FC236}">
                    <a16:creationId xmlns:a16="http://schemas.microsoft.com/office/drawing/2014/main" id="{5F618EAF-CE06-A575-4A00-EF330EA10919}"/>
                  </a:ext>
                </a:extLst>
              </p:cNvPr>
              <p:cNvSpPr/>
              <p:nvPr/>
            </p:nvSpPr>
            <p:spPr bwMode="auto">
              <a:xfrm>
                <a:off x="1037054" y="2435840"/>
                <a:ext cx="382107" cy="382099"/>
              </a:xfrm>
              <a:prstGeom prst="ellipse">
                <a:avLst/>
              </a:prstGeom>
              <a:gradFill>
                <a:gsLst>
                  <a:gs pos="100000">
                    <a:schemeClr val="accent1"/>
                  </a:gs>
                  <a:gs pos="0">
                    <a:schemeClr val="tx2"/>
                  </a:gs>
                </a:gsLst>
                <a:lin ang="2700000" scaled="0"/>
              </a:gradFill>
              <a:ln>
                <a:noFill/>
                <a:headEnd type="none" w="med" len="med"/>
                <a:tailEnd type="none" w="med" len="med"/>
              </a:ln>
              <a:effectLst>
                <a:outerShdw blurRad="101600" sx="102000" sy="102000" algn="ctr" rotWithShape="0">
                  <a:schemeClr val="accent1">
                    <a:alpha val="92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450" name="Group 449">
              <a:extLst>
                <a:ext uri="{FF2B5EF4-FFF2-40B4-BE49-F238E27FC236}">
                  <a16:creationId xmlns:a16="http://schemas.microsoft.com/office/drawing/2014/main" id="{B04E08C2-0B63-9296-B02E-D6E4454DED71}"/>
                </a:ext>
              </a:extLst>
            </p:cNvPr>
            <p:cNvGrpSpPr/>
            <p:nvPr/>
          </p:nvGrpSpPr>
          <p:grpSpPr>
            <a:xfrm>
              <a:off x="6151919" y="2757737"/>
              <a:ext cx="488500" cy="488498"/>
              <a:chOff x="978690" y="2377472"/>
              <a:chExt cx="498836" cy="498834"/>
            </a:xfrm>
          </p:grpSpPr>
          <p:sp>
            <p:nvSpPr>
              <p:cNvPr id="462" name="Oval 461">
                <a:extLst>
                  <a:ext uri="{FF2B5EF4-FFF2-40B4-BE49-F238E27FC236}">
                    <a16:creationId xmlns:a16="http://schemas.microsoft.com/office/drawing/2014/main" id="{7A3A11CC-BEE4-B91F-60AE-1CF2F3C22199}"/>
                  </a:ext>
                </a:extLst>
              </p:cNvPr>
              <p:cNvSpPr/>
              <p:nvPr/>
            </p:nvSpPr>
            <p:spPr bwMode="auto">
              <a:xfrm>
                <a:off x="978690" y="2377472"/>
                <a:ext cx="498836" cy="498834"/>
              </a:xfrm>
              <a:prstGeom prst="ellipse">
                <a:avLst/>
              </a:prstGeom>
              <a:gradFill flip="none" rotWithShape="1">
                <a:gsLst>
                  <a:gs pos="72000">
                    <a:schemeClr val="bg1">
                      <a:alpha val="80000"/>
                    </a:schemeClr>
                  </a:gs>
                  <a:gs pos="34000">
                    <a:schemeClr val="bg1">
                      <a:alpha val="50000"/>
                    </a:schemeClr>
                  </a:gs>
                </a:gsLst>
                <a:path path="circle">
                  <a:fillToRect l="50000" t="50000" r="50000" b="50000"/>
                </a:path>
                <a:tileRect/>
              </a:gradFill>
              <a:ln w="6350">
                <a:gradFill>
                  <a:gsLst>
                    <a:gs pos="50000">
                      <a:schemeClr val="bg1">
                        <a:alpha val="0"/>
                      </a:schemeClr>
                    </a:gs>
                    <a:gs pos="0">
                      <a:schemeClr val="bg1"/>
                    </a:gs>
                    <a:gs pos="100000">
                      <a:schemeClr val="bg1"/>
                    </a:gs>
                  </a:gsLst>
                  <a:lin ang="2700000" scaled="0"/>
                </a:gradFill>
                <a:headEnd type="none" w="med" len="med"/>
                <a:tailEnd type="none" w="med" len="med"/>
              </a:ln>
              <a:effectLst>
                <a:outerShdw blurRad="304800" sx="102000" sy="102000" algn="ctr" rotWithShape="0">
                  <a:prstClr val="black">
                    <a:alpha val="7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63" name="Oval 462">
                <a:extLst>
                  <a:ext uri="{FF2B5EF4-FFF2-40B4-BE49-F238E27FC236}">
                    <a16:creationId xmlns:a16="http://schemas.microsoft.com/office/drawing/2014/main" id="{B76987F5-FBA0-28D9-CFB6-176D6A20704F}"/>
                  </a:ext>
                </a:extLst>
              </p:cNvPr>
              <p:cNvSpPr/>
              <p:nvPr/>
            </p:nvSpPr>
            <p:spPr bwMode="auto">
              <a:xfrm>
                <a:off x="1037054" y="2435840"/>
                <a:ext cx="382107" cy="382099"/>
              </a:xfrm>
              <a:prstGeom prst="ellipse">
                <a:avLst/>
              </a:prstGeom>
              <a:gradFill>
                <a:gsLst>
                  <a:gs pos="100000">
                    <a:schemeClr val="accent1"/>
                  </a:gs>
                  <a:gs pos="0">
                    <a:schemeClr val="tx2"/>
                  </a:gs>
                </a:gsLst>
                <a:lin ang="2700000" scaled="0"/>
              </a:gradFill>
              <a:ln>
                <a:noFill/>
                <a:headEnd type="none" w="med" len="med"/>
                <a:tailEnd type="none" w="med" len="med"/>
              </a:ln>
              <a:effectLst>
                <a:outerShdw blurRad="101600" sx="102000" sy="102000" algn="ctr" rotWithShape="0">
                  <a:schemeClr val="accent1">
                    <a:alpha val="92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451" name="Group 450">
              <a:extLst>
                <a:ext uri="{FF2B5EF4-FFF2-40B4-BE49-F238E27FC236}">
                  <a16:creationId xmlns:a16="http://schemas.microsoft.com/office/drawing/2014/main" id="{2A18852D-12CC-07D9-91A3-B93C05694DF7}"/>
                </a:ext>
              </a:extLst>
            </p:cNvPr>
            <p:cNvGrpSpPr/>
            <p:nvPr/>
          </p:nvGrpSpPr>
          <p:grpSpPr>
            <a:xfrm>
              <a:off x="6151919" y="3444050"/>
              <a:ext cx="488500" cy="488498"/>
              <a:chOff x="978690" y="2377472"/>
              <a:chExt cx="498836" cy="498834"/>
            </a:xfrm>
          </p:grpSpPr>
          <p:sp>
            <p:nvSpPr>
              <p:cNvPr id="460" name="Oval 459">
                <a:extLst>
                  <a:ext uri="{FF2B5EF4-FFF2-40B4-BE49-F238E27FC236}">
                    <a16:creationId xmlns:a16="http://schemas.microsoft.com/office/drawing/2014/main" id="{17EEF87A-1600-78BA-9538-FAA9E9AA3A9E}"/>
                  </a:ext>
                </a:extLst>
              </p:cNvPr>
              <p:cNvSpPr/>
              <p:nvPr/>
            </p:nvSpPr>
            <p:spPr bwMode="auto">
              <a:xfrm>
                <a:off x="978690" y="2377472"/>
                <a:ext cx="498836" cy="498834"/>
              </a:xfrm>
              <a:prstGeom prst="ellipse">
                <a:avLst/>
              </a:prstGeom>
              <a:gradFill flip="none" rotWithShape="1">
                <a:gsLst>
                  <a:gs pos="72000">
                    <a:schemeClr val="bg1">
                      <a:alpha val="80000"/>
                    </a:schemeClr>
                  </a:gs>
                  <a:gs pos="34000">
                    <a:schemeClr val="bg1">
                      <a:alpha val="50000"/>
                    </a:schemeClr>
                  </a:gs>
                </a:gsLst>
                <a:path path="circle">
                  <a:fillToRect l="50000" t="50000" r="50000" b="50000"/>
                </a:path>
                <a:tileRect/>
              </a:gradFill>
              <a:ln w="6350">
                <a:gradFill>
                  <a:gsLst>
                    <a:gs pos="50000">
                      <a:schemeClr val="bg1">
                        <a:alpha val="0"/>
                      </a:schemeClr>
                    </a:gs>
                    <a:gs pos="0">
                      <a:schemeClr val="bg1"/>
                    </a:gs>
                    <a:gs pos="100000">
                      <a:schemeClr val="bg1"/>
                    </a:gs>
                  </a:gsLst>
                  <a:lin ang="2700000" scaled="0"/>
                </a:gradFill>
                <a:headEnd type="none" w="med" len="med"/>
                <a:tailEnd type="none" w="med" len="med"/>
              </a:ln>
              <a:effectLst>
                <a:outerShdw blurRad="304800" sx="102000" sy="102000" algn="ctr" rotWithShape="0">
                  <a:prstClr val="black">
                    <a:alpha val="7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61" name="Oval 460">
                <a:extLst>
                  <a:ext uri="{FF2B5EF4-FFF2-40B4-BE49-F238E27FC236}">
                    <a16:creationId xmlns:a16="http://schemas.microsoft.com/office/drawing/2014/main" id="{8B0FC948-3034-1693-A346-F1CF7CEAFB5C}"/>
                  </a:ext>
                </a:extLst>
              </p:cNvPr>
              <p:cNvSpPr/>
              <p:nvPr/>
            </p:nvSpPr>
            <p:spPr bwMode="auto">
              <a:xfrm>
                <a:off x="1037054" y="2435840"/>
                <a:ext cx="382107" cy="382099"/>
              </a:xfrm>
              <a:prstGeom prst="ellipse">
                <a:avLst/>
              </a:prstGeom>
              <a:gradFill>
                <a:gsLst>
                  <a:gs pos="100000">
                    <a:schemeClr val="accent1"/>
                  </a:gs>
                  <a:gs pos="0">
                    <a:schemeClr val="tx2"/>
                  </a:gs>
                </a:gsLst>
                <a:lin ang="2700000" scaled="0"/>
              </a:gradFill>
              <a:ln>
                <a:noFill/>
                <a:headEnd type="none" w="med" len="med"/>
                <a:tailEnd type="none" w="med" len="med"/>
              </a:ln>
              <a:effectLst>
                <a:outerShdw blurRad="101600" sx="102000" sy="102000" algn="ctr" rotWithShape="0">
                  <a:schemeClr val="accent1">
                    <a:alpha val="92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456" name="Graphic 385">
              <a:extLst>
                <a:ext uri="{FF2B5EF4-FFF2-40B4-BE49-F238E27FC236}">
                  <a16:creationId xmlns:a16="http://schemas.microsoft.com/office/drawing/2014/main" id="{AD102A4E-2330-3573-1135-11FCBCDF0EEF}"/>
                </a:ext>
              </a:extLst>
            </p:cNvPr>
            <p:cNvSpPr/>
            <p:nvPr/>
          </p:nvSpPr>
          <p:spPr>
            <a:xfrm>
              <a:off x="6312974" y="2211694"/>
              <a:ext cx="166393" cy="207959"/>
            </a:xfrm>
            <a:custGeom>
              <a:avLst/>
              <a:gdLst>
                <a:gd name="connsiteX0" fmla="*/ 130975 w 152395"/>
                <a:gd name="connsiteY0" fmla="*/ 114255 h 190465"/>
                <a:gd name="connsiteX1" fmla="*/ 152395 w 152395"/>
                <a:gd name="connsiteY1" fmla="*/ 135676 h 190465"/>
                <a:gd name="connsiteX2" fmla="*/ 152395 w 152395"/>
                <a:gd name="connsiteY2" fmla="*/ 141157 h 190465"/>
                <a:gd name="connsiteX3" fmla="*/ 143812 w 152395"/>
                <a:gd name="connsiteY3" fmla="*/ 164384 h 190465"/>
                <a:gd name="connsiteX4" fmla="*/ 76166 w 152395"/>
                <a:gd name="connsiteY4" fmla="*/ 190466 h 190465"/>
                <a:gd name="connsiteX5" fmla="*/ 8556 w 152395"/>
                <a:gd name="connsiteY5" fmla="*/ 164373 h 190465"/>
                <a:gd name="connsiteX6" fmla="*/ 0 w 152395"/>
                <a:gd name="connsiteY6" fmla="*/ 141178 h 190465"/>
                <a:gd name="connsiteX7" fmla="*/ 0 w 152395"/>
                <a:gd name="connsiteY7" fmla="*/ 135676 h 190465"/>
                <a:gd name="connsiteX8" fmla="*/ 21420 w 152395"/>
                <a:gd name="connsiteY8" fmla="*/ 114255 h 190465"/>
                <a:gd name="connsiteX9" fmla="*/ 130975 w 152395"/>
                <a:gd name="connsiteY9" fmla="*/ 114255 h 190465"/>
                <a:gd name="connsiteX10" fmla="*/ 130975 w 152395"/>
                <a:gd name="connsiteY10" fmla="*/ 128543 h 190465"/>
                <a:gd name="connsiteX11" fmla="*/ 21420 w 152395"/>
                <a:gd name="connsiteY11" fmla="*/ 128543 h 190465"/>
                <a:gd name="connsiteX12" fmla="*/ 14288 w 152395"/>
                <a:gd name="connsiteY12" fmla="*/ 135676 h 190465"/>
                <a:gd name="connsiteX13" fmla="*/ 14288 w 152395"/>
                <a:gd name="connsiteY13" fmla="*/ 141178 h 190465"/>
                <a:gd name="connsiteX14" fmla="*/ 19421 w 152395"/>
                <a:gd name="connsiteY14" fmla="*/ 155095 h 190465"/>
                <a:gd name="connsiteX15" fmla="*/ 76166 w 152395"/>
                <a:gd name="connsiteY15" fmla="*/ 176178 h 190465"/>
                <a:gd name="connsiteX16" fmla="*/ 132958 w 152395"/>
                <a:gd name="connsiteY16" fmla="*/ 155093 h 190465"/>
                <a:gd name="connsiteX17" fmla="*/ 138108 w 152395"/>
                <a:gd name="connsiteY17" fmla="*/ 141157 h 190465"/>
                <a:gd name="connsiteX18" fmla="*/ 138108 w 152395"/>
                <a:gd name="connsiteY18" fmla="*/ 135676 h 190465"/>
                <a:gd name="connsiteX19" fmla="*/ 130975 w 152395"/>
                <a:gd name="connsiteY19" fmla="*/ 128543 h 190465"/>
                <a:gd name="connsiteX20" fmla="*/ 76166 w 152395"/>
                <a:gd name="connsiteY20" fmla="*/ 0 h 190465"/>
                <a:gd name="connsiteX21" fmla="*/ 123791 w 152395"/>
                <a:gd name="connsiteY21" fmla="*/ 47625 h 190465"/>
                <a:gd name="connsiteX22" fmla="*/ 76166 w 152395"/>
                <a:gd name="connsiteY22" fmla="*/ 95250 h 190465"/>
                <a:gd name="connsiteX23" fmla="*/ 28541 w 152395"/>
                <a:gd name="connsiteY23" fmla="*/ 47625 h 190465"/>
                <a:gd name="connsiteX24" fmla="*/ 76166 w 152395"/>
                <a:gd name="connsiteY24" fmla="*/ 0 h 190465"/>
                <a:gd name="connsiteX25" fmla="*/ 76166 w 152395"/>
                <a:gd name="connsiteY25" fmla="*/ 14288 h 190465"/>
                <a:gd name="connsiteX26" fmla="*/ 42829 w 152395"/>
                <a:gd name="connsiteY26" fmla="*/ 47625 h 190465"/>
                <a:gd name="connsiteX27" fmla="*/ 76166 w 152395"/>
                <a:gd name="connsiteY27" fmla="*/ 80963 h 190465"/>
                <a:gd name="connsiteX28" fmla="*/ 109504 w 152395"/>
                <a:gd name="connsiteY28" fmla="*/ 47625 h 190465"/>
                <a:gd name="connsiteX29" fmla="*/ 76166 w 152395"/>
                <a:gd name="connsiteY29" fmla="*/ 14288 h 190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2395" h="190465">
                  <a:moveTo>
                    <a:pt x="130975" y="114255"/>
                  </a:moveTo>
                  <a:cubicBezTo>
                    <a:pt x="142805" y="114255"/>
                    <a:pt x="152395" y="123845"/>
                    <a:pt x="152395" y="135676"/>
                  </a:cubicBezTo>
                  <a:lnTo>
                    <a:pt x="152395" y="141157"/>
                  </a:lnTo>
                  <a:cubicBezTo>
                    <a:pt x="152395" y="149675"/>
                    <a:pt x="149351" y="157912"/>
                    <a:pt x="143812" y="164384"/>
                  </a:cubicBezTo>
                  <a:cubicBezTo>
                    <a:pt x="128864" y="181848"/>
                    <a:pt x="106126" y="190466"/>
                    <a:pt x="76166" y="190466"/>
                  </a:cubicBezTo>
                  <a:cubicBezTo>
                    <a:pt x="46202" y="190466"/>
                    <a:pt x="23475" y="181845"/>
                    <a:pt x="8556" y="164373"/>
                  </a:cubicBezTo>
                  <a:cubicBezTo>
                    <a:pt x="3034" y="157907"/>
                    <a:pt x="0" y="149682"/>
                    <a:pt x="0" y="141178"/>
                  </a:cubicBezTo>
                  <a:lnTo>
                    <a:pt x="0" y="135676"/>
                  </a:lnTo>
                  <a:cubicBezTo>
                    <a:pt x="0" y="123845"/>
                    <a:pt x="9590" y="114255"/>
                    <a:pt x="21420" y="114255"/>
                  </a:cubicBezTo>
                  <a:lnTo>
                    <a:pt x="130975" y="114255"/>
                  </a:lnTo>
                  <a:close/>
                  <a:moveTo>
                    <a:pt x="130975" y="128543"/>
                  </a:moveTo>
                  <a:lnTo>
                    <a:pt x="21420" y="128543"/>
                  </a:lnTo>
                  <a:cubicBezTo>
                    <a:pt x="17481" y="128543"/>
                    <a:pt x="14288" y="131737"/>
                    <a:pt x="14288" y="135676"/>
                  </a:cubicBezTo>
                  <a:lnTo>
                    <a:pt x="14288" y="141178"/>
                  </a:lnTo>
                  <a:cubicBezTo>
                    <a:pt x="14288" y="146280"/>
                    <a:pt x="16108" y="151215"/>
                    <a:pt x="19421" y="155095"/>
                  </a:cubicBezTo>
                  <a:cubicBezTo>
                    <a:pt x="31359" y="169075"/>
                    <a:pt x="50084" y="176178"/>
                    <a:pt x="76166" y="176178"/>
                  </a:cubicBezTo>
                  <a:cubicBezTo>
                    <a:pt x="102249" y="176178"/>
                    <a:pt x="120990" y="169075"/>
                    <a:pt x="132958" y="155093"/>
                  </a:cubicBezTo>
                  <a:cubicBezTo>
                    <a:pt x="136282" y="151210"/>
                    <a:pt x="138108" y="146267"/>
                    <a:pt x="138108" y="141157"/>
                  </a:cubicBezTo>
                  <a:lnTo>
                    <a:pt x="138108" y="135676"/>
                  </a:lnTo>
                  <a:cubicBezTo>
                    <a:pt x="138108" y="131737"/>
                    <a:pt x="134914" y="128543"/>
                    <a:pt x="130975" y="128543"/>
                  </a:cubicBezTo>
                  <a:close/>
                  <a:moveTo>
                    <a:pt x="76166" y="0"/>
                  </a:moveTo>
                  <a:cubicBezTo>
                    <a:pt x="102469" y="0"/>
                    <a:pt x="123791" y="21322"/>
                    <a:pt x="123791" y="47625"/>
                  </a:cubicBezTo>
                  <a:cubicBezTo>
                    <a:pt x="123791" y="73928"/>
                    <a:pt x="102469" y="95250"/>
                    <a:pt x="76166" y="95250"/>
                  </a:cubicBezTo>
                  <a:cubicBezTo>
                    <a:pt x="49864" y="95250"/>
                    <a:pt x="28541" y="73928"/>
                    <a:pt x="28541" y="47625"/>
                  </a:cubicBezTo>
                  <a:cubicBezTo>
                    <a:pt x="28541" y="21322"/>
                    <a:pt x="49864" y="0"/>
                    <a:pt x="76166" y="0"/>
                  </a:cubicBezTo>
                  <a:close/>
                  <a:moveTo>
                    <a:pt x="76166" y="14288"/>
                  </a:moveTo>
                  <a:cubicBezTo>
                    <a:pt x="57755" y="14288"/>
                    <a:pt x="42829" y="29213"/>
                    <a:pt x="42829" y="47625"/>
                  </a:cubicBezTo>
                  <a:cubicBezTo>
                    <a:pt x="42829" y="66037"/>
                    <a:pt x="57755" y="80963"/>
                    <a:pt x="76166" y="80963"/>
                  </a:cubicBezTo>
                  <a:cubicBezTo>
                    <a:pt x="94578" y="80963"/>
                    <a:pt x="109504" y="66037"/>
                    <a:pt x="109504" y="47625"/>
                  </a:cubicBezTo>
                  <a:cubicBezTo>
                    <a:pt x="109504" y="29213"/>
                    <a:pt x="94578" y="14288"/>
                    <a:pt x="76166" y="14288"/>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57" name="Graphic 385">
              <a:extLst>
                <a:ext uri="{FF2B5EF4-FFF2-40B4-BE49-F238E27FC236}">
                  <a16:creationId xmlns:a16="http://schemas.microsoft.com/office/drawing/2014/main" id="{91344869-D526-59CB-4F52-009869F0D835}"/>
                </a:ext>
              </a:extLst>
            </p:cNvPr>
            <p:cNvSpPr/>
            <p:nvPr/>
          </p:nvSpPr>
          <p:spPr>
            <a:xfrm>
              <a:off x="6312974" y="2898007"/>
              <a:ext cx="166393" cy="207959"/>
            </a:xfrm>
            <a:custGeom>
              <a:avLst/>
              <a:gdLst>
                <a:gd name="connsiteX0" fmla="*/ 130975 w 152395"/>
                <a:gd name="connsiteY0" fmla="*/ 114255 h 190465"/>
                <a:gd name="connsiteX1" fmla="*/ 152395 w 152395"/>
                <a:gd name="connsiteY1" fmla="*/ 135676 h 190465"/>
                <a:gd name="connsiteX2" fmla="*/ 152395 w 152395"/>
                <a:gd name="connsiteY2" fmla="*/ 141157 h 190465"/>
                <a:gd name="connsiteX3" fmla="*/ 143812 w 152395"/>
                <a:gd name="connsiteY3" fmla="*/ 164384 h 190465"/>
                <a:gd name="connsiteX4" fmla="*/ 76166 w 152395"/>
                <a:gd name="connsiteY4" fmla="*/ 190466 h 190465"/>
                <a:gd name="connsiteX5" fmla="*/ 8556 w 152395"/>
                <a:gd name="connsiteY5" fmla="*/ 164373 h 190465"/>
                <a:gd name="connsiteX6" fmla="*/ 0 w 152395"/>
                <a:gd name="connsiteY6" fmla="*/ 141178 h 190465"/>
                <a:gd name="connsiteX7" fmla="*/ 0 w 152395"/>
                <a:gd name="connsiteY7" fmla="*/ 135676 h 190465"/>
                <a:gd name="connsiteX8" fmla="*/ 21420 w 152395"/>
                <a:gd name="connsiteY8" fmla="*/ 114255 h 190465"/>
                <a:gd name="connsiteX9" fmla="*/ 130975 w 152395"/>
                <a:gd name="connsiteY9" fmla="*/ 114255 h 190465"/>
                <a:gd name="connsiteX10" fmla="*/ 130975 w 152395"/>
                <a:gd name="connsiteY10" fmla="*/ 128543 h 190465"/>
                <a:gd name="connsiteX11" fmla="*/ 21420 w 152395"/>
                <a:gd name="connsiteY11" fmla="*/ 128543 h 190465"/>
                <a:gd name="connsiteX12" fmla="*/ 14288 w 152395"/>
                <a:gd name="connsiteY12" fmla="*/ 135676 h 190465"/>
                <a:gd name="connsiteX13" fmla="*/ 14288 w 152395"/>
                <a:gd name="connsiteY13" fmla="*/ 141178 h 190465"/>
                <a:gd name="connsiteX14" fmla="*/ 19421 w 152395"/>
                <a:gd name="connsiteY14" fmla="*/ 155095 h 190465"/>
                <a:gd name="connsiteX15" fmla="*/ 76166 w 152395"/>
                <a:gd name="connsiteY15" fmla="*/ 176178 h 190465"/>
                <a:gd name="connsiteX16" fmla="*/ 132958 w 152395"/>
                <a:gd name="connsiteY16" fmla="*/ 155093 h 190465"/>
                <a:gd name="connsiteX17" fmla="*/ 138108 w 152395"/>
                <a:gd name="connsiteY17" fmla="*/ 141157 h 190465"/>
                <a:gd name="connsiteX18" fmla="*/ 138108 w 152395"/>
                <a:gd name="connsiteY18" fmla="*/ 135676 h 190465"/>
                <a:gd name="connsiteX19" fmla="*/ 130975 w 152395"/>
                <a:gd name="connsiteY19" fmla="*/ 128543 h 190465"/>
                <a:gd name="connsiteX20" fmla="*/ 76166 w 152395"/>
                <a:gd name="connsiteY20" fmla="*/ 0 h 190465"/>
                <a:gd name="connsiteX21" fmla="*/ 123791 w 152395"/>
                <a:gd name="connsiteY21" fmla="*/ 47625 h 190465"/>
                <a:gd name="connsiteX22" fmla="*/ 76166 w 152395"/>
                <a:gd name="connsiteY22" fmla="*/ 95250 h 190465"/>
                <a:gd name="connsiteX23" fmla="*/ 28541 w 152395"/>
                <a:gd name="connsiteY23" fmla="*/ 47625 h 190465"/>
                <a:gd name="connsiteX24" fmla="*/ 76166 w 152395"/>
                <a:gd name="connsiteY24" fmla="*/ 0 h 190465"/>
                <a:gd name="connsiteX25" fmla="*/ 76166 w 152395"/>
                <a:gd name="connsiteY25" fmla="*/ 14288 h 190465"/>
                <a:gd name="connsiteX26" fmla="*/ 42829 w 152395"/>
                <a:gd name="connsiteY26" fmla="*/ 47625 h 190465"/>
                <a:gd name="connsiteX27" fmla="*/ 76166 w 152395"/>
                <a:gd name="connsiteY27" fmla="*/ 80963 h 190465"/>
                <a:gd name="connsiteX28" fmla="*/ 109504 w 152395"/>
                <a:gd name="connsiteY28" fmla="*/ 47625 h 190465"/>
                <a:gd name="connsiteX29" fmla="*/ 76166 w 152395"/>
                <a:gd name="connsiteY29" fmla="*/ 14288 h 190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2395" h="190465">
                  <a:moveTo>
                    <a:pt x="130975" y="114255"/>
                  </a:moveTo>
                  <a:cubicBezTo>
                    <a:pt x="142805" y="114255"/>
                    <a:pt x="152395" y="123845"/>
                    <a:pt x="152395" y="135676"/>
                  </a:cubicBezTo>
                  <a:lnTo>
                    <a:pt x="152395" y="141157"/>
                  </a:lnTo>
                  <a:cubicBezTo>
                    <a:pt x="152395" y="149675"/>
                    <a:pt x="149351" y="157912"/>
                    <a:pt x="143812" y="164384"/>
                  </a:cubicBezTo>
                  <a:cubicBezTo>
                    <a:pt x="128864" y="181848"/>
                    <a:pt x="106126" y="190466"/>
                    <a:pt x="76166" y="190466"/>
                  </a:cubicBezTo>
                  <a:cubicBezTo>
                    <a:pt x="46202" y="190466"/>
                    <a:pt x="23475" y="181845"/>
                    <a:pt x="8556" y="164373"/>
                  </a:cubicBezTo>
                  <a:cubicBezTo>
                    <a:pt x="3034" y="157907"/>
                    <a:pt x="0" y="149682"/>
                    <a:pt x="0" y="141178"/>
                  </a:cubicBezTo>
                  <a:lnTo>
                    <a:pt x="0" y="135676"/>
                  </a:lnTo>
                  <a:cubicBezTo>
                    <a:pt x="0" y="123845"/>
                    <a:pt x="9590" y="114255"/>
                    <a:pt x="21420" y="114255"/>
                  </a:cubicBezTo>
                  <a:lnTo>
                    <a:pt x="130975" y="114255"/>
                  </a:lnTo>
                  <a:close/>
                  <a:moveTo>
                    <a:pt x="130975" y="128543"/>
                  </a:moveTo>
                  <a:lnTo>
                    <a:pt x="21420" y="128543"/>
                  </a:lnTo>
                  <a:cubicBezTo>
                    <a:pt x="17481" y="128543"/>
                    <a:pt x="14288" y="131737"/>
                    <a:pt x="14288" y="135676"/>
                  </a:cubicBezTo>
                  <a:lnTo>
                    <a:pt x="14288" y="141178"/>
                  </a:lnTo>
                  <a:cubicBezTo>
                    <a:pt x="14288" y="146280"/>
                    <a:pt x="16108" y="151215"/>
                    <a:pt x="19421" y="155095"/>
                  </a:cubicBezTo>
                  <a:cubicBezTo>
                    <a:pt x="31359" y="169075"/>
                    <a:pt x="50084" y="176178"/>
                    <a:pt x="76166" y="176178"/>
                  </a:cubicBezTo>
                  <a:cubicBezTo>
                    <a:pt x="102249" y="176178"/>
                    <a:pt x="120990" y="169075"/>
                    <a:pt x="132958" y="155093"/>
                  </a:cubicBezTo>
                  <a:cubicBezTo>
                    <a:pt x="136282" y="151210"/>
                    <a:pt x="138108" y="146267"/>
                    <a:pt x="138108" y="141157"/>
                  </a:cubicBezTo>
                  <a:lnTo>
                    <a:pt x="138108" y="135676"/>
                  </a:lnTo>
                  <a:cubicBezTo>
                    <a:pt x="138108" y="131737"/>
                    <a:pt x="134914" y="128543"/>
                    <a:pt x="130975" y="128543"/>
                  </a:cubicBezTo>
                  <a:close/>
                  <a:moveTo>
                    <a:pt x="76166" y="0"/>
                  </a:moveTo>
                  <a:cubicBezTo>
                    <a:pt x="102469" y="0"/>
                    <a:pt x="123791" y="21322"/>
                    <a:pt x="123791" y="47625"/>
                  </a:cubicBezTo>
                  <a:cubicBezTo>
                    <a:pt x="123791" y="73928"/>
                    <a:pt x="102469" y="95250"/>
                    <a:pt x="76166" y="95250"/>
                  </a:cubicBezTo>
                  <a:cubicBezTo>
                    <a:pt x="49864" y="95250"/>
                    <a:pt x="28541" y="73928"/>
                    <a:pt x="28541" y="47625"/>
                  </a:cubicBezTo>
                  <a:cubicBezTo>
                    <a:pt x="28541" y="21322"/>
                    <a:pt x="49864" y="0"/>
                    <a:pt x="76166" y="0"/>
                  </a:cubicBezTo>
                  <a:close/>
                  <a:moveTo>
                    <a:pt x="76166" y="14288"/>
                  </a:moveTo>
                  <a:cubicBezTo>
                    <a:pt x="57755" y="14288"/>
                    <a:pt x="42829" y="29213"/>
                    <a:pt x="42829" y="47625"/>
                  </a:cubicBezTo>
                  <a:cubicBezTo>
                    <a:pt x="42829" y="66037"/>
                    <a:pt x="57755" y="80963"/>
                    <a:pt x="76166" y="80963"/>
                  </a:cubicBezTo>
                  <a:cubicBezTo>
                    <a:pt x="94578" y="80963"/>
                    <a:pt x="109504" y="66037"/>
                    <a:pt x="109504" y="47625"/>
                  </a:cubicBezTo>
                  <a:cubicBezTo>
                    <a:pt x="109504" y="29213"/>
                    <a:pt x="94578" y="14288"/>
                    <a:pt x="76166" y="14288"/>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58" name="Graphic 385">
              <a:extLst>
                <a:ext uri="{FF2B5EF4-FFF2-40B4-BE49-F238E27FC236}">
                  <a16:creationId xmlns:a16="http://schemas.microsoft.com/office/drawing/2014/main" id="{EE27B938-A27E-ECBF-A2DA-A4FB39F84FDB}"/>
                </a:ext>
              </a:extLst>
            </p:cNvPr>
            <p:cNvSpPr/>
            <p:nvPr/>
          </p:nvSpPr>
          <p:spPr>
            <a:xfrm>
              <a:off x="6312974" y="3584320"/>
              <a:ext cx="166393" cy="207959"/>
            </a:xfrm>
            <a:custGeom>
              <a:avLst/>
              <a:gdLst>
                <a:gd name="connsiteX0" fmla="*/ 130975 w 152395"/>
                <a:gd name="connsiteY0" fmla="*/ 114255 h 190465"/>
                <a:gd name="connsiteX1" fmla="*/ 152395 w 152395"/>
                <a:gd name="connsiteY1" fmla="*/ 135676 h 190465"/>
                <a:gd name="connsiteX2" fmla="*/ 152395 w 152395"/>
                <a:gd name="connsiteY2" fmla="*/ 141157 h 190465"/>
                <a:gd name="connsiteX3" fmla="*/ 143812 w 152395"/>
                <a:gd name="connsiteY3" fmla="*/ 164384 h 190465"/>
                <a:gd name="connsiteX4" fmla="*/ 76166 w 152395"/>
                <a:gd name="connsiteY4" fmla="*/ 190466 h 190465"/>
                <a:gd name="connsiteX5" fmla="*/ 8556 w 152395"/>
                <a:gd name="connsiteY5" fmla="*/ 164373 h 190465"/>
                <a:gd name="connsiteX6" fmla="*/ 0 w 152395"/>
                <a:gd name="connsiteY6" fmla="*/ 141178 h 190465"/>
                <a:gd name="connsiteX7" fmla="*/ 0 w 152395"/>
                <a:gd name="connsiteY7" fmla="*/ 135676 h 190465"/>
                <a:gd name="connsiteX8" fmla="*/ 21420 w 152395"/>
                <a:gd name="connsiteY8" fmla="*/ 114255 h 190465"/>
                <a:gd name="connsiteX9" fmla="*/ 130975 w 152395"/>
                <a:gd name="connsiteY9" fmla="*/ 114255 h 190465"/>
                <a:gd name="connsiteX10" fmla="*/ 130975 w 152395"/>
                <a:gd name="connsiteY10" fmla="*/ 128543 h 190465"/>
                <a:gd name="connsiteX11" fmla="*/ 21420 w 152395"/>
                <a:gd name="connsiteY11" fmla="*/ 128543 h 190465"/>
                <a:gd name="connsiteX12" fmla="*/ 14288 w 152395"/>
                <a:gd name="connsiteY12" fmla="*/ 135676 h 190465"/>
                <a:gd name="connsiteX13" fmla="*/ 14288 w 152395"/>
                <a:gd name="connsiteY13" fmla="*/ 141178 h 190465"/>
                <a:gd name="connsiteX14" fmla="*/ 19421 w 152395"/>
                <a:gd name="connsiteY14" fmla="*/ 155095 h 190465"/>
                <a:gd name="connsiteX15" fmla="*/ 76166 w 152395"/>
                <a:gd name="connsiteY15" fmla="*/ 176178 h 190465"/>
                <a:gd name="connsiteX16" fmla="*/ 132958 w 152395"/>
                <a:gd name="connsiteY16" fmla="*/ 155093 h 190465"/>
                <a:gd name="connsiteX17" fmla="*/ 138108 w 152395"/>
                <a:gd name="connsiteY17" fmla="*/ 141157 h 190465"/>
                <a:gd name="connsiteX18" fmla="*/ 138108 w 152395"/>
                <a:gd name="connsiteY18" fmla="*/ 135676 h 190465"/>
                <a:gd name="connsiteX19" fmla="*/ 130975 w 152395"/>
                <a:gd name="connsiteY19" fmla="*/ 128543 h 190465"/>
                <a:gd name="connsiteX20" fmla="*/ 76166 w 152395"/>
                <a:gd name="connsiteY20" fmla="*/ 0 h 190465"/>
                <a:gd name="connsiteX21" fmla="*/ 123791 w 152395"/>
                <a:gd name="connsiteY21" fmla="*/ 47625 h 190465"/>
                <a:gd name="connsiteX22" fmla="*/ 76166 w 152395"/>
                <a:gd name="connsiteY22" fmla="*/ 95250 h 190465"/>
                <a:gd name="connsiteX23" fmla="*/ 28541 w 152395"/>
                <a:gd name="connsiteY23" fmla="*/ 47625 h 190465"/>
                <a:gd name="connsiteX24" fmla="*/ 76166 w 152395"/>
                <a:gd name="connsiteY24" fmla="*/ 0 h 190465"/>
                <a:gd name="connsiteX25" fmla="*/ 76166 w 152395"/>
                <a:gd name="connsiteY25" fmla="*/ 14288 h 190465"/>
                <a:gd name="connsiteX26" fmla="*/ 42829 w 152395"/>
                <a:gd name="connsiteY26" fmla="*/ 47625 h 190465"/>
                <a:gd name="connsiteX27" fmla="*/ 76166 w 152395"/>
                <a:gd name="connsiteY27" fmla="*/ 80963 h 190465"/>
                <a:gd name="connsiteX28" fmla="*/ 109504 w 152395"/>
                <a:gd name="connsiteY28" fmla="*/ 47625 h 190465"/>
                <a:gd name="connsiteX29" fmla="*/ 76166 w 152395"/>
                <a:gd name="connsiteY29" fmla="*/ 14288 h 190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2395" h="190465">
                  <a:moveTo>
                    <a:pt x="130975" y="114255"/>
                  </a:moveTo>
                  <a:cubicBezTo>
                    <a:pt x="142805" y="114255"/>
                    <a:pt x="152395" y="123845"/>
                    <a:pt x="152395" y="135676"/>
                  </a:cubicBezTo>
                  <a:lnTo>
                    <a:pt x="152395" y="141157"/>
                  </a:lnTo>
                  <a:cubicBezTo>
                    <a:pt x="152395" y="149675"/>
                    <a:pt x="149351" y="157912"/>
                    <a:pt x="143812" y="164384"/>
                  </a:cubicBezTo>
                  <a:cubicBezTo>
                    <a:pt x="128864" y="181848"/>
                    <a:pt x="106126" y="190466"/>
                    <a:pt x="76166" y="190466"/>
                  </a:cubicBezTo>
                  <a:cubicBezTo>
                    <a:pt x="46202" y="190466"/>
                    <a:pt x="23475" y="181845"/>
                    <a:pt x="8556" y="164373"/>
                  </a:cubicBezTo>
                  <a:cubicBezTo>
                    <a:pt x="3034" y="157907"/>
                    <a:pt x="0" y="149682"/>
                    <a:pt x="0" y="141178"/>
                  </a:cubicBezTo>
                  <a:lnTo>
                    <a:pt x="0" y="135676"/>
                  </a:lnTo>
                  <a:cubicBezTo>
                    <a:pt x="0" y="123845"/>
                    <a:pt x="9590" y="114255"/>
                    <a:pt x="21420" y="114255"/>
                  </a:cubicBezTo>
                  <a:lnTo>
                    <a:pt x="130975" y="114255"/>
                  </a:lnTo>
                  <a:close/>
                  <a:moveTo>
                    <a:pt x="130975" y="128543"/>
                  </a:moveTo>
                  <a:lnTo>
                    <a:pt x="21420" y="128543"/>
                  </a:lnTo>
                  <a:cubicBezTo>
                    <a:pt x="17481" y="128543"/>
                    <a:pt x="14288" y="131737"/>
                    <a:pt x="14288" y="135676"/>
                  </a:cubicBezTo>
                  <a:lnTo>
                    <a:pt x="14288" y="141178"/>
                  </a:lnTo>
                  <a:cubicBezTo>
                    <a:pt x="14288" y="146280"/>
                    <a:pt x="16108" y="151215"/>
                    <a:pt x="19421" y="155095"/>
                  </a:cubicBezTo>
                  <a:cubicBezTo>
                    <a:pt x="31359" y="169075"/>
                    <a:pt x="50084" y="176178"/>
                    <a:pt x="76166" y="176178"/>
                  </a:cubicBezTo>
                  <a:cubicBezTo>
                    <a:pt x="102249" y="176178"/>
                    <a:pt x="120990" y="169075"/>
                    <a:pt x="132958" y="155093"/>
                  </a:cubicBezTo>
                  <a:cubicBezTo>
                    <a:pt x="136282" y="151210"/>
                    <a:pt x="138108" y="146267"/>
                    <a:pt x="138108" y="141157"/>
                  </a:cubicBezTo>
                  <a:lnTo>
                    <a:pt x="138108" y="135676"/>
                  </a:lnTo>
                  <a:cubicBezTo>
                    <a:pt x="138108" y="131737"/>
                    <a:pt x="134914" y="128543"/>
                    <a:pt x="130975" y="128543"/>
                  </a:cubicBezTo>
                  <a:close/>
                  <a:moveTo>
                    <a:pt x="76166" y="0"/>
                  </a:moveTo>
                  <a:cubicBezTo>
                    <a:pt x="102469" y="0"/>
                    <a:pt x="123791" y="21322"/>
                    <a:pt x="123791" y="47625"/>
                  </a:cubicBezTo>
                  <a:cubicBezTo>
                    <a:pt x="123791" y="73928"/>
                    <a:pt x="102469" y="95250"/>
                    <a:pt x="76166" y="95250"/>
                  </a:cubicBezTo>
                  <a:cubicBezTo>
                    <a:pt x="49864" y="95250"/>
                    <a:pt x="28541" y="73928"/>
                    <a:pt x="28541" y="47625"/>
                  </a:cubicBezTo>
                  <a:cubicBezTo>
                    <a:pt x="28541" y="21322"/>
                    <a:pt x="49864" y="0"/>
                    <a:pt x="76166" y="0"/>
                  </a:cubicBezTo>
                  <a:close/>
                  <a:moveTo>
                    <a:pt x="76166" y="14288"/>
                  </a:moveTo>
                  <a:cubicBezTo>
                    <a:pt x="57755" y="14288"/>
                    <a:pt x="42829" y="29213"/>
                    <a:pt x="42829" y="47625"/>
                  </a:cubicBezTo>
                  <a:cubicBezTo>
                    <a:pt x="42829" y="66037"/>
                    <a:pt x="57755" y="80963"/>
                    <a:pt x="76166" y="80963"/>
                  </a:cubicBezTo>
                  <a:cubicBezTo>
                    <a:pt x="94578" y="80963"/>
                    <a:pt x="109504" y="66037"/>
                    <a:pt x="109504" y="47625"/>
                  </a:cubicBezTo>
                  <a:cubicBezTo>
                    <a:pt x="109504" y="29213"/>
                    <a:pt x="94578" y="14288"/>
                    <a:pt x="76166" y="14288"/>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pic>
          <p:nvPicPr>
            <p:cNvPr id="431" name="Graphic 430">
              <a:extLst>
                <a:ext uri="{FF2B5EF4-FFF2-40B4-BE49-F238E27FC236}">
                  <a16:creationId xmlns:a16="http://schemas.microsoft.com/office/drawing/2014/main" id="{AB98DD14-2878-B411-4174-EDDDEC9B2E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07813" y="2305976"/>
              <a:ext cx="198304" cy="180333"/>
            </a:xfrm>
            <a:prstGeom prst="rect">
              <a:avLst/>
            </a:prstGeom>
          </p:spPr>
        </p:pic>
        <p:pic>
          <p:nvPicPr>
            <p:cNvPr id="432" name="Graphic 431">
              <a:extLst>
                <a:ext uri="{FF2B5EF4-FFF2-40B4-BE49-F238E27FC236}">
                  <a16:creationId xmlns:a16="http://schemas.microsoft.com/office/drawing/2014/main" id="{1902C51B-C77B-73F6-C6B6-C244032BE9B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07813" y="2984776"/>
              <a:ext cx="198304" cy="180333"/>
            </a:xfrm>
            <a:prstGeom prst="rect">
              <a:avLst/>
            </a:prstGeom>
          </p:spPr>
        </p:pic>
        <p:pic>
          <p:nvPicPr>
            <p:cNvPr id="433" name="Graphic 432">
              <a:extLst>
                <a:ext uri="{FF2B5EF4-FFF2-40B4-BE49-F238E27FC236}">
                  <a16:creationId xmlns:a16="http://schemas.microsoft.com/office/drawing/2014/main" id="{34103CCA-5527-A553-A827-D5B1D714572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07813" y="3684902"/>
              <a:ext cx="198304" cy="180333"/>
            </a:xfrm>
            <a:prstGeom prst="rect">
              <a:avLst/>
            </a:prstGeom>
          </p:spPr>
        </p:pic>
        <p:sp>
          <p:nvSpPr>
            <p:cNvPr id="452" name="TextBox 451">
              <a:extLst>
                <a:ext uri="{FF2B5EF4-FFF2-40B4-BE49-F238E27FC236}">
                  <a16:creationId xmlns:a16="http://schemas.microsoft.com/office/drawing/2014/main" id="{4D20D43E-2ADD-64E0-A9DD-06A9F33AD9AC}"/>
                </a:ext>
              </a:extLst>
            </p:cNvPr>
            <p:cNvSpPr txBox="1"/>
            <p:nvPr/>
          </p:nvSpPr>
          <p:spPr>
            <a:xfrm>
              <a:off x="5980175" y="3894637"/>
              <a:ext cx="870431" cy="107722"/>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5C5AD4"/>
                  </a:solidFill>
                  <a:effectLst/>
                  <a:uLnTx/>
                  <a:uFillTx/>
                  <a:latin typeface="Segoe UI Semibold"/>
                  <a:ea typeface="+mn-ea"/>
                  <a:cs typeface="+mn-cs"/>
                </a:rPr>
                <a:t>Shared Calling User 3</a:t>
              </a:r>
            </a:p>
          </p:txBody>
        </p:sp>
        <p:sp>
          <p:nvSpPr>
            <p:cNvPr id="453" name="TextBox 452">
              <a:extLst>
                <a:ext uri="{FF2B5EF4-FFF2-40B4-BE49-F238E27FC236}">
                  <a16:creationId xmlns:a16="http://schemas.microsoft.com/office/drawing/2014/main" id="{70DB6E5E-AC9B-3BDE-F270-C9FDAA84ACDE}"/>
                </a:ext>
              </a:extLst>
            </p:cNvPr>
            <p:cNvSpPr txBox="1"/>
            <p:nvPr/>
          </p:nvSpPr>
          <p:spPr>
            <a:xfrm>
              <a:off x="5980175" y="3214677"/>
              <a:ext cx="870431" cy="107722"/>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5C5AD4"/>
                  </a:solidFill>
                  <a:effectLst/>
                  <a:uLnTx/>
                  <a:uFillTx/>
                  <a:latin typeface="Segoe UI Semibold"/>
                  <a:ea typeface="+mn-ea"/>
                  <a:cs typeface="+mn-cs"/>
                </a:rPr>
                <a:t>Shared Calling User 2</a:t>
              </a:r>
            </a:p>
          </p:txBody>
        </p:sp>
        <p:sp>
          <p:nvSpPr>
            <p:cNvPr id="454" name="TextBox 453">
              <a:extLst>
                <a:ext uri="{FF2B5EF4-FFF2-40B4-BE49-F238E27FC236}">
                  <a16:creationId xmlns:a16="http://schemas.microsoft.com/office/drawing/2014/main" id="{30A4CA57-733E-06BA-B78F-F3E0538D1D9D}"/>
                </a:ext>
              </a:extLst>
            </p:cNvPr>
            <p:cNvSpPr txBox="1"/>
            <p:nvPr/>
          </p:nvSpPr>
          <p:spPr>
            <a:xfrm>
              <a:off x="5986587" y="2517964"/>
              <a:ext cx="857607" cy="107722"/>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5C5AD4"/>
                  </a:solidFill>
                  <a:effectLst/>
                  <a:uLnTx/>
                  <a:uFillTx/>
                  <a:latin typeface="Segoe UI Semibold"/>
                  <a:ea typeface="+mn-ea"/>
                  <a:cs typeface="+mn-cs"/>
                </a:rPr>
                <a:t>Shared Calling User 1</a:t>
              </a:r>
            </a:p>
          </p:txBody>
        </p:sp>
        <p:grpSp>
          <p:nvGrpSpPr>
            <p:cNvPr id="490" name="Group 489">
              <a:extLst>
                <a:ext uri="{FF2B5EF4-FFF2-40B4-BE49-F238E27FC236}">
                  <a16:creationId xmlns:a16="http://schemas.microsoft.com/office/drawing/2014/main" id="{DCA75ED7-3802-3EFB-D794-60F1CF308564}"/>
                </a:ext>
              </a:extLst>
            </p:cNvPr>
            <p:cNvGrpSpPr/>
            <p:nvPr/>
          </p:nvGrpSpPr>
          <p:grpSpPr>
            <a:xfrm flipH="1">
              <a:off x="6702763" y="2309726"/>
              <a:ext cx="394340" cy="700173"/>
              <a:chOff x="6638861" y="2309727"/>
              <a:chExt cx="458230" cy="674252"/>
            </a:xfrm>
          </p:grpSpPr>
          <p:sp>
            <p:nvSpPr>
              <p:cNvPr id="481" name="Arrow: Bent 480">
                <a:extLst>
                  <a:ext uri="{FF2B5EF4-FFF2-40B4-BE49-F238E27FC236}">
                    <a16:creationId xmlns:a16="http://schemas.microsoft.com/office/drawing/2014/main" id="{AC7720A4-0561-E1FC-152A-A22EE4D22CAD}"/>
                  </a:ext>
                </a:extLst>
              </p:cNvPr>
              <p:cNvSpPr/>
              <p:nvPr/>
            </p:nvSpPr>
            <p:spPr bwMode="auto">
              <a:xfrm>
                <a:off x="6866914" y="2309727"/>
                <a:ext cx="230177" cy="442206"/>
              </a:xfrm>
              <a:prstGeom prst="bentArrow">
                <a:avLst>
                  <a:gd name="adj1" fmla="val 0"/>
                  <a:gd name="adj2" fmla="val 0"/>
                  <a:gd name="adj3" fmla="val 0"/>
                  <a:gd name="adj4" fmla="val 100000"/>
                </a:avLst>
              </a:prstGeom>
              <a:solidFill>
                <a:schemeClr val="accent1"/>
              </a:solidFill>
              <a:ln w="6350">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82" name="Arrow: Bent 481">
                <a:extLst>
                  <a:ext uri="{FF2B5EF4-FFF2-40B4-BE49-F238E27FC236}">
                    <a16:creationId xmlns:a16="http://schemas.microsoft.com/office/drawing/2014/main" id="{AE3F4680-C48E-7B42-1B8D-89E28D3E24E3}"/>
                  </a:ext>
                </a:extLst>
              </p:cNvPr>
              <p:cNvSpPr/>
              <p:nvPr/>
            </p:nvSpPr>
            <p:spPr bwMode="auto">
              <a:xfrm flipH="1" flipV="1">
                <a:off x="6638861" y="2652562"/>
                <a:ext cx="227264" cy="331417"/>
              </a:xfrm>
              <a:prstGeom prst="bentArrow">
                <a:avLst>
                  <a:gd name="adj1" fmla="val 0"/>
                  <a:gd name="adj2" fmla="val 0"/>
                  <a:gd name="adj3" fmla="val 0"/>
                  <a:gd name="adj4" fmla="val 100000"/>
                </a:avLst>
              </a:prstGeom>
              <a:solidFill>
                <a:schemeClr val="accent1"/>
              </a:solidFill>
              <a:ln w="6350">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cxnSp>
          <p:nvCxnSpPr>
            <p:cNvPr id="484" name="Straight Connector 483">
              <a:extLst>
                <a:ext uri="{FF2B5EF4-FFF2-40B4-BE49-F238E27FC236}">
                  <a16:creationId xmlns:a16="http://schemas.microsoft.com/office/drawing/2014/main" id="{EDFE8D39-C37E-0958-2FCF-B1C13E6A5CA9}"/>
                </a:ext>
              </a:extLst>
            </p:cNvPr>
            <p:cNvCxnSpPr>
              <a:cxnSpLocks/>
            </p:cNvCxnSpPr>
            <p:nvPr/>
          </p:nvCxnSpPr>
          <p:spPr>
            <a:xfrm flipV="1">
              <a:off x="6720939" y="3007114"/>
              <a:ext cx="945756" cy="1516"/>
            </a:xfrm>
            <a:prstGeom prst="line">
              <a:avLst/>
            </a:prstGeom>
            <a:solidFill>
              <a:schemeClr val="accent1"/>
            </a:solidFill>
            <a:ln w="6350">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nvGrpSpPr>
            <p:cNvPr id="491" name="Group 490">
              <a:extLst>
                <a:ext uri="{FF2B5EF4-FFF2-40B4-BE49-F238E27FC236}">
                  <a16:creationId xmlns:a16="http://schemas.microsoft.com/office/drawing/2014/main" id="{ACFDA3A5-FD87-62DF-A301-0C284E4E1743}"/>
                </a:ext>
              </a:extLst>
            </p:cNvPr>
            <p:cNvGrpSpPr/>
            <p:nvPr/>
          </p:nvGrpSpPr>
          <p:grpSpPr>
            <a:xfrm>
              <a:off x="6702734" y="3007114"/>
              <a:ext cx="394340" cy="700173"/>
              <a:chOff x="6638861" y="2309727"/>
              <a:chExt cx="458230" cy="674252"/>
            </a:xfrm>
          </p:grpSpPr>
          <p:sp>
            <p:nvSpPr>
              <p:cNvPr id="492" name="Arrow: Bent 491">
                <a:extLst>
                  <a:ext uri="{FF2B5EF4-FFF2-40B4-BE49-F238E27FC236}">
                    <a16:creationId xmlns:a16="http://schemas.microsoft.com/office/drawing/2014/main" id="{7222F4AF-E9EB-4680-2B4C-13D685061789}"/>
                  </a:ext>
                </a:extLst>
              </p:cNvPr>
              <p:cNvSpPr/>
              <p:nvPr/>
            </p:nvSpPr>
            <p:spPr bwMode="auto">
              <a:xfrm>
                <a:off x="6866914" y="2309727"/>
                <a:ext cx="230177" cy="442206"/>
              </a:xfrm>
              <a:prstGeom prst="bentArrow">
                <a:avLst>
                  <a:gd name="adj1" fmla="val 0"/>
                  <a:gd name="adj2" fmla="val 0"/>
                  <a:gd name="adj3" fmla="val 0"/>
                  <a:gd name="adj4" fmla="val 100000"/>
                </a:avLst>
              </a:prstGeom>
              <a:solidFill>
                <a:schemeClr val="accent1"/>
              </a:solidFill>
              <a:ln w="6350">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93" name="Arrow: Bent 492">
                <a:extLst>
                  <a:ext uri="{FF2B5EF4-FFF2-40B4-BE49-F238E27FC236}">
                    <a16:creationId xmlns:a16="http://schemas.microsoft.com/office/drawing/2014/main" id="{0352C2E4-F764-F37B-2545-EF8F55FA52F7}"/>
                  </a:ext>
                </a:extLst>
              </p:cNvPr>
              <p:cNvSpPr/>
              <p:nvPr/>
            </p:nvSpPr>
            <p:spPr bwMode="auto">
              <a:xfrm flipH="1" flipV="1">
                <a:off x="6638861" y="2652562"/>
                <a:ext cx="227264" cy="331417"/>
              </a:xfrm>
              <a:prstGeom prst="bentArrow">
                <a:avLst>
                  <a:gd name="adj1" fmla="val 0"/>
                  <a:gd name="adj2" fmla="val 0"/>
                  <a:gd name="adj3" fmla="val 0"/>
                  <a:gd name="adj4" fmla="val 100000"/>
                </a:avLst>
              </a:prstGeom>
              <a:solidFill>
                <a:schemeClr val="accent1"/>
              </a:solidFill>
              <a:ln w="6350">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grpSp>
      <p:grpSp>
        <p:nvGrpSpPr>
          <p:cNvPr id="2" name="Group 1" descr="Diagram of how shared calling for Teams Phone handles inbound calls.">
            <a:extLst>
              <a:ext uri="{FF2B5EF4-FFF2-40B4-BE49-F238E27FC236}">
                <a16:creationId xmlns:a16="http://schemas.microsoft.com/office/drawing/2014/main" id="{E4F95D15-FB12-004B-127C-460E1CE7BD37}"/>
              </a:ext>
            </a:extLst>
          </p:cNvPr>
          <p:cNvGrpSpPr/>
          <p:nvPr/>
        </p:nvGrpSpPr>
        <p:grpSpPr>
          <a:xfrm>
            <a:off x="6499732" y="1907624"/>
            <a:ext cx="4895189" cy="2078606"/>
            <a:chOff x="967342" y="1919421"/>
            <a:chExt cx="4895189" cy="2078606"/>
          </a:xfrm>
        </p:grpSpPr>
        <p:sp>
          <p:nvSpPr>
            <p:cNvPr id="44" name="Oval 43">
              <a:extLst>
                <a:ext uri="{FF2B5EF4-FFF2-40B4-BE49-F238E27FC236}">
                  <a16:creationId xmlns:a16="http://schemas.microsoft.com/office/drawing/2014/main" id="{6A40F7EA-EE12-4BFD-CE2D-BCFF7729F60C}"/>
                </a:ext>
              </a:extLst>
            </p:cNvPr>
            <p:cNvSpPr/>
            <p:nvPr/>
          </p:nvSpPr>
          <p:spPr bwMode="auto">
            <a:xfrm>
              <a:off x="967342" y="2067092"/>
              <a:ext cx="488500" cy="488498"/>
            </a:xfrm>
            <a:prstGeom prst="ellipse">
              <a:avLst/>
            </a:prstGeom>
            <a:gradFill flip="none" rotWithShape="1">
              <a:gsLst>
                <a:gs pos="72000">
                  <a:schemeClr val="bg1">
                    <a:alpha val="80000"/>
                  </a:schemeClr>
                </a:gs>
                <a:gs pos="34000">
                  <a:schemeClr val="bg1">
                    <a:alpha val="50000"/>
                  </a:schemeClr>
                </a:gs>
              </a:gsLst>
              <a:path path="circle">
                <a:fillToRect l="50000" t="50000" r="50000" b="50000"/>
              </a:path>
              <a:tileRect/>
            </a:gradFill>
            <a:ln w="6350">
              <a:gradFill>
                <a:gsLst>
                  <a:gs pos="50000">
                    <a:schemeClr val="bg1">
                      <a:alpha val="0"/>
                    </a:schemeClr>
                  </a:gs>
                  <a:gs pos="0">
                    <a:schemeClr val="bg1"/>
                  </a:gs>
                  <a:gs pos="100000">
                    <a:schemeClr val="bg1"/>
                  </a:gs>
                </a:gsLst>
                <a:lin ang="2700000" scaled="0"/>
              </a:gradFill>
              <a:headEnd type="none" w="med" len="med"/>
              <a:tailEnd type="none" w="med" len="med"/>
            </a:ln>
            <a:effectLst>
              <a:outerShdw blurRad="304800" sx="102000" sy="102000" algn="ctr" rotWithShape="0">
                <a:prstClr val="black">
                  <a:alpha val="7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 name="Rectangle: Rounded Corners 3">
              <a:extLst>
                <a:ext uri="{FF2B5EF4-FFF2-40B4-BE49-F238E27FC236}">
                  <a16:creationId xmlns:a16="http://schemas.microsoft.com/office/drawing/2014/main" id="{EADACDC8-1736-83C7-05B5-5F1C646169BA}"/>
                </a:ext>
              </a:extLst>
            </p:cNvPr>
            <p:cNvSpPr/>
            <p:nvPr/>
          </p:nvSpPr>
          <p:spPr bwMode="auto">
            <a:xfrm>
              <a:off x="3066731" y="1940551"/>
              <a:ext cx="1417092" cy="488498"/>
            </a:xfrm>
            <a:prstGeom prst="roundRect">
              <a:avLst>
                <a:gd name="adj" fmla="val 50000"/>
              </a:avLst>
            </a:prstGeom>
            <a:solidFill>
              <a:schemeClr val="bg1"/>
            </a:solidFill>
            <a:ln>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Emergency callback number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Segoe UI"/>
                </a:rPr>
                <a:t>Caller ID Mask: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Segoe UI"/>
                </a:rPr>
                <a:t>(425) 882-0911</a:t>
              </a:r>
              <a:endParaRPr kumimoji="0" lang="en-US" sz="800" b="0" i="0" u="none" strike="noStrike" kern="1200" cap="none" spc="0" normalizeH="0" baseline="0" noProof="0">
                <a:ln>
                  <a:noFill/>
                </a:ln>
                <a:solidFill>
                  <a:srgbClr val="000000"/>
                </a:solidFill>
                <a:effectLst/>
                <a:uLnTx/>
                <a:uFillTx/>
                <a:latin typeface="Segoe UI"/>
                <a:ea typeface="+mn-ea"/>
                <a:cs typeface="+mn-cs"/>
              </a:endParaRPr>
            </a:p>
          </p:txBody>
        </p:sp>
        <p:sp>
          <p:nvSpPr>
            <p:cNvPr id="5" name="Arrow: Right 33">
              <a:extLst>
                <a:ext uri="{FF2B5EF4-FFF2-40B4-BE49-F238E27FC236}">
                  <a16:creationId xmlns:a16="http://schemas.microsoft.com/office/drawing/2014/main" id="{29661499-A631-0038-85B5-749F4D6486F1}"/>
                </a:ext>
              </a:extLst>
            </p:cNvPr>
            <p:cNvSpPr/>
            <p:nvPr/>
          </p:nvSpPr>
          <p:spPr bwMode="auto">
            <a:xfrm>
              <a:off x="1621426" y="2221195"/>
              <a:ext cx="69302" cy="180291"/>
            </a:xfrm>
            <a:custGeom>
              <a:avLst/>
              <a:gdLst>
                <a:gd name="connsiteX0" fmla="*/ 0 w 149017"/>
                <a:gd name="connsiteY0" fmla="*/ 60854 h 243414"/>
                <a:gd name="connsiteX1" fmla="*/ 0 w 149017"/>
                <a:gd name="connsiteY1" fmla="*/ 60854 h 243414"/>
                <a:gd name="connsiteX2" fmla="*/ 0 w 149017"/>
                <a:gd name="connsiteY2" fmla="*/ 0 h 243414"/>
                <a:gd name="connsiteX3" fmla="*/ 149017 w 149017"/>
                <a:gd name="connsiteY3" fmla="*/ 121707 h 243414"/>
                <a:gd name="connsiteX4" fmla="*/ 0 w 149017"/>
                <a:gd name="connsiteY4" fmla="*/ 243414 h 243414"/>
                <a:gd name="connsiteX5" fmla="*/ 0 w 149017"/>
                <a:gd name="connsiteY5" fmla="*/ 182561 h 243414"/>
                <a:gd name="connsiteX6" fmla="*/ 0 w 149017"/>
                <a:gd name="connsiteY6" fmla="*/ 182561 h 243414"/>
                <a:gd name="connsiteX7" fmla="*/ 0 w 149017"/>
                <a:gd name="connsiteY7" fmla="*/ 60854 h 243414"/>
                <a:gd name="connsiteX0" fmla="*/ 0 w 149017"/>
                <a:gd name="connsiteY0" fmla="*/ 182561 h 243414"/>
                <a:gd name="connsiteX1" fmla="*/ 0 w 149017"/>
                <a:gd name="connsiteY1" fmla="*/ 60854 h 243414"/>
                <a:gd name="connsiteX2" fmla="*/ 0 w 149017"/>
                <a:gd name="connsiteY2" fmla="*/ 0 h 243414"/>
                <a:gd name="connsiteX3" fmla="*/ 149017 w 149017"/>
                <a:gd name="connsiteY3" fmla="*/ 121707 h 243414"/>
                <a:gd name="connsiteX4" fmla="*/ 0 w 149017"/>
                <a:gd name="connsiteY4" fmla="*/ 243414 h 243414"/>
                <a:gd name="connsiteX5" fmla="*/ 0 w 149017"/>
                <a:gd name="connsiteY5" fmla="*/ 182561 h 243414"/>
                <a:gd name="connsiteX6" fmla="*/ 0 w 149017"/>
                <a:gd name="connsiteY6" fmla="*/ 182561 h 243414"/>
                <a:gd name="connsiteX0" fmla="*/ 0 w 149017"/>
                <a:gd name="connsiteY0" fmla="*/ 60854 h 243414"/>
                <a:gd name="connsiteX1" fmla="*/ 0 w 149017"/>
                <a:gd name="connsiteY1" fmla="*/ 0 h 243414"/>
                <a:gd name="connsiteX2" fmla="*/ 149017 w 149017"/>
                <a:gd name="connsiteY2" fmla="*/ 121707 h 243414"/>
                <a:gd name="connsiteX3" fmla="*/ 0 w 149017"/>
                <a:gd name="connsiteY3" fmla="*/ 243414 h 243414"/>
                <a:gd name="connsiteX4" fmla="*/ 0 w 149017"/>
                <a:gd name="connsiteY4" fmla="*/ 182561 h 243414"/>
                <a:gd name="connsiteX5" fmla="*/ 0 w 149017"/>
                <a:gd name="connsiteY5" fmla="*/ 182561 h 243414"/>
                <a:gd name="connsiteX6" fmla="*/ 91440 w 149017"/>
                <a:gd name="connsiteY6" fmla="*/ 152294 h 243414"/>
                <a:gd name="connsiteX0" fmla="*/ 0 w 149017"/>
                <a:gd name="connsiteY0" fmla="*/ 60854 h 243414"/>
                <a:gd name="connsiteX1" fmla="*/ 0 w 149017"/>
                <a:gd name="connsiteY1" fmla="*/ 0 h 243414"/>
                <a:gd name="connsiteX2" fmla="*/ 149017 w 149017"/>
                <a:gd name="connsiteY2" fmla="*/ 121707 h 243414"/>
                <a:gd name="connsiteX3" fmla="*/ 0 w 149017"/>
                <a:gd name="connsiteY3" fmla="*/ 243414 h 243414"/>
                <a:gd name="connsiteX4" fmla="*/ 0 w 149017"/>
                <a:gd name="connsiteY4" fmla="*/ 182561 h 243414"/>
                <a:gd name="connsiteX5" fmla="*/ 0 w 149017"/>
                <a:gd name="connsiteY5" fmla="*/ 182561 h 243414"/>
                <a:gd name="connsiteX0" fmla="*/ 0 w 149017"/>
                <a:gd name="connsiteY0" fmla="*/ 0 h 243414"/>
                <a:gd name="connsiteX1" fmla="*/ 149017 w 149017"/>
                <a:gd name="connsiteY1" fmla="*/ 121707 h 243414"/>
                <a:gd name="connsiteX2" fmla="*/ 0 w 149017"/>
                <a:gd name="connsiteY2" fmla="*/ 243414 h 243414"/>
                <a:gd name="connsiteX3" fmla="*/ 0 w 149017"/>
                <a:gd name="connsiteY3" fmla="*/ 182561 h 243414"/>
                <a:gd name="connsiteX4" fmla="*/ 0 w 149017"/>
                <a:gd name="connsiteY4" fmla="*/ 182561 h 243414"/>
                <a:gd name="connsiteX0" fmla="*/ 0 w 149017"/>
                <a:gd name="connsiteY0" fmla="*/ 0 h 243414"/>
                <a:gd name="connsiteX1" fmla="*/ 149017 w 149017"/>
                <a:gd name="connsiteY1" fmla="*/ 121707 h 243414"/>
                <a:gd name="connsiteX2" fmla="*/ 0 w 149017"/>
                <a:gd name="connsiteY2" fmla="*/ 243414 h 243414"/>
                <a:gd name="connsiteX3" fmla="*/ 0 w 149017"/>
                <a:gd name="connsiteY3" fmla="*/ 182561 h 243414"/>
                <a:gd name="connsiteX0" fmla="*/ 0 w 149017"/>
                <a:gd name="connsiteY0" fmla="*/ 0 h 243414"/>
                <a:gd name="connsiteX1" fmla="*/ 149017 w 149017"/>
                <a:gd name="connsiteY1" fmla="*/ 121707 h 243414"/>
                <a:gd name="connsiteX2" fmla="*/ 0 w 149017"/>
                <a:gd name="connsiteY2" fmla="*/ 243414 h 243414"/>
              </a:gdLst>
              <a:ahLst/>
              <a:cxnLst>
                <a:cxn ang="0">
                  <a:pos x="connsiteX0" y="connsiteY0"/>
                </a:cxn>
                <a:cxn ang="0">
                  <a:pos x="connsiteX1" y="connsiteY1"/>
                </a:cxn>
                <a:cxn ang="0">
                  <a:pos x="connsiteX2" y="connsiteY2"/>
                </a:cxn>
              </a:cxnLst>
              <a:rect l="l" t="t" r="r" b="b"/>
              <a:pathLst>
                <a:path w="149017" h="243414">
                  <a:moveTo>
                    <a:pt x="0" y="0"/>
                  </a:moveTo>
                  <a:lnTo>
                    <a:pt x="149017" y="121707"/>
                  </a:lnTo>
                  <a:lnTo>
                    <a:pt x="0" y="243414"/>
                  </a:lnTo>
                </a:path>
              </a:pathLst>
            </a:custGeom>
            <a:noFill/>
            <a:ln w="12700" cap="rnd">
              <a:gradFill flip="none" rotWithShape="1">
                <a:gsLst>
                  <a:gs pos="35000">
                    <a:schemeClr val="accent1"/>
                  </a:gs>
                  <a:gs pos="100000">
                    <a:schemeClr val="bg1">
                      <a:alpha val="0"/>
                    </a:schemeClr>
                  </a:gs>
                </a:gsLst>
                <a:lin ang="108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grpSp>
          <p:nvGrpSpPr>
            <p:cNvPr id="6" name="Group 5">
              <a:extLst>
                <a:ext uri="{FF2B5EF4-FFF2-40B4-BE49-F238E27FC236}">
                  <a16:creationId xmlns:a16="http://schemas.microsoft.com/office/drawing/2014/main" id="{62220EE5-94EB-2F69-6321-0E98198F9BB7}"/>
                </a:ext>
              </a:extLst>
            </p:cNvPr>
            <p:cNvGrpSpPr/>
            <p:nvPr/>
          </p:nvGrpSpPr>
          <p:grpSpPr>
            <a:xfrm>
              <a:off x="1454786" y="2221683"/>
              <a:ext cx="182032" cy="179316"/>
              <a:chOff x="2887272" y="3319518"/>
              <a:chExt cx="166719" cy="164231"/>
            </a:xfrm>
          </p:grpSpPr>
          <p:sp>
            <p:nvSpPr>
              <p:cNvPr id="42" name="Arrow: Right 33">
                <a:extLst>
                  <a:ext uri="{FF2B5EF4-FFF2-40B4-BE49-F238E27FC236}">
                    <a16:creationId xmlns:a16="http://schemas.microsoft.com/office/drawing/2014/main" id="{EE77576B-A52A-EF70-4143-EE5F22FED8BE}"/>
                  </a:ext>
                </a:extLst>
              </p:cNvPr>
              <p:cNvSpPr/>
              <p:nvPr/>
            </p:nvSpPr>
            <p:spPr bwMode="auto">
              <a:xfrm>
                <a:off x="2980525" y="3319518"/>
                <a:ext cx="73466" cy="164231"/>
              </a:xfrm>
              <a:custGeom>
                <a:avLst/>
                <a:gdLst>
                  <a:gd name="connsiteX0" fmla="*/ 0 w 149017"/>
                  <a:gd name="connsiteY0" fmla="*/ 60854 h 243414"/>
                  <a:gd name="connsiteX1" fmla="*/ 0 w 149017"/>
                  <a:gd name="connsiteY1" fmla="*/ 60854 h 243414"/>
                  <a:gd name="connsiteX2" fmla="*/ 0 w 149017"/>
                  <a:gd name="connsiteY2" fmla="*/ 0 h 243414"/>
                  <a:gd name="connsiteX3" fmla="*/ 149017 w 149017"/>
                  <a:gd name="connsiteY3" fmla="*/ 121707 h 243414"/>
                  <a:gd name="connsiteX4" fmla="*/ 0 w 149017"/>
                  <a:gd name="connsiteY4" fmla="*/ 243414 h 243414"/>
                  <a:gd name="connsiteX5" fmla="*/ 0 w 149017"/>
                  <a:gd name="connsiteY5" fmla="*/ 182561 h 243414"/>
                  <a:gd name="connsiteX6" fmla="*/ 0 w 149017"/>
                  <a:gd name="connsiteY6" fmla="*/ 182561 h 243414"/>
                  <a:gd name="connsiteX7" fmla="*/ 0 w 149017"/>
                  <a:gd name="connsiteY7" fmla="*/ 60854 h 243414"/>
                  <a:gd name="connsiteX0" fmla="*/ 0 w 149017"/>
                  <a:gd name="connsiteY0" fmla="*/ 182561 h 243414"/>
                  <a:gd name="connsiteX1" fmla="*/ 0 w 149017"/>
                  <a:gd name="connsiteY1" fmla="*/ 60854 h 243414"/>
                  <a:gd name="connsiteX2" fmla="*/ 0 w 149017"/>
                  <a:gd name="connsiteY2" fmla="*/ 0 h 243414"/>
                  <a:gd name="connsiteX3" fmla="*/ 149017 w 149017"/>
                  <a:gd name="connsiteY3" fmla="*/ 121707 h 243414"/>
                  <a:gd name="connsiteX4" fmla="*/ 0 w 149017"/>
                  <a:gd name="connsiteY4" fmla="*/ 243414 h 243414"/>
                  <a:gd name="connsiteX5" fmla="*/ 0 w 149017"/>
                  <a:gd name="connsiteY5" fmla="*/ 182561 h 243414"/>
                  <a:gd name="connsiteX6" fmla="*/ 0 w 149017"/>
                  <a:gd name="connsiteY6" fmla="*/ 182561 h 243414"/>
                  <a:gd name="connsiteX0" fmla="*/ 0 w 149017"/>
                  <a:gd name="connsiteY0" fmla="*/ 60854 h 243414"/>
                  <a:gd name="connsiteX1" fmla="*/ 0 w 149017"/>
                  <a:gd name="connsiteY1" fmla="*/ 0 h 243414"/>
                  <a:gd name="connsiteX2" fmla="*/ 149017 w 149017"/>
                  <a:gd name="connsiteY2" fmla="*/ 121707 h 243414"/>
                  <a:gd name="connsiteX3" fmla="*/ 0 w 149017"/>
                  <a:gd name="connsiteY3" fmla="*/ 243414 h 243414"/>
                  <a:gd name="connsiteX4" fmla="*/ 0 w 149017"/>
                  <a:gd name="connsiteY4" fmla="*/ 182561 h 243414"/>
                  <a:gd name="connsiteX5" fmla="*/ 0 w 149017"/>
                  <a:gd name="connsiteY5" fmla="*/ 182561 h 243414"/>
                  <a:gd name="connsiteX6" fmla="*/ 91440 w 149017"/>
                  <a:gd name="connsiteY6" fmla="*/ 152294 h 243414"/>
                  <a:gd name="connsiteX0" fmla="*/ 0 w 149017"/>
                  <a:gd name="connsiteY0" fmla="*/ 60854 h 243414"/>
                  <a:gd name="connsiteX1" fmla="*/ 0 w 149017"/>
                  <a:gd name="connsiteY1" fmla="*/ 0 h 243414"/>
                  <a:gd name="connsiteX2" fmla="*/ 149017 w 149017"/>
                  <a:gd name="connsiteY2" fmla="*/ 121707 h 243414"/>
                  <a:gd name="connsiteX3" fmla="*/ 0 w 149017"/>
                  <a:gd name="connsiteY3" fmla="*/ 243414 h 243414"/>
                  <a:gd name="connsiteX4" fmla="*/ 0 w 149017"/>
                  <a:gd name="connsiteY4" fmla="*/ 182561 h 243414"/>
                  <a:gd name="connsiteX5" fmla="*/ 0 w 149017"/>
                  <a:gd name="connsiteY5" fmla="*/ 182561 h 243414"/>
                  <a:gd name="connsiteX0" fmla="*/ 0 w 149017"/>
                  <a:gd name="connsiteY0" fmla="*/ 0 h 243414"/>
                  <a:gd name="connsiteX1" fmla="*/ 149017 w 149017"/>
                  <a:gd name="connsiteY1" fmla="*/ 121707 h 243414"/>
                  <a:gd name="connsiteX2" fmla="*/ 0 w 149017"/>
                  <a:gd name="connsiteY2" fmla="*/ 243414 h 243414"/>
                  <a:gd name="connsiteX3" fmla="*/ 0 w 149017"/>
                  <a:gd name="connsiteY3" fmla="*/ 182561 h 243414"/>
                  <a:gd name="connsiteX4" fmla="*/ 0 w 149017"/>
                  <a:gd name="connsiteY4" fmla="*/ 182561 h 243414"/>
                  <a:gd name="connsiteX0" fmla="*/ 0 w 149017"/>
                  <a:gd name="connsiteY0" fmla="*/ 0 h 243414"/>
                  <a:gd name="connsiteX1" fmla="*/ 149017 w 149017"/>
                  <a:gd name="connsiteY1" fmla="*/ 121707 h 243414"/>
                  <a:gd name="connsiteX2" fmla="*/ 0 w 149017"/>
                  <a:gd name="connsiteY2" fmla="*/ 243414 h 243414"/>
                  <a:gd name="connsiteX3" fmla="*/ 0 w 149017"/>
                  <a:gd name="connsiteY3" fmla="*/ 182561 h 243414"/>
                  <a:gd name="connsiteX0" fmla="*/ 0 w 149017"/>
                  <a:gd name="connsiteY0" fmla="*/ 0 h 243414"/>
                  <a:gd name="connsiteX1" fmla="*/ 149017 w 149017"/>
                  <a:gd name="connsiteY1" fmla="*/ 121707 h 243414"/>
                  <a:gd name="connsiteX2" fmla="*/ 0 w 149017"/>
                  <a:gd name="connsiteY2" fmla="*/ 243414 h 243414"/>
                </a:gdLst>
                <a:ahLst/>
                <a:cxnLst>
                  <a:cxn ang="0">
                    <a:pos x="connsiteX0" y="connsiteY0"/>
                  </a:cxn>
                  <a:cxn ang="0">
                    <a:pos x="connsiteX1" y="connsiteY1"/>
                  </a:cxn>
                  <a:cxn ang="0">
                    <a:pos x="connsiteX2" y="connsiteY2"/>
                  </a:cxn>
                </a:cxnLst>
                <a:rect l="l" t="t" r="r" b="b"/>
                <a:pathLst>
                  <a:path w="149017" h="243414">
                    <a:moveTo>
                      <a:pt x="0" y="0"/>
                    </a:moveTo>
                    <a:lnTo>
                      <a:pt x="149017" y="121707"/>
                    </a:lnTo>
                    <a:lnTo>
                      <a:pt x="0" y="243414"/>
                    </a:lnTo>
                  </a:path>
                </a:pathLst>
              </a:custGeom>
              <a:solidFill>
                <a:schemeClr val="accent1">
                  <a:lumMod val="20000"/>
                  <a:lumOff val="80000"/>
                </a:schemeClr>
              </a:solidFill>
              <a:ln w="1270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3" name="Rectangle 42">
                <a:extLst>
                  <a:ext uri="{FF2B5EF4-FFF2-40B4-BE49-F238E27FC236}">
                    <a16:creationId xmlns:a16="http://schemas.microsoft.com/office/drawing/2014/main" id="{C8ABD5C2-4656-C318-15FF-2BBC85EDCA7E}"/>
                  </a:ext>
                </a:extLst>
              </p:cNvPr>
              <p:cNvSpPr/>
              <p:nvPr/>
            </p:nvSpPr>
            <p:spPr bwMode="auto">
              <a:xfrm>
                <a:off x="2887272" y="3324976"/>
                <a:ext cx="94260" cy="153055"/>
              </a:xfrm>
              <a:prstGeom prst="rect">
                <a:avLst/>
              </a:prstGeom>
              <a:gradFill>
                <a:gsLst>
                  <a:gs pos="35000">
                    <a:schemeClr val="accent1">
                      <a:lumMod val="20000"/>
                      <a:lumOff val="80000"/>
                    </a:schemeClr>
                  </a:gs>
                  <a:gs pos="100000">
                    <a:schemeClr val="bg1">
                      <a:alpha val="0"/>
                    </a:schemeClr>
                  </a:gs>
                </a:gsLst>
                <a:lin ang="10800000" scaled="1"/>
              </a:gradFill>
              <a:ln>
                <a:noFill/>
                <a:headEnd type="none" w="med" len="med"/>
                <a:tailEnd type="none" w="med" len="med"/>
              </a:ln>
              <a:effectLst>
                <a:outerShdw blurRad="406400" dist="38100" dir="16200000" rotWithShape="0">
                  <a:prstClr val="black">
                    <a:alpha val="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grpSp>
        <p:cxnSp>
          <p:nvCxnSpPr>
            <p:cNvPr id="7" name="Straight Connector 6">
              <a:extLst>
                <a:ext uri="{FF2B5EF4-FFF2-40B4-BE49-F238E27FC236}">
                  <a16:creationId xmlns:a16="http://schemas.microsoft.com/office/drawing/2014/main" id="{016C2C00-D43B-8205-E832-66884AF974DD}"/>
                </a:ext>
              </a:extLst>
            </p:cNvPr>
            <p:cNvCxnSpPr>
              <a:cxnSpLocks/>
              <a:endCxn id="40" idx="2"/>
            </p:cNvCxnSpPr>
            <p:nvPr/>
          </p:nvCxnSpPr>
          <p:spPr>
            <a:xfrm>
              <a:off x="4529307" y="2311341"/>
              <a:ext cx="634538" cy="0"/>
            </a:xfrm>
            <a:prstGeom prst="line">
              <a:avLst/>
            </a:prstGeom>
            <a:solidFill>
              <a:schemeClr val="accent1"/>
            </a:solidFill>
            <a:ln w="6350">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8" name="Arrow: Bent 7">
              <a:extLst>
                <a:ext uri="{FF2B5EF4-FFF2-40B4-BE49-F238E27FC236}">
                  <a16:creationId xmlns:a16="http://schemas.microsoft.com/office/drawing/2014/main" id="{F45D2621-7DFA-0171-38A4-69A3E86E47F0}"/>
                </a:ext>
              </a:extLst>
            </p:cNvPr>
            <p:cNvSpPr/>
            <p:nvPr/>
          </p:nvSpPr>
          <p:spPr bwMode="auto">
            <a:xfrm flipH="1">
              <a:off x="4719711" y="2311200"/>
              <a:ext cx="230177" cy="442206"/>
            </a:xfrm>
            <a:prstGeom prst="bentArrow">
              <a:avLst>
                <a:gd name="adj1" fmla="val 0"/>
                <a:gd name="adj2" fmla="val 0"/>
                <a:gd name="adj3" fmla="val 0"/>
                <a:gd name="adj4" fmla="val 100000"/>
              </a:avLst>
            </a:prstGeom>
            <a:solidFill>
              <a:schemeClr val="accent1"/>
            </a:solidFill>
            <a:ln w="6350">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Arrow: Bent 8">
              <a:extLst>
                <a:ext uri="{FF2B5EF4-FFF2-40B4-BE49-F238E27FC236}">
                  <a16:creationId xmlns:a16="http://schemas.microsoft.com/office/drawing/2014/main" id="{C6CDD9A0-ACA2-831A-AB8E-017B47A9B2C0}"/>
                </a:ext>
              </a:extLst>
            </p:cNvPr>
            <p:cNvSpPr/>
            <p:nvPr/>
          </p:nvSpPr>
          <p:spPr bwMode="auto">
            <a:xfrm flipV="1">
              <a:off x="4950677" y="2654035"/>
              <a:ext cx="227264" cy="331417"/>
            </a:xfrm>
            <a:prstGeom prst="bentArrow">
              <a:avLst>
                <a:gd name="adj1" fmla="val 0"/>
                <a:gd name="adj2" fmla="val 0"/>
                <a:gd name="adj3" fmla="val 0"/>
                <a:gd name="adj4" fmla="val 100000"/>
              </a:avLst>
            </a:prstGeom>
            <a:solidFill>
              <a:schemeClr val="accent1"/>
            </a:solidFill>
            <a:ln w="6350">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0" name="Arrow: Bent 9">
              <a:extLst>
                <a:ext uri="{FF2B5EF4-FFF2-40B4-BE49-F238E27FC236}">
                  <a16:creationId xmlns:a16="http://schemas.microsoft.com/office/drawing/2014/main" id="{75921A39-972F-E2B5-B731-7B314E10EF86}"/>
                </a:ext>
              </a:extLst>
            </p:cNvPr>
            <p:cNvSpPr/>
            <p:nvPr/>
          </p:nvSpPr>
          <p:spPr bwMode="auto">
            <a:xfrm flipV="1">
              <a:off x="4950677" y="2762046"/>
              <a:ext cx="227264" cy="951814"/>
            </a:xfrm>
            <a:prstGeom prst="bentArrow">
              <a:avLst>
                <a:gd name="adj1" fmla="val 0"/>
                <a:gd name="adj2" fmla="val 0"/>
                <a:gd name="adj3" fmla="val 0"/>
                <a:gd name="adj4" fmla="val 100000"/>
              </a:avLst>
            </a:prstGeom>
            <a:solidFill>
              <a:schemeClr val="accent1"/>
            </a:solidFill>
            <a:ln w="6350">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2" name="TextBox 11">
              <a:extLst>
                <a:ext uri="{FF2B5EF4-FFF2-40B4-BE49-F238E27FC236}">
                  <a16:creationId xmlns:a16="http://schemas.microsoft.com/office/drawing/2014/main" id="{A0704FF7-EB49-63D8-AF45-34C9C0866341}"/>
                </a:ext>
              </a:extLst>
            </p:cNvPr>
            <p:cNvSpPr txBox="1"/>
            <p:nvPr/>
          </p:nvSpPr>
          <p:spPr>
            <a:xfrm>
              <a:off x="3157631" y="2614529"/>
              <a:ext cx="1272310" cy="861774"/>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buClrTx/>
                <a:buSzTx/>
                <a:buFontTx/>
                <a:buNone/>
                <a:tabLst/>
                <a:defRPr/>
              </a:pPr>
              <a:r>
                <a:rPr kumimoji="0" lang="en-US" sz="700" b="0" i="0" u="none" strike="noStrike" kern="1200" cap="none" spc="0" normalizeH="0" baseline="0" noProof="0">
                  <a:ln>
                    <a:noFill/>
                  </a:ln>
                  <a:solidFill>
                    <a:srgbClr val="5C5AD4"/>
                  </a:solidFill>
                  <a:effectLst/>
                  <a:uLnTx/>
                  <a:uFillTx/>
                  <a:latin typeface="Segoe UI"/>
                  <a:ea typeface="+mn-ea"/>
                  <a:cs typeface="+mn-cs"/>
                </a:rPr>
                <a:t>Shared Calling Policy</a:t>
              </a:r>
            </a:p>
            <a:p>
              <a:pPr marL="0" marR="0" lvl="0" indent="0" algn="ctr" defTabSz="914400" rtl="0" eaLnBrk="1" fontAlgn="auto" latinLnBrk="0" hangingPunct="1">
                <a:lnSpc>
                  <a:spcPct val="100000"/>
                </a:lnSpc>
                <a:spcBef>
                  <a:spcPts val="0"/>
                </a:spcBef>
                <a:buClrTx/>
                <a:buSzTx/>
                <a:buFontTx/>
                <a:buNone/>
                <a:tabLst/>
                <a:defRPr/>
              </a:pPr>
              <a:r>
                <a:rPr lang="en-US" sz="700">
                  <a:solidFill>
                    <a:srgbClr val="5C5AD4"/>
                  </a:solidFill>
                  <a:latin typeface="Segoe UI"/>
                </a:rPr>
                <a:t>Resource Account Number</a:t>
              </a:r>
            </a:p>
            <a:p>
              <a:pPr marL="0" marR="0" lvl="0" indent="0" algn="ctr" defTabSz="914400" rtl="0" eaLnBrk="1" fontAlgn="auto" latinLnBrk="0" hangingPunct="1">
                <a:lnSpc>
                  <a:spcPct val="100000"/>
                </a:lnSpc>
                <a:spcBef>
                  <a:spcPts val="0"/>
                </a:spcBef>
                <a:buClrTx/>
                <a:buSzTx/>
                <a:buFontTx/>
                <a:buNone/>
                <a:tabLst/>
                <a:defRPr/>
              </a:pPr>
              <a:r>
                <a:rPr kumimoji="0" lang="en-US" sz="700" b="0" i="0" u="none" strike="noStrike" kern="1200" cap="none" spc="0" normalizeH="0" baseline="0" noProof="0">
                  <a:ln>
                    <a:noFill/>
                  </a:ln>
                  <a:solidFill>
                    <a:srgbClr val="5C5AD4"/>
                  </a:solidFill>
                  <a:effectLst/>
                  <a:uLnTx/>
                  <a:uFillTx/>
                  <a:latin typeface="Segoe UI"/>
                  <a:ea typeface="+mn-ea"/>
                  <a:cs typeface="+mn-cs"/>
                </a:rPr>
                <a:t>(425) 882-08080</a:t>
              </a:r>
            </a:p>
            <a:p>
              <a:pPr marL="0" marR="0" lvl="0" indent="0" algn="ctr" defTabSz="914400" rtl="0" eaLnBrk="1" fontAlgn="auto" latinLnBrk="0" hangingPunct="1">
                <a:lnSpc>
                  <a:spcPct val="100000"/>
                </a:lnSpc>
                <a:spcBef>
                  <a:spcPts val="0"/>
                </a:spcBef>
                <a:buClrTx/>
                <a:buSzTx/>
                <a:buFontTx/>
                <a:buNone/>
                <a:tabLst/>
                <a:defRPr/>
              </a:pPr>
              <a:endParaRPr lang="en-US" sz="700">
                <a:solidFill>
                  <a:srgbClr val="5C5AD4"/>
                </a:solidFill>
                <a:latin typeface="Segoe UI"/>
              </a:endParaRPr>
            </a:p>
            <a:p>
              <a:pPr marL="0" marR="0" lvl="0" indent="0" algn="ctr" defTabSz="914400" rtl="0" eaLnBrk="1" fontAlgn="auto" latinLnBrk="0" hangingPunct="1">
                <a:lnSpc>
                  <a:spcPct val="100000"/>
                </a:lnSpc>
                <a:spcBef>
                  <a:spcPts val="0"/>
                </a:spcBef>
                <a:buClrTx/>
                <a:buSzTx/>
                <a:buFontTx/>
                <a:buNone/>
                <a:tabLst/>
                <a:defRPr/>
              </a:pPr>
              <a:r>
                <a:rPr kumimoji="0" lang="en-US" sz="700" b="0" i="0" u="none" strike="noStrike" kern="1200" cap="none" spc="0" normalizeH="0" baseline="0" noProof="0">
                  <a:ln>
                    <a:noFill/>
                  </a:ln>
                  <a:solidFill>
                    <a:srgbClr val="5C5AD4"/>
                  </a:solidFill>
                  <a:effectLst/>
                  <a:uLnTx/>
                  <a:uFillTx/>
                  <a:latin typeface="Segoe UI"/>
                  <a:ea typeface="+mn-ea"/>
                  <a:cs typeface="+mn-cs"/>
                </a:rPr>
                <a:t>Emergency Callback Numbers</a:t>
              </a:r>
              <a:br>
                <a:rPr kumimoji="0" lang="en-US" sz="700" b="0" i="0" u="none" strike="noStrike" kern="1200" cap="none" spc="0" normalizeH="0" baseline="0" noProof="0">
                  <a:ln>
                    <a:noFill/>
                  </a:ln>
                  <a:solidFill>
                    <a:srgbClr val="5C5AD4"/>
                  </a:solidFill>
                  <a:effectLst/>
                  <a:uLnTx/>
                  <a:uFillTx/>
                  <a:latin typeface="Segoe UI"/>
                  <a:ea typeface="+mn-ea"/>
                  <a:cs typeface="+mn-cs"/>
                </a:rPr>
              </a:br>
              <a:r>
                <a:rPr lang="en-US" sz="700">
                  <a:solidFill>
                    <a:srgbClr val="5C5AD4"/>
                  </a:solidFill>
                  <a:latin typeface="Segoe UI"/>
                </a:rPr>
                <a:t>(425) 882-0911</a:t>
              </a:r>
            </a:p>
            <a:p>
              <a:pPr marL="0" marR="0" lvl="0" indent="0" algn="ctr" defTabSz="914400" rtl="0" eaLnBrk="1" fontAlgn="auto" latinLnBrk="0" hangingPunct="1">
                <a:lnSpc>
                  <a:spcPct val="100000"/>
                </a:lnSpc>
                <a:spcBef>
                  <a:spcPts val="0"/>
                </a:spcBef>
                <a:buClrTx/>
                <a:buSzTx/>
                <a:buFontTx/>
                <a:buNone/>
                <a:tabLst/>
                <a:defRPr/>
              </a:pPr>
              <a:r>
                <a:rPr kumimoji="0" lang="en-US" sz="700" b="0" i="0" u="none" strike="noStrike" kern="1200" cap="none" spc="0" normalizeH="0" baseline="0" noProof="0">
                  <a:ln>
                    <a:noFill/>
                  </a:ln>
                  <a:solidFill>
                    <a:srgbClr val="5C5AD4"/>
                  </a:solidFill>
                  <a:effectLst/>
                  <a:uLnTx/>
                  <a:uFillTx/>
                  <a:latin typeface="Segoe UI"/>
                  <a:ea typeface="+mn-ea"/>
                  <a:cs typeface="+mn-cs"/>
                </a:rPr>
                <a:t>(425</a:t>
              </a:r>
              <a:r>
                <a:rPr lang="en-US" sz="700">
                  <a:solidFill>
                    <a:srgbClr val="5C5AD4"/>
                  </a:solidFill>
                  <a:latin typeface="Segoe UI"/>
                </a:rPr>
                <a:t>) 882-0933</a:t>
              </a:r>
              <a:endParaRPr kumimoji="0" lang="en-US" sz="700" b="0" i="0" u="none" strike="noStrike" kern="1200" cap="none" spc="0" normalizeH="0" baseline="0" noProof="0">
                <a:ln>
                  <a:noFill/>
                </a:ln>
                <a:solidFill>
                  <a:srgbClr val="5C5AD4"/>
                </a:solidFill>
                <a:effectLst/>
                <a:uLnTx/>
                <a:uFillTx/>
                <a:latin typeface="Segoe UI"/>
                <a:ea typeface="+mn-ea"/>
                <a:cs typeface="+mn-cs"/>
              </a:endParaRPr>
            </a:p>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Segoe UI"/>
                <a:ea typeface="+mn-ea"/>
                <a:cs typeface="+mn-cs"/>
              </a:endParaRPr>
            </a:p>
          </p:txBody>
        </p:sp>
        <p:cxnSp>
          <p:nvCxnSpPr>
            <p:cNvPr id="13" name="Straight Connector 12">
              <a:extLst>
                <a:ext uri="{FF2B5EF4-FFF2-40B4-BE49-F238E27FC236}">
                  <a16:creationId xmlns:a16="http://schemas.microsoft.com/office/drawing/2014/main" id="{321187B7-0BFE-6897-247C-10B9E5AF571F}"/>
                </a:ext>
              </a:extLst>
            </p:cNvPr>
            <p:cNvCxnSpPr>
              <a:cxnSpLocks/>
            </p:cNvCxnSpPr>
            <p:nvPr/>
          </p:nvCxnSpPr>
          <p:spPr>
            <a:xfrm>
              <a:off x="3793786" y="2476750"/>
              <a:ext cx="0" cy="127753"/>
            </a:xfrm>
            <a:prstGeom prst="line">
              <a:avLst/>
            </a:prstGeom>
            <a:solidFill>
              <a:schemeClr val="accent1"/>
            </a:solidFill>
            <a:ln w="6350">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nvGrpSpPr>
            <p:cNvPr id="14" name="Group 13">
              <a:extLst>
                <a:ext uri="{FF2B5EF4-FFF2-40B4-BE49-F238E27FC236}">
                  <a16:creationId xmlns:a16="http://schemas.microsoft.com/office/drawing/2014/main" id="{8F677D8C-1B57-FE61-A0EC-CF2FF619F5D4}"/>
                </a:ext>
              </a:extLst>
            </p:cNvPr>
            <p:cNvGrpSpPr/>
            <p:nvPr/>
          </p:nvGrpSpPr>
          <p:grpSpPr>
            <a:xfrm>
              <a:off x="5163844" y="2067092"/>
              <a:ext cx="488500" cy="488498"/>
              <a:chOff x="978690" y="2377472"/>
              <a:chExt cx="498836" cy="498834"/>
            </a:xfrm>
          </p:grpSpPr>
          <p:sp>
            <p:nvSpPr>
              <p:cNvPr id="40" name="Oval 39">
                <a:extLst>
                  <a:ext uri="{FF2B5EF4-FFF2-40B4-BE49-F238E27FC236}">
                    <a16:creationId xmlns:a16="http://schemas.microsoft.com/office/drawing/2014/main" id="{28C30B8E-C958-950A-FFAA-10F20B9EAB87}"/>
                  </a:ext>
                </a:extLst>
              </p:cNvPr>
              <p:cNvSpPr/>
              <p:nvPr/>
            </p:nvSpPr>
            <p:spPr bwMode="auto">
              <a:xfrm>
                <a:off x="978690" y="2377472"/>
                <a:ext cx="498836" cy="498834"/>
              </a:xfrm>
              <a:prstGeom prst="ellipse">
                <a:avLst/>
              </a:prstGeom>
              <a:gradFill flip="none" rotWithShape="1">
                <a:gsLst>
                  <a:gs pos="72000">
                    <a:schemeClr val="bg1">
                      <a:alpha val="80000"/>
                    </a:schemeClr>
                  </a:gs>
                  <a:gs pos="34000">
                    <a:schemeClr val="bg1">
                      <a:alpha val="50000"/>
                    </a:schemeClr>
                  </a:gs>
                </a:gsLst>
                <a:path path="circle">
                  <a:fillToRect l="50000" t="50000" r="50000" b="50000"/>
                </a:path>
                <a:tileRect/>
              </a:gradFill>
              <a:ln w="6350">
                <a:gradFill>
                  <a:gsLst>
                    <a:gs pos="50000">
                      <a:schemeClr val="bg1">
                        <a:alpha val="0"/>
                      </a:schemeClr>
                    </a:gs>
                    <a:gs pos="0">
                      <a:schemeClr val="bg1"/>
                    </a:gs>
                    <a:gs pos="100000">
                      <a:schemeClr val="bg1"/>
                    </a:gs>
                  </a:gsLst>
                  <a:lin ang="2700000" scaled="0"/>
                </a:gradFill>
                <a:headEnd type="none" w="med" len="med"/>
                <a:tailEnd type="none" w="med" len="med"/>
              </a:ln>
              <a:effectLst>
                <a:outerShdw blurRad="304800" sx="102000" sy="102000" algn="ctr" rotWithShape="0">
                  <a:prstClr val="black">
                    <a:alpha val="7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1" name="Oval 40">
                <a:extLst>
                  <a:ext uri="{FF2B5EF4-FFF2-40B4-BE49-F238E27FC236}">
                    <a16:creationId xmlns:a16="http://schemas.microsoft.com/office/drawing/2014/main" id="{FDAB641C-7992-B955-C723-06C31A457E25}"/>
                  </a:ext>
                </a:extLst>
              </p:cNvPr>
              <p:cNvSpPr/>
              <p:nvPr/>
            </p:nvSpPr>
            <p:spPr bwMode="auto">
              <a:xfrm>
                <a:off x="1037054" y="2435840"/>
                <a:ext cx="382107" cy="382099"/>
              </a:xfrm>
              <a:prstGeom prst="ellipse">
                <a:avLst/>
              </a:prstGeom>
              <a:gradFill>
                <a:gsLst>
                  <a:gs pos="100000">
                    <a:schemeClr val="accent1"/>
                  </a:gs>
                  <a:gs pos="0">
                    <a:schemeClr val="tx2"/>
                  </a:gs>
                </a:gsLst>
                <a:lin ang="2700000" scaled="0"/>
              </a:gradFill>
              <a:ln>
                <a:noFill/>
                <a:headEnd type="none" w="med" len="med"/>
                <a:tailEnd type="none" w="med" len="med"/>
              </a:ln>
              <a:effectLst>
                <a:outerShdw blurRad="101600" sx="102000" sy="102000" algn="ctr" rotWithShape="0">
                  <a:schemeClr val="accent1">
                    <a:alpha val="92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15" name="Group 14">
              <a:extLst>
                <a:ext uri="{FF2B5EF4-FFF2-40B4-BE49-F238E27FC236}">
                  <a16:creationId xmlns:a16="http://schemas.microsoft.com/office/drawing/2014/main" id="{FE6BD0D3-1807-0344-A944-D27C3A09FA20}"/>
                </a:ext>
              </a:extLst>
            </p:cNvPr>
            <p:cNvGrpSpPr/>
            <p:nvPr/>
          </p:nvGrpSpPr>
          <p:grpSpPr>
            <a:xfrm>
              <a:off x="5163844" y="2753405"/>
              <a:ext cx="488500" cy="488498"/>
              <a:chOff x="978690" y="2377472"/>
              <a:chExt cx="498836" cy="498834"/>
            </a:xfrm>
          </p:grpSpPr>
          <p:sp>
            <p:nvSpPr>
              <p:cNvPr id="38" name="Oval 37">
                <a:extLst>
                  <a:ext uri="{FF2B5EF4-FFF2-40B4-BE49-F238E27FC236}">
                    <a16:creationId xmlns:a16="http://schemas.microsoft.com/office/drawing/2014/main" id="{53CF880D-AD6C-78E5-BB05-367989B181F9}"/>
                  </a:ext>
                </a:extLst>
              </p:cNvPr>
              <p:cNvSpPr/>
              <p:nvPr/>
            </p:nvSpPr>
            <p:spPr bwMode="auto">
              <a:xfrm>
                <a:off x="978690" y="2377472"/>
                <a:ext cx="498836" cy="498834"/>
              </a:xfrm>
              <a:prstGeom prst="ellipse">
                <a:avLst/>
              </a:prstGeom>
              <a:gradFill flip="none" rotWithShape="1">
                <a:gsLst>
                  <a:gs pos="72000">
                    <a:schemeClr val="bg1">
                      <a:alpha val="80000"/>
                    </a:schemeClr>
                  </a:gs>
                  <a:gs pos="34000">
                    <a:schemeClr val="bg1">
                      <a:alpha val="50000"/>
                    </a:schemeClr>
                  </a:gs>
                </a:gsLst>
                <a:path path="circle">
                  <a:fillToRect l="50000" t="50000" r="50000" b="50000"/>
                </a:path>
                <a:tileRect/>
              </a:gradFill>
              <a:ln w="6350">
                <a:gradFill>
                  <a:gsLst>
                    <a:gs pos="50000">
                      <a:schemeClr val="bg1">
                        <a:alpha val="0"/>
                      </a:schemeClr>
                    </a:gs>
                    <a:gs pos="0">
                      <a:schemeClr val="bg1"/>
                    </a:gs>
                    <a:gs pos="100000">
                      <a:schemeClr val="bg1"/>
                    </a:gs>
                  </a:gsLst>
                  <a:lin ang="2700000" scaled="0"/>
                </a:gradFill>
                <a:headEnd type="none" w="med" len="med"/>
                <a:tailEnd type="none" w="med" len="med"/>
              </a:ln>
              <a:effectLst>
                <a:outerShdw blurRad="304800" sx="102000" sy="102000" algn="ctr" rotWithShape="0">
                  <a:prstClr val="black">
                    <a:alpha val="7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9" name="Oval 38">
                <a:extLst>
                  <a:ext uri="{FF2B5EF4-FFF2-40B4-BE49-F238E27FC236}">
                    <a16:creationId xmlns:a16="http://schemas.microsoft.com/office/drawing/2014/main" id="{8DBA0571-76B8-A559-972F-B82E40D2E51B}"/>
                  </a:ext>
                </a:extLst>
              </p:cNvPr>
              <p:cNvSpPr/>
              <p:nvPr/>
            </p:nvSpPr>
            <p:spPr bwMode="auto">
              <a:xfrm>
                <a:off x="1037054" y="2435840"/>
                <a:ext cx="382107" cy="382099"/>
              </a:xfrm>
              <a:prstGeom prst="ellipse">
                <a:avLst/>
              </a:prstGeom>
              <a:gradFill>
                <a:gsLst>
                  <a:gs pos="100000">
                    <a:schemeClr val="accent1"/>
                  </a:gs>
                  <a:gs pos="0">
                    <a:schemeClr val="tx2"/>
                  </a:gs>
                </a:gsLst>
                <a:lin ang="2700000" scaled="0"/>
              </a:gradFill>
              <a:ln>
                <a:noFill/>
                <a:headEnd type="none" w="med" len="med"/>
                <a:tailEnd type="none" w="med" len="med"/>
              </a:ln>
              <a:effectLst>
                <a:outerShdw blurRad="101600" sx="102000" sy="102000" algn="ctr" rotWithShape="0">
                  <a:schemeClr val="accent1">
                    <a:alpha val="92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16" name="Group 15">
              <a:extLst>
                <a:ext uri="{FF2B5EF4-FFF2-40B4-BE49-F238E27FC236}">
                  <a16:creationId xmlns:a16="http://schemas.microsoft.com/office/drawing/2014/main" id="{1B8881C9-300F-F7BC-0AA2-5717495B3F5A}"/>
                </a:ext>
              </a:extLst>
            </p:cNvPr>
            <p:cNvGrpSpPr/>
            <p:nvPr/>
          </p:nvGrpSpPr>
          <p:grpSpPr>
            <a:xfrm>
              <a:off x="5163844" y="3439718"/>
              <a:ext cx="488500" cy="488498"/>
              <a:chOff x="978690" y="2377472"/>
              <a:chExt cx="498836" cy="498834"/>
            </a:xfrm>
          </p:grpSpPr>
          <p:sp>
            <p:nvSpPr>
              <p:cNvPr id="36" name="Oval 35">
                <a:extLst>
                  <a:ext uri="{FF2B5EF4-FFF2-40B4-BE49-F238E27FC236}">
                    <a16:creationId xmlns:a16="http://schemas.microsoft.com/office/drawing/2014/main" id="{43EDE7E9-AB9D-1251-96CE-718CDE930D7D}"/>
                  </a:ext>
                </a:extLst>
              </p:cNvPr>
              <p:cNvSpPr/>
              <p:nvPr/>
            </p:nvSpPr>
            <p:spPr bwMode="auto">
              <a:xfrm>
                <a:off x="978690" y="2377472"/>
                <a:ext cx="498836" cy="498834"/>
              </a:xfrm>
              <a:prstGeom prst="ellipse">
                <a:avLst/>
              </a:prstGeom>
              <a:gradFill flip="none" rotWithShape="1">
                <a:gsLst>
                  <a:gs pos="72000">
                    <a:schemeClr val="bg1">
                      <a:alpha val="80000"/>
                    </a:schemeClr>
                  </a:gs>
                  <a:gs pos="34000">
                    <a:schemeClr val="bg1">
                      <a:alpha val="50000"/>
                    </a:schemeClr>
                  </a:gs>
                </a:gsLst>
                <a:path path="circle">
                  <a:fillToRect l="50000" t="50000" r="50000" b="50000"/>
                </a:path>
                <a:tileRect/>
              </a:gradFill>
              <a:ln w="6350">
                <a:gradFill>
                  <a:gsLst>
                    <a:gs pos="50000">
                      <a:schemeClr val="bg1">
                        <a:alpha val="0"/>
                      </a:schemeClr>
                    </a:gs>
                    <a:gs pos="0">
                      <a:schemeClr val="bg1"/>
                    </a:gs>
                    <a:gs pos="100000">
                      <a:schemeClr val="bg1"/>
                    </a:gs>
                  </a:gsLst>
                  <a:lin ang="2700000" scaled="0"/>
                </a:gradFill>
                <a:headEnd type="none" w="med" len="med"/>
                <a:tailEnd type="none" w="med" len="med"/>
              </a:ln>
              <a:effectLst>
                <a:outerShdw blurRad="304800" sx="102000" sy="102000" algn="ctr" rotWithShape="0">
                  <a:prstClr val="black">
                    <a:alpha val="7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7" name="Oval 36">
                <a:extLst>
                  <a:ext uri="{FF2B5EF4-FFF2-40B4-BE49-F238E27FC236}">
                    <a16:creationId xmlns:a16="http://schemas.microsoft.com/office/drawing/2014/main" id="{30BC7B12-E442-3D8C-E52A-27E33DAED3AE}"/>
                  </a:ext>
                </a:extLst>
              </p:cNvPr>
              <p:cNvSpPr/>
              <p:nvPr/>
            </p:nvSpPr>
            <p:spPr bwMode="auto">
              <a:xfrm>
                <a:off x="1037054" y="2435840"/>
                <a:ext cx="382107" cy="382099"/>
              </a:xfrm>
              <a:prstGeom prst="ellipse">
                <a:avLst/>
              </a:prstGeom>
              <a:gradFill>
                <a:gsLst>
                  <a:gs pos="100000">
                    <a:schemeClr val="accent1"/>
                  </a:gs>
                  <a:gs pos="0">
                    <a:schemeClr val="tx2"/>
                  </a:gs>
                </a:gsLst>
                <a:lin ang="2700000" scaled="0"/>
              </a:gradFill>
              <a:ln>
                <a:noFill/>
                <a:headEnd type="none" w="med" len="med"/>
                <a:tailEnd type="none" w="med" len="med"/>
              </a:ln>
              <a:effectLst>
                <a:outerShdw blurRad="101600" sx="102000" sy="102000" algn="ctr" rotWithShape="0">
                  <a:schemeClr val="accent1">
                    <a:alpha val="92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17" name="TextBox 16">
              <a:extLst>
                <a:ext uri="{FF2B5EF4-FFF2-40B4-BE49-F238E27FC236}">
                  <a16:creationId xmlns:a16="http://schemas.microsoft.com/office/drawing/2014/main" id="{9D7CD1EC-6509-FE07-81A5-2F39EDCFF993}"/>
                </a:ext>
              </a:extLst>
            </p:cNvPr>
            <p:cNvSpPr txBox="1"/>
            <p:nvPr/>
          </p:nvSpPr>
          <p:spPr>
            <a:xfrm>
              <a:off x="4992100" y="3890305"/>
              <a:ext cx="870431" cy="107722"/>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5C5AD4"/>
                  </a:solidFill>
                  <a:effectLst/>
                  <a:uLnTx/>
                  <a:uFillTx/>
                  <a:latin typeface="Segoe UI Semibold"/>
                  <a:ea typeface="+mn-ea"/>
                  <a:cs typeface="+mn-cs"/>
                </a:rPr>
                <a:t>Shared Calling User 3</a:t>
              </a:r>
            </a:p>
          </p:txBody>
        </p:sp>
        <p:sp>
          <p:nvSpPr>
            <p:cNvPr id="18" name="TextBox 17">
              <a:extLst>
                <a:ext uri="{FF2B5EF4-FFF2-40B4-BE49-F238E27FC236}">
                  <a16:creationId xmlns:a16="http://schemas.microsoft.com/office/drawing/2014/main" id="{23561755-8225-B93E-3FCC-0F4B18B3189C}"/>
                </a:ext>
              </a:extLst>
            </p:cNvPr>
            <p:cNvSpPr txBox="1"/>
            <p:nvPr/>
          </p:nvSpPr>
          <p:spPr>
            <a:xfrm>
              <a:off x="4992100" y="3210345"/>
              <a:ext cx="870431" cy="107722"/>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5C5AD4"/>
                  </a:solidFill>
                  <a:effectLst/>
                  <a:uLnTx/>
                  <a:uFillTx/>
                  <a:latin typeface="Segoe UI Semibold"/>
                  <a:ea typeface="+mn-ea"/>
                  <a:cs typeface="+mn-cs"/>
                </a:rPr>
                <a:t>Shared Calling User 2</a:t>
              </a:r>
            </a:p>
          </p:txBody>
        </p:sp>
        <p:sp>
          <p:nvSpPr>
            <p:cNvPr id="19" name="TextBox 18">
              <a:extLst>
                <a:ext uri="{FF2B5EF4-FFF2-40B4-BE49-F238E27FC236}">
                  <a16:creationId xmlns:a16="http://schemas.microsoft.com/office/drawing/2014/main" id="{7FB6D7E2-BEC0-1D29-E3ED-550AB69A05AC}"/>
                </a:ext>
              </a:extLst>
            </p:cNvPr>
            <p:cNvSpPr txBox="1"/>
            <p:nvPr/>
          </p:nvSpPr>
          <p:spPr>
            <a:xfrm>
              <a:off x="4998512" y="2508029"/>
              <a:ext cx="857607" cy="107722"/>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5C5AD4"/>
                  </a:solidFill>
                  <a:effectLst/>
                  <a:uLnTx/>
                  <a:uFillTx/>
                  <a:latin typeface="Segoe UI Semibold"/>
                  <a:ea typeface="+mn-ea"/>
                  <a:cs typeface="+mn-cs"/>
                </a:rPr>
                <a:t>Shared Calling User 1</a:t>
              </a:r>
            </a:p>
          </p:txBody>
        </p:sp>
        <p:sp>
          <p:nvSpPr>
            <p:cNvPr id="20" name="Graphic 385">
              <a:extLst>
                <a:ext uri="{FF2B5EF4-FFF2-40B4-BE49-F238E27FC236}">
                  <a16:creationId xmlns:a16="http://schemas.microsoft.com/office/drawing/2014/main" id="{5B8EDDDE-A973-A9B9-C6AC-E07759E6E3CE}"/>
                </a:ext>
              </a:extLst>
            </p:cNvPr>
            <p:cNvSpPr/>
            <p:nvPr/>
          </p:nvSpPr>
          <p:spPr>
            <a:xfrm>
              <a:off x="1128397" y="2207362"/>
              <a:ext cx="166393" cy="207959"/>
            </a:xfrm>
            <a:custGeom>
              <a:avLst/>
              <a:gdLst>
                <a:gd name="connsiteX0" fmla="*/ 130975 w 152395"/>
                <a:gd name="connsiteY0" fmla="*/ 114255 h 190465"/>
                <a:gd name="connsiteX1" fmla="*/ 152395 w 152395"/>
                <a:gd name="connsiteY1" fmla="*/ 135676 h 190465"/>
                <a:gd name="connsiteX2" fmla="*/ 152395 w 152395"/>
                <a:gd name="connsiteY2" fmla="*/ 141157 h 190465"/>
                <a:gd name="connsiteX3" fmla="*/ 143812 w 152395"/>
                <a:gd name="connsiteY3" fmla="*/ 164384 h 190465"/>
                <a:gd name="connsiteX4" fmla="*/ 76166 w 152395"/>
                <a:gd name="connsiteY4" fmla="*/ 190466 h 190465"/>
                <a:gd name="connsiteX5" fmla="*/ 8556 w 152395"/>
                <a:gd name="connsiteY5" fmla="*/ 164373 h 190465"/>
                <a:gd name="connsiteX6" fmla="*/ 0 w 152395"/>
                <a:gd name="connsiteY6" fmla="*/ 141178 h 190465"/>
                <a:gd name="connsiteX7" fmla="*/ 0 w 152395"/>
                <a:gd name="connsiteY7" fmla="*/ 135676 h 190465"/>
                <a:gd name="connsiteX8" fmla="*/ 21420 w 152395"/>
                <a:gd name="connsiteY8" fmla="*/ 114255 h 190465"/>
                <a:gd name="connsiteX9" fmla="*/ 130975 w 152395"/>
                <a:gd name="connsiteY9" fmla="*/ 114255 h 190465"/>
                <a:gd name="connsiteX10" fmla="*/ 130975 w 152395"/>
                <a:gd name="connsiteY10" fmla="*/ 128543 h 190465"/>
                <a:gd name="connsiteX11" fmla="*/ 21420 w 152395"/>
                <a:gd name="connsiteY11" fmla="*/ 128543 h 190465"/>
                <a:gd name="connsiteX12" fmla="*/ 14288 w 152395"/>
                <a:gd name="connsiteY12" fmla="*/ 135676 h 190465"/>
                <a:gd name="connsiteX13" fmla="*/ 14288 w 152395"/>
                <a:gd name="connsiteY13" fmla="*/ 141178 h 190465"/>
                <a:gd name="connsiteX14" fmla="*/ 19421 w 152395"/>
                <a:gd name="connsiteY14" fmla="*/ 155095 h 190465"/>
                <a:gd name="connsiteX15" fmla="*/ 76166 w 152395"/>
                <a:gd name="connsiteY15" fmla="*/ 176178 h 190465"/>
                <a:gd name="connsiteX16" fmla="*/ 132958 w 152395"/>
                <a:gd name="connsiteY16" fmla="*/ 155093 h 190465"/>
                <a:gd name="connsiteX17" fmla="*/ 138108 w 152395"/>
                <a:gd name="connsiteY17" fmla="*/ 141157 h 190465"/>
                <a:gd name="connsiteX18" fmla="*/ 138108 w 152395"/>
                <a:gd name="connsiteY18" fmla="*/ 135676 h 190465"/>
                <a:gd name="connsiteX19" fmla="*/ 130975 w 152395"/>
                <a:gd name="connsiteY19" fmla="*/ 128543 h 190465"/>
                <a:gd name="connsiteX20" fmla="*/ 76166 w 152395"/>
                <a:gd name="connsiteY20" fmla="*/ 0 h 190465"/>
                <a:gd name="connsiteX21" fmla="*/ 123791 w 152395"/>
                <a:gd name="connsiteY21" fmla="*/ 47625 h 190465"/>
                <a:gd name="connsiteX22" fmla="*/ 76166 w 152395"/>
                <a:gd name="connsiteY22" fmla="*/ 95250 h 190465"/>
                <a:gd name="connsiteX23" fmla="*/ 28541 w 152395"/>
                <a:gd name="connsiteY23" fmla="*/ 47625 h 190465"/>
                <a:gd name="connsiteX24" fmla="*/ 76166 w 152395"/>
                <a:gd name="connsiteY24" fmla="*/ 0 h 190465"/>
                <a:gd name="connsiteX25" fmla="*/ 76166 w 152395"/>
                <a:gd name="connsiteY25" fmla="*/ 14288 h 190465"/>
                <a:gd name="connsiteX26" fmla="*/ 42829 w 152395"/>
                <a:gd name="connsiteY26" fmla="*/ 47625 h 190465"/>
                <a:gd name="connsiteX27" fmla="*/ 76166 w 152395"/>
                <a:gd name="connsiteY27" fmla="*/ 80963 h 190465"/>
                <a:gd name="connsiteX28" fmla="*/ 109504 w 152395"/>
                <a:gd name="connsiteY28" fmla="*/ 47625 h 190465"/>
                <a:gd name="connsiteX29" fmla="*/ 76166 w 152395"/>
                <a:gd name="connsiteY29" fmla="*/ 14288 h 190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2395" h="190465">
                  <a:moveTo>
                    <a:pt x="130975" y="114255"/>
                  </a:moveTo>
                  <a:cubicBezTo>
                    <a:pt x="142805" y="114255"/>
                    <a:pt x="152395" y="123845"/>
                    <a:pt x="152395" y="135676"/>
                  </a:cubicBezTo>
                  <a:lnTo>
                    <a:pt x="152395" y="141157"/>
                  </a:lnTo>
                  <a:cubicBezTo>
                    <a:pt x="152395" y="149675"/>
                    <a:pt x="149351" y="157912"/>
                    <a:pt x="143812" y="164384"/>
                  </a:cubicBezTo>
                  <a:cubicBezTo>
                    <a:pt x="128864" y="181848"/>
                    <a:pt x="106126" y="190466"/>
                    <a:pt x="76166" y="190466"/>
                  </a:cubicBezTo>
                  <a:cubicBezTo>
                    <a:pt x="46202" y="190466"/>
                    <a:pt x="23475" y="181845"/>
                    <a:pt x="8556" y="164373"/>
                  </a:cubicBezTo>
                  <a:cubicBezTo>
                    <a:pt x="3034" y="157907"/>
                    <a:pt x="0" y="149682"/>
                    <a:pt x="0" y="141178"/>
                  </a:cubicBezTo>
                  <a:lnTo>
                    <a:pt x="0" y="135676"/>
                  </a:lnTo>
                  <a:cubicBezTo>
                    <a:pt x="0" y="123845"/>
                    <a:pt x="9590" y="114255"/>
                    <a:pt x="21420" y="114255"/>
                  </a:cubicBezTo>
                  <a:lnTo>
                    <a:pt x="130975" y="114255"/>
                  </a:lnTo>
                  <a:close/>
                  <a:moveTo>
                    <a:pt x="130975" y="128543"/>
                  </a:moveTo>
                  <a:lnTo>
                    <a:pt x="21420" y="128543"/>
                  </a:lnTo>
                  <a:cubicBezTo>
                    <a:pt x="17481" y="128543"/>
                    <a:pt x="14288" y="131737"/>
                    <a:pt x="14288" y="135676"/>
                  </a:cubicBezTo>
                  <a:lnTo>
                    <a:pt x="14288" y="141178"/>
                  </a:lnTo>
                  <a:cubicBezTo>
                    <a:pt x="14288" y="146280"/>
                    <a:pt x="16108" y="151215"/>
                    <a:pt x="19421" y="155095"/>
                  </a:cubicBezTo>
                  <a:cubicBezTo>
                    <a:pt x="31359" y="169075"/>
                    <a:pt x="50084" y="176178"/>
                    <a:pt x="76166" y="176178"/>
                  </a:cubicBezTo>
                  <a:cubicBezTo>
                    <a:pt x="102249" y="176178"/>
                    <a:pt x="120990" y="169075"/>
                    <a:pt x="132958" y="155093"/>
                  </a:cubicBezTo>
                  <a:cubicBezTo>
                    <a:pt x="136282" y="151210"/>
                    <a:pt x="138108" y="146267"/>
                    <a:pt x="138108" y="141157"/>
                  </a:cubicBezTo>
                  <a:lnTo>
                    <a:pt x="138108" y="135676"/>
                  </a:lnTo>
                  <a:cubicBezTo>
                    <a:pt x="138108" y="131737"/>
                    <a:pt x="134914" y="128543"/>
                    <a:pt x="130975" y="128543"/>
                  </a:cubicBezTo>
                  <a:close/>
                  <a:moveTo>
                    <a:pt x="76166" y="0"/>
                  </a:moveTo>
                  <a:cubicBezTo>
                    <a:pt x="102469" y="0"/>
                    <a:pt x="123791" y="21322"/>
                    <a:pt x="123791" y="47625"/>
                  </a:cubicBezTo>
                  <a:cubicBezTo>
                    <a:pt x="123791" y="73928"/>
                    <a:pt x="102469" y="95250"/>
                    <a:pt x="76166" y="95250"/>
                  </a:cubicBezTo>
                  <a:cubicBezTo>
                    <a:pt x="49864" y="95250"/>
                    <a:pt x="28541" y="73928"/>
                    <a:pt x="28541" y="47625"/>
                  </a:cubicBezTo>
                  <a:cubicBezTo>
                    <a:pt x="28541" y="21322"/>
                    <a:pt x="49864" y="0"/>
                    <a:pt x="76166" y="0"/>
                  </a:cubicBezTo>
                  <a:close/>
                  <a:moveTo>
                    <a:pt x="76166" y="14288"/>
                  </a:moveTo>
                  <a:cubicBezTo>
                    <a:pt x="57755" y="14288"/>
                    <a:pt x="42829" y="29213"/>
                    <a:pt x="42829" y="47625"/>
                  </a:cubicBezTo>
                  <a:cubicBezTo>
                    <a:pt x="42829" y="66037"/>
                    <a:pt x="57755" y="80963"/>
                    <a:pt x="76166" y="80963"/>
                  </a:cubicBezTo>
                  <a:cubicBezTo>
                    <a:pt x="94578" y="80963"/>
                    <a:pt x="109504" y="66037"/>
                    <a:pt x="109504" y="47625"/>
                  </a:cubicBezTo>
                  <a:cubicBezTo>
                    <a:pt x="109504" y="29213"/>
                    <a:pt x="94578" y="14288"/>
                    <a:pt x="76166" y="14288"/>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 name="Graphic 385">
              <a:extLst>
                <a:ext uri="{FF2B5EF4-FFF2-40B4-BE49-F238E27FC236}">
                  <a16:creationId xmlns:a16="http://schemas.microsoft.com/office/drawing/2014/main" id="{FB5CB927-6ADF-6AA3-FDF8-94E83BA0EBAF}"/>
                </a:ext>
              </a:extLst>
            </p:cNvPr>
            <p:cNvSpPr/>
            <p:nvPr/>
          </p:nvSpPr>
          <p:spPr>
            <a:xfrm>
              <a:off x="5324899" y="2207362"/>
              <a:ext cx="166393" cy="207959"/>
            </a:xfrm>
            <a:custGeom>
              <a:avLst/>
              <a:gdLst>
                <a:gd name="connsiteX0" fmla="*/ 130975 w 152395"/>
                <a:gd name="connsiteY0" fmla="*/ 114255 h 190465"/>
                <a:gd name="connsiteX1" fmla="*/ 152395 w 152395"/>
                <a:gd name="connsiteY1" fmla="*/ 135676 h 190465"/>
                <a:gd name="connsiteX2" fmla="*/ 152395 w 152395"/>
                <a:gd name="connsiteY2" fmla="*/ 141157 h 190465"/>
                <a:gd name="connsiteX3" fmla="*/ 143812 w 152395"/>
                <a:gd name="connsiteY3" fmla="*/ 164384 h 190465"/>
                <a:gd name="connsiteX4" fmla="*/ 76166 w 152395"/>
                <a:gd name="connsiteY4" fmla="*/ 190466 h 190465"/>
                <a:gd name="connsiteX5" fmla="*/ 8556 w 152395"/>
                <a:gd name="connsiteY5" fmla="*/ 164373 h 190465"/>
                <a:gd name="connsiteX6" fmla="*/ 0 w 152395"/>
                <a:gd name="connsiteY6" fmla="*/ 141178 h 190465"/>
                <a:gd name="connsiteX7" fmla="*/ 0 w 152395"/>
                <a:gd name="connsiteY7" fmla="*/ 135676 h 190465"/>
                <a:gd name="connsiteX8" fmla="*/ 21420 w 152395"/>
                <a:gd name="connsiteY8" fmla="*/ 114255 h 190465"/>
                <a:gd name="connsiteX9" fmla="*/ 130975 w 152395"/>
                <a:gd name="connsiteY9" fmla="*/ 114255 h 190465"/>
                <a:gd name="connsiteX10" fmla="*/ 130975 w 152395"/>
                <a:gd name="connsiteY10" fmla="*/ 128543 h 190465"/>
                <a:gd name="connsiteX11" fmla="*/ 21420 w 152395"/>
                <a:gd name="connsiteY11" fmla="*/ 128543 h 190465"/>
                <a:gd name="connsiteX12" fmla="*/ 14288 w 152395"/>
                <a:gd name="connsiteY12" fmla="*/ 135676 h 190465"/>
                <a:gd name="connsiteX13" fmla="*/ 14288 w 152395"/>
                <a:gd name="connsiteY13" fmla="*/ 141178 h 190465"/>
                <a:gd name="connsiteX14" fmla="*/ 19421 w 152395"/>
                <a:gd name="connsiteY14" fmla="*/ 155095 h 190465"/>
                <a:gd name="connsiteX15" fmla="*/ 76166 w 152395"/>
                <a:gd name="connsiteY15" fmla="*/ 176178 h 190465"/>
                <a:gd name="connsiteX16" fmla="*/ 132958 w 152395"/>
                <a:gd name="connsiteY16" fmla="*/ 155093 h 190465"/>
                <a:gd name="connsiteX17" fmla="*/ 138108 w 152395"/>
                <a:gd name="connsiteY17" fmla="*/ 141157 h 190465"/>
                <a:gd name="connsiteX18" fmla="*/ 138108 w 152395"/>
                <a:gd name="connsiteY18" fmla="*/ 135676 h 190465"/>
                <a:gd name="connsiteX19" fmla="*/ 130975 w 152395"/>
                <a:gd name="connsiteY19" fmla="*/ 128543 h 190465"/>
                <a:gd name="connsiteX20" fmla="*/ 76166 w 152395"/>
                <a:gd name="connsiteY20" fmla="*/ 0 h 190465"/>
                <a:gd name="connsiteX21" fmla="*/ 123791 w 152395"/>
                <a:gd name="connsiteY21" fmla="*/ 47625 h 190465"/>
                <a:gd name="connsiteX22" fmla="*/ 76166 w 152395"/>
                <a:gd name="connsiteY22" fmla="*/ 95250 h 190465"/>
                <a:gd name="connsiteX23" fmla="*/ 28541 w 152395"/>
                <a:gd name="connsiteY23" fmla="*/ 47625 h 190465"/>
                <a:gd name="connsiteX24" fmla="*/ 76166 w 152395"/>
                <a:gd name="connsiteY24" fmla="*/ 0 h 190465"/>
                <a:gd name="connsiteX25" fmla="*/ 76166 w 152395"/>
                <a:gd name="connsiteY25" fmla="*/ 14288 h 190465"/>
                <a:gd name="connsiteX26" fmla="*/ 42829 w 152395"/>
                <a:gd name="connsiteY26" fmla="*/ 47625 h 190465"/>
                <a:gd name="connsiteX27" fmla="*/ 76166 w 152395"/>
                <a:gd name="connsiteY27" fmla="*/ 80963 h 190465"/>
                <a:gd name="connsiteX28" fmla="*/ 109504 w 152395"/>
                <a:gd name="connsiteY28" fmla="*/ 47625 h 190465"/>
                <a:gd name="connsiteX29" fmla="*/ 76166 w 152395"/>
                <a:gd name="connsiteY29" fmla="*/ 14288 h 190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2395" h="190465">
                  <a:moveTo>
                    <a:pt x="130975" y="114255"/>
                  </a:moveTo>
                  <a:cubicBezTo>
                    <a:pt x="142805" y="114255"/>
                    <a:pt x="152395" y="123845"/>
                    <a:pt x="152395" y="135676"/>
                  </a:cubicBezTo>
                  <a:lnTo>
                    <a:pt x="152395" y="141157"/>
                  </a:lnTo>
                  <a:cubicBezTo>
                    <a:pt x="152395" y="149675"/>
                    <a:pt x="149351" y="157912"/>
                    <a:pt x="143812" y="164384"/>
                  </a:cubicBezTo>
                  <a:cubicBezTo>
                    <a:pt x="128864" y="181848"/>
                    <a:pt x="106126" y="190466"/>
                    <a:pt x="76166" y="190466"/>
                  </a:cubicBezTo>
                  <a:cubicBezTo>
                    <a:pt x="46202" y="190466"/>
                    <a:pt x="23475" y="181845"/>
                    <a:pt x="8556" y="164373"/>
                  </a:cubicBezTo>
                  <a:cubicBezTo>
                    <a:pt x="3034" y="157907"/>
                    <a:pt x="0" y="149682"/>
                    <a:pt x="0" y="141178"/>
                  </a:cubicBezTo>
                  <a:lnTo>
                    <a:pt x="0" y="135676"/>
                  </a:lnTo>
                  <a:cubicBezTo>
                    <a:pt x="0" y="123845"/>
                    <a:pt x="9590" y="114255"/>
                    <a:pt x="21420" y="114255"/>
                  </a:cubicBezTo>
                  <a:lnTo>
                    <a:pt x="130975" y="114255"/>
                  </a:lnTo>
                  <a:close/>
                  <a:moveTo>
                    <a:pt x="130975" y="128543"/>
                  </a:moveTo>
                  <a:lnTo>
                    <a:pt x="21420" y="128543"/>
                  </a:lnTo>
                  <a:cubicBezTo>
                    <a:pt x="17481" y="128543"/>
                    <a:pt x="14288" y="131737"/>
                    <a:pt x="14288" y="135676"/>
                  </a:cubicBezTo>
                  <a:lnTo>
                    <a:pt x="14288" y="141178"/>
                  </a:lnTo>
                  <a:cubicBezTo>
                    <a:pt x="14288" y="146280"/>
                    <a:pt x="16108" y="151215"/>
                    <a:pt x="19421" y="155095"/>
                  </a:cubicBezTo>
                  <a:cubicBezTo>
                    <a:pt x="31359" y="169075"/>
                    <a:pt x="50084" y="176178"/>
                    <a:pt x="76166" y="176178"/>
                  </a:cubicBezTo>
                  <a:cubicBezTo>
                    <a:pt x="102249" y="176178"/>
                    <a:pt x="120990" y="169075"/>
                    <a:pt x="132958" y="155093"/>
                  </a:cubicBezTo>
                  <a:cubicBezTo>
                    <a:pt x="136282" y="151210"/>
                    <a:pt x="138108" y="146267"/>
                    <a:pt x="138108" y="141157"/>
                  </a:cubicBezTo>
                  <a:lnTo>
                    <a:pt x="138108" y="135676"/>
                  </a:lnTo>
                  <a:cubicBezTo>
                    <a:pt x="138108" y="131737"/>
                    <a:pt x="134914" y="128543"/>
                    <a:pt x="130975" y="128543"/>
                  </a:cubicBezTo>
                  <a:close/>
                  <a:moveTo>
                    <a:pt x="76166" y="0"/>
                  </a:moveTo>
                  <a:cubicBezTo>
                    <a:pt x="102469" y="0"/>
                    <a:pt x="123791" y="21322"/>
                    <a:pt x="123791" y="47625"/>
                  </a:cubicBezTo>
                  <a:cubicBezTo>
                    <a:pt x="123791" y="73928"/>
                    <a:pt x="102469" y="95250"/>
                    <a:pt x="76166" y="95250"/>
                  </a:cubicBezTo>
                  <a:cubicBezTo>
                    <a:pt x="49864" y="95250"/>
                    <a:pt x="28541" y="73928"/>
                    <a:pt x="28541" y="47625"/>
                  </a:cubicBezTo>
                  <a:cubicBezTo>
                    <a:pt x="28541" y="21322"/>
                    <a:pt x="49864" y="0"/>
                    <a:pt x="76166" y="0"/>
                  </a:cubicBezTo>
                  <a:close/>
                  <a:moveTo>
                    <a:pt x="76166" y="14288"/>
                  </a:moveTo>
                  <a:cubicBezTo>
                    <a:pt x="57755" y="14288"/>
                    <a:pt x="42829" y="29213"/>
                    <a:pt x="42829" y="47625"/>
                  </a:cubicBezTo>
                  <a:cubicBezTo>
                    <a:pt x="42829" y="66037"/>
                    <a:pt x="57755" y="80963"/>
                    <a:pt x="76166" y="80963"/>
                  </a:cubicBezTo>
                  <a:cubicBezTo>
                    <a:pt x="94578" y="80963"/>
                    <a:pt x="109504" y="66037"/>
                    <a:pt x="109504" y="47625"/>
                  </a:cubicBezTo>
                  <a:cubicBezTo>
                    <a:pt x="109504" y="29213"/>
                    <a:pt x="94578" y="14288"/>
                    <a:pt x="76166" y="14288"/>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Graphic 385">
              <a:extLst>
                <a:ext uri="{FF2B5EF4-FFF2-40B4-BE49-F238E27FC236}">
                  <a16:creationId xmlns:a16="http://schemas.microsoft.com/office/drawing/2014/main" id="{EC58E94B-47AA-1A9A-6EFB-3C83DE61AD9C}"/>
                </a:ext>
              </a:extLst>
            </p:cNvPr>
            <p:cNvSpPr/>
            <p:nvPr/>
          </p:nvSpPr>
          <p:spPr>
            <a:xfrm>
              <a:off x="5324899" y="2893675"/>
              <a:ext cx="166393" cy="207959"/>
            </a:xfrm>
            <a:custGeom>
              <a:avLst/>
              <a:gdLst>
                <a:gd name="connsiteX0" fmla="*/ 130975 w 152395"/>
                <a:gd name="connsiteY0" fmla="*/ 114255 h 190465"/>
                <a:gd name="connsiteX1" fmla="*/ 152395 w 152395"/>
                <a:gd name="connsiteY1" fmla="*/ 135676 h 190465"/>
                <a:gd name="connsiteX2" fmla="*/ 152395 w 152395"/>
                <a:gd name="connsiteY2" fmla="*/ 141157 h 190465"/>
                <a:gd name="connsiteX3" fmla="*/ 143812 w 152395"/>
                <a:gd name="connsiteY3" fmla="*/ 164384 h 190465"/>
                <a:gd name="connsiteX4" fmla="*/ 76166 w 152395"/>
                <a:gd name="connsiteY4" fmla="*/ 190466 h 190465"/>
                <a:gd name="connsiteX5" fmla="*/ 8556 w 152395"/>
                <a:gd name="connsiteY5" fmla="*/ 164373 h 190465"/>
                <a:gd name="connsiteX6" fmla="*/ 0 w 152395"/>
                <a:gd name="connsiteY6" fmla="*/ 141178 h 190465"/>
                <a:gd name="connsiteX7" fmla="*/ 0 w 152395"/>
                <a:gd name="connsiteY7" fmla="*/ 135676 h 190465"/>
                <a:gd name="connsiteX8" fmla="*/ 21420 w 152395"/>
                <a:gd name="connsiteY8" fmla="*/ 114255 h 190465"/>
                <a:gd name="connsiteX9" fmla="*/ 130975 w 152395"/>
                <a:gd name="connsiteY9" fmla="*/ 114255 h 190465"/>
                <a:gd name="connsiteX10" fmla="*/ 130975 w 152395"/>
                <a:gd name="connsiteY10" fmla="*/ 128543 h 190465"/>
                <a:gd name="connsiteX11" fmla="*/ 21420 w 152395"/>
                <a:gd name="connsiteY11" fmla="*/ 128543 h 190465"/>
                <a:gd name="connsiteX12" fmla="*/ 14288 w 152395"/>
                <a:gd name="connsiteY12" fmla="*/ 135676 h 190465"/>
                <a:gd name="connsiteX13" fmla="*/ 14288 w 152395"/>
                <a:gd name="connsiteY13" fmla="*/ 141178 h 190465"/>
                <a:gd name="connsiteX14" fmla="*/ 19421 w 152395"/>
                <a:gd name="connsiteY14" fmla="*/ 155095 h 190465"/>
                <a:gd name="connsiteX15" fmla="*/ 76166 w 152395"/>
                <a:gd name="connsiteY15" fmla="*/ 176178 h 190465"/>
                <a:gd name="connsiteX16" fmla="*/ 132958 w 152395"/>
                <a:gd name="connsiteY16" fmla="*/ 155093 h 190465"/>
                <a:gd name="connsiteX17" fmla="*/ 138108 w 152395"/>
                <a:gd name="connsiteY17" fmla="*/ 141157 h 190465"/>
                <a:gd name="connsiteX18" fmla="*/ 138108 w 152395"/>
                <a:gd name="connsiteY18" fmla="*/ 135676 h 190465"/>
                <a:gd name="connsiteX19" fmla="*/ 130975 w 152395"/>
                <a:gd name="connsiteY19" fmla="*/ 128543 h 190465"/>
                <a:gd name="connsiteX20" fmla="*/ 76166 w 152395"/>
                <a:gd name="connsiteY20" fmla="*/ 0 h 190465"/>
                <a:gd name="connsiteX21" fmla="*/ 123791 w 152395"/>
                <a:gd name="connsiteY21" fmla="*/ 47625 h 190465"/>
                <a:gd name="connsiteX22" fmla="*/ 76166 w 152395"/>
                <a:gd name="connsiteY22" fmla="*/ 95250 h 190465"/>
                <a:gd name="connsiteX23" fmla="*/ 28541 w 152395"/>
                <a:gd name="connsiteY23" fmla="*/ 47625 h 190465"/>
                <a:gd name="connsiteX24" fmla="*/ 76166 w 152395"/>
                <a:gd name="connsiteY24" fmla="*/ 0 h 190465"/>
                <a:gd name="connsiteX25" fmla="*/ 76166 w 152395"/>
                <a:gd name="connsiteY25" fmla="*/ 14288 h 190465"/>
                <a:gd name="connsiteX26" fmla="*/ 42829 w 152395"/>
                <a:gd name="connsiteY26" fmla="*/ 47625 h 190465"/>
                <a:gd name="connsiteX27" fmla="*/ 76166 w 152395"/>
                <a:gd name="connsiteY27" fmla="*/ 80963 h 190465"/>
                <a:gd name="connsiteX28" fmla="*/ 109504 w 152395"/>
                <a:gd name="connsiteY28" fmla="*/ 47625 h 190465"/>
                <a:gd name="connsiteX29" fmla="*/ 76166 w 152395"/>
                <a:gd name="connsiteY29" fmla="*/ 14288 h 190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2395" h="190465">
                  <a:moveTo>
                    <a:pt x="130975" y="114255"/>
                  </a:moveTo>
                  <a:cubicBezTo>
                    <a:pt x="142805" y="114255"/>
                    <a:pt x="152395" y="123845"/>
                    <a:pt x="152395" y="135676"/>
                  </a:cubicBezTo>
                  <a:lnTo>
                    <a:pt x="152395" y="141157"/>
                  </a:lnTo>
                  <a:cubicBezTo>
                    <a:pt x="152395" y="149675"/>
                    <a:pt x="149351" y="157912"/>
                    <a:pt x="143812" y="164384"/>
                  </a:cubicBezTo>
                  <a:cubicBezTo>
                    <a:pt x="128864" y="181848"/>
                    <a:pt x="106126" y="190466"/>
                    <a:pt x="76166" y="190466"/>
                  </a:cubicBezTo>
                  <a:cubicBezTo>
                    <a:pt x="46202" y="190466"/>
                    <a:pt x="23475" y="181845"/>
                    <a:pt x="8556" y="164373"/>
                  </a:cubicBezTo>
                  <a:cubicBezTo>
                    <a:pt x="3034" y="157907"/>
                    <a:pt x="0" y="149682"/>
                    <a:pt x="0" y="141178"/>
                  </a:cubicBezTo>
                  <a:lnTo>
                    <a:pt x="0" y="135676"/>
                  </a:lnTo>
                  <a:cubicBezTo>
                    <a:pt x="0" y="123845"/>
                    <a:pt x="9590" y="114255"/>
                    <a:pt x="21420" y="114255"/>
                  </a:cubicBezTo>
                  <a:lnTo>
                    <a:pt x="130975" y="114255"/>
                  </a:lnTo>
                  <a:close/>
                  <a:moveTo>
                    <a:pt x="130975" y="128543"/>
                  </a:moveTo>
                  <a:lnTo>
                    <a:pt x="21420" y="128543"/>
                  </a:lnTo>
                  <a:cubicBezTo>
                    <a:pt x="17481" y="128543"/>
                    <a:pt x="14288" y="131737"/>
                    <a:pt x="14288" y="135676"/>
                  </a:cubicBezTo>
                  <a:lnTo>
                    <a:pt x="14288" y="141178"/>
                  </a:lnTo>
                  <a:cubicBezTo>
                    <a:pt x="14288" y="146280"/>
                    <a:pt x="16108" y="151215"/>
                    <a:pt x="19421" y="155095"/>
                  </a:cubicBezTo>
                  <a:cubicBezTo>
                    <a:pt x="31359" y="169075"/>
                    <a:pt x="50084" y="176178"/>
                    <a:pt x="76166" y="176178"/>
                  </a:cubicBezTo>
                  <a:cubicBezTo>
                    <a:pt x="102249" y="176178"/>
                    <a:pt x="120990" y="169075"/>
                    <a:pt x="132958" y="155093"/>
                  </a:cubicBezTo>
                  <a:cubicBezTo>
                    <a:pt x="136282" y="151210"/>
                    <a:pt x="138108" y="146267"/>
                    <a:pt x="138108" y="141157"/>
                  </a:cubicBezTo>
                  <a:lnTo>
                    <a:pt x="138108" y="135676"/>
                  </a:lnTo>
                  <a:cubicBezTo>
                    <a:pt x="138108" y="131737"/>
                    <a:pt x="134914" y="128543"/>
                    <a:pt x="130975" y="128543"/>
                  </a:cubicBezTo>
                  <a:close/>
                  <a:moveTo>
                    <a:pt x="76166" y="0"/>
                  </a:moveTo>
                  <a:cubicBezTo>
                    <a:pt x="102469" y="0"/>
                    <a:pt x="123791" y="21322"/>
                    <a:pt x="123791" y="47625"/>
                  </a:cubicBezTo>
                  <a:cubicBezTo>
                    <a:pt x="123791" y="73928"/>
                    <a:pt x="102469" y="95250"/>
                    <a:pt x="76166" y="95250"/>
                  </a:cubicBezTo>
                  <a:cubicBezTo>
                    <a:pt x="49864" y="95250"/>
                    <a:pt x="28541" y="73928"/>
                    <a:pt x="28541" y="47625"/>
                  </a:cubicBezTo>
                  <a:cubicBezTo>
                    <a:pt x="28541" y="21322"/>
                    <a:pt x="49864" y="0"/>
                    <a:pt x="76166" y="0"/>
                  </a:cubicBezTo>
                  <a:close/>
                  <a:moveTo>
                    <a:pt x="76166" y="14288"/>
                  </a:moveTo>
                  <a:cubicBezTo>
                    <a:pt x="57755" y="14288"/>
                    <a:pt x="42829" y="29213"/>
                    <a:pt x="42829" y="47625"/>
                  </a:cubicBezTo>
                  <a:cubicBezTo>
                    <a:pt x="42829" y="66037"/>
                    <a:pt x="57755" y="80963"/>
                    <a:pt x="76166" y="80963"/>
                  </a:cubicBezTo>
                  <a:cubicBezTo>
                    <a:pt x="94578" y="80963"/>
                    <a:pt x="109504" y="66037"/>
                    <a:pt x="109504" y="47625"/>
                  </a:cubicBezTo>
                  <a:cubicBezTo>
                    <a:pt x="109504" y="29213"/>
                    <a:pt x="94578" y="14288"/>
                    <a:pt x="76166" y="14288"/>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3" name="Graphic 385">
              <a:extLst>
                <a:ext uri="{FF2B5EF4-FFF2-40B4-BE49-F238E27FC236}">
                  <a16:creationId xmlns:a16="http://schemas.microsoft.com/office/drawing/2014/main" id="{EB81A645-D096-19F8-11A0-7D8F7996E4CF}"/>
                </a:ext>
              </a:extLst>
            </p:cNvPr>
            <p:cNvSpPr/>
            <p:nvPr/>
          </p:nvSpPr>
          <p:spPr>
            <a:xfrm>
              <a:off x="5324899" y="3579988"/>
              <a:ext cx="166393" cy="207959"/>
            </a:xfrm>
            <a:custGeom>
              <a:avLst/>
              <a:gdLst>
                <a:gd name="connsiteX0" fmla="*/ 130975 w 152395"/>
                <a:gd name="connsiteY0" fmla="*/ 114255 h 190465"/>
                <a:gd name="connsiteX1" fmla="*/ 152395 w 152395"/>
                <a:gd name="connsiteY1" fmla="*/ 135676 h 190465"/>
                <a:gd name="connsiteX2" fmla="*/ 152395 w 152395"/>
                <a:gd name="connsiteY2" fmla="*/ 141157 h 190465"/>
                <a:gd name="connsiteX3" fmla="*/ 143812 w 152395"/>
                <a:gd name="connsiteY3" fmla="*/ 164384 h 190465"/>
                <a:gd name="connsiteX4" fmla="*/ 76166 w 152395"/>
                <a:gd name="connsiteY4" fmla="*/ 190466 h 190465"/>
                <a:gd name="connsiteX5" fmla="*/ 8556 w 152395"/>
                <a:gd name="connsiteY5" fmla="*/ 164373 h 190465"/>
                <a:gd name="connsiteX6" fmla="*/ 0 w 152395"/>
                <a:gd name="connsiteY6" fmla="*/ 141178 h 190465"/>
                <a:gd name="connsiteX7" fmla="*/ 0 w 152395"/>
                <a:gd name="connsiteY7" fmla="*/ 135676 h 190465"/>
                <a:gd name="connsiteX8" fmla="*/ 21420 w 152395"/>
                <a:gd name="connsiteY8" fmla="*/ 114255 h 190465"/>
                <a:gd name="connsiteX9" fmla="*/ 130975 w 152395"/>
                <a:gd name="connsiteY9" fmla="*/ 114255 h 190465"/>
                <a:gd name="connsiteX10" fmla="*/ 130975 w 152395"/>
                <a:gd name="connsiteY10" fmla="*/ 128543 h 190465"/>
                <a:gd name="connsiteX11" fmla="*/ 21420 w 152395"/>
                <a:gd name="connsiteY11" fmla="*/ 128543 h 190465"/>
                <a:gd name="connsiteX12" fmla="*/ 14288 w 152395"/>
                <a:gd name="connsiteY12" fmla="*/ 135676 h 190465"/>
                <a:gd name="connsiteX13" fmla="*/ 14288 w 152395"/>
                <a:gd name="connsiteY13" fmla="*/ 141178 h 190465"/>
                <a:gd name="connsiteX14" fmla="*/ 19421 w 152395"/>
                <a:gd name="connsiteY14" fmla="*/ 155095 h 190465"/>
                <a:gd name="connsiteX15" fmla="*/ 76166 w 152395"/>
                <a:gd name="connsiteY15" fmla="*/ 176178 h 190465"/>
                <a:gd name="connsiteX16" fmla="*/ 132958 w 152395"/>
                <a:gd name="connsiteY16" fmla="*/ 155093 h 190465"/>
                <a:gd name="connsiteX17" fmla="*/ 138108 w 152395"/>
                <a:gd name="connsiteY17" fmla="*/ 141157 h 190465"/>
                <a:gd name="connsiteX18" fmla="*/ 138108 w 152395"/>
                <a:gd name="connsiteY18" fmla="*/ 135676 h 190465"/>
                <a:gd name="connsiteX19" fmla="*/ 130975 w 152395"/>
                <a:gd name="connsiteY19" fmla="*/ 128543 h 190465"/>
                <a:gd name="connsiteX20" fmla="*/ 76166 w 152395"/>
                <a:gd name="connsiteY20" fmla="*/ 0 h 190465"/>
                <a:gd name="connsiteX21" fmla="*/ 123791 w 152395"/>
                <a:gd name="connsiteY21" fmla="*/ 47625 h 190465"/>
                <a:gd name="connsiteX22" fmla="*/ 76166 w 152395"/>
                <a:gd name="connsiteY22" fmla="*/ 95250 h 190465"/>
                <a:gd name="connsiteX23" fmla="*/ 28541 w 152395"/>
                <a:gd name="connsiteY23" fmla="*/ 47625 h 190465"/>
                <a:gd name="connsiteX24" fmla="*/ 76166 w 152395"/>
                <a:gd name="connsiteY24" fmla="*/ 0 h 190465"/>
                <a:gd name="connsiteX25" fmla="*/ 76166 w 152395"/>
                <a:gd name="connsiteY25" fmla="*/ 14288 h 190465"/>
                <a:gd name="connsiteX26" fmla="*/ 42829 w 152395"/>
                <a:gd name="connsiteY26" fmla="*/ 47625 h 190465"/>
                <a:gd name="connsiteX27" fmla="*/ 76166 w 152395"/>
                <a:gd name="connsiteY27" fmla="*/ 80963 h 190465"/>
                <a:gd name="connsiteX28" fmla="*/ 109504 w 152395"/>
                <a:gd name="connsiteY28" fmla="*/ 47625 h 190465"/>
                <a:gd name="connsiteX29" fmla="*/ 76166 w 152395"/>
                <a:gd name="connsiteY29" fmla="*/ 14288 h 190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2395" h="190465">
                  <a:moveTo>
                    <a:pt x="130975" y="114255"/>
                  </a:moveTo>
                  <a:cubicBezTo>
                    <a:pt x="142805" y="114255"/>
                    <a:pt x="152395" y="123845"/>
                    <a:pt x="152395" y="135676"/>
                  </a:cubicBezTo>
                  <a:lnTo>
                    <a:pt x="152395" y="141157"/>
                  </a:lnTo>
                  <a:cubicBezTo>
                    <a:pt x="152395" y="149675"/>
                    <a:pt x="149351" y="157912"/>
                    <a:pt x="143812" y="164384"/>
                  </a:cubicBezTo>
                  <a:cubicBezTo>
                    <a:pt x="128864" y="181848"/>
                    <a:pt x="106126" y="190466"/>
                    <a:pt x="76166" y="190466"/>
                  </a:cubicBezTo>
                  <a:cubicBezTo>
                    <a:pt x="46202" y="190466"/>
                    <a:pt x="23475" y="181845"/>
                    <a:pt x="8556" y="164373"/>
                  </a:cubicBezTo>
                  <a:cubicBezTo>
                    <a:pt x="3034" y="157907"/>
                    <a:pt x="0" y="149682"/>
                    <a:pt x="0" y="141178"/>
                  </a:cubicBezTo>
                  <a:lnTo>
                    <a:pt x="0" y="135676"/>
                  </a:lnTo>
                  <a:cubicBezTo>
                    <a:pt x="0" y="123845"/>
                    <a:pt x="9590" y="114255"/>
                    <a:pt x="21420" y="114255"/>
                  </a:cubicBezTo>
                  <a:lnTo>
                    <a:pt x="130975" y="114255"/>
                  </a:lnTo>
                  <a:close/>
                  <a:moveTo>
                    <a:pt x="130975" y="128543"/>
                  </a:moveTo>
                  <a:lnTo>
                    <a:pt x="21420" y="128543"/>
                  </a:lnTo>
                  <a:cubicBezTo>
                    <a:pt x="17481" y="128543"/>
                    <a:pt x="14288" y="131737"/>
                    <a:pt x="14288" y="135676"/>
                  </a:cubicBezTo>
                  <a:lnTo>
                    <a:pt x="14288" y="141178"/>
                  </a:lnTo>
                  <a:cubicBezTo>
                    <a:pt x="14288" y="146280"/>
                    <a:pt x="16108" y="151215"/>
                    <a:pt x="19421" y="155095"/>
                  </a:cubicBezTo>
                  <a:cubicBezTo>
                    <a:pt x="31359" y="169075"/>
                    <a:pt x="50084" y="176178"/>
                    <a:pt x="76166" y="176178"/>
                  </a:cubicBezTo>
                  <a:cubicBezTo>
                    <a:pt x="102249" y="176178"/>
                    <a:pt x="120990" y="169075"/>
                    <a:pt x="132958" y="155093"/>
                  </a:cubicBezTo>
                  <a:cubicBezTo>
                    <a:pt x="136282" y="151210"/>
                    <a:pt x="138108" y="146267"/>
                    <a:pt x="138108" y="141157"/>
                  </a:cubicBezTo>
                  <a:lnTo>
                    <a:pt x="138108" y="135676"/>
                  </a:lnTo>
                  <a:cubicBezTo>
                    <a:pt x="138108" y="131737"/>
                    <a:pt x="134914" y="128543"/>
                    <a:pt x="130975" y="128543"/>
                  </a:cubicBezTo>
                  <a:close/>
                  <a:moveTo>
                    <a:pt x="76166" y="0"/>
                  </a:moveTo>
                  <a:cubicBezTo>
                    <a:pt x="102469" y="0"/>
                    <a:pt x="123791" y="21322"/>
                    <a:pt x="123791" y="47625"/>
                  </a:cubicBezTo>
                  <a:cubicBezTo>
                    <a:pt x="123791" y="73928"/>
                    <a:pt x="102469" y="95250"/>
                    <a:pt x="76166" y="95250"/>
                  </a:cubicBezTo>
                  <a:cubicBezTo>
                    <a:pt x="49864" y="95250"/>
                    <a:pt x="28541" y="73928"/>
                    <a:pt x="28541" y="47625"/>
                  </a:cubicBezTo>
                  <a:cubicBezTo>
                    <a:pt x="28541" y="21322"/>
                    <a:pt x="49864" y="0"/>
                    <a:pt x="76166" y="0"/>
                  </a:cubicBezTo>
                  <a:close/>
                  <a:moveTo>
                    <a:pt x="76166" y="14288"/>
                  </a:moveTo>
                  <a:cubicBezTo>
                    <a:pt x="57755" y="14288"/>
                    <a:pt x="42829" y="29213"/>
                    <a:pt x="42829" y="47625"/>
                  </a:cubicBezTo>
                  <a:cubicBezTo>
                    <a:pt x="42829" y="66037"/>
                    <a:pt x="57755" y="80963"/>
                    <a:pt x="76166" y="80963"/>
                  </a:cubicBezTo>
                  <a:cubicBezTo>
                    <a:pt x="94578" y="80963"/>
                    <a:pt x="109504" y="66037"/>
                    <a:pt x="109504" y="47625"/>
                  </a:cubicBezTo>
                  <a:cubicBezTo>
                    <a:pt x="109504" y="29213"/>
                    <a:pt x="94578" y="14288"/>
                    <a:pt x="76166" y="14288"/>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24" name="Group 23">
              <a:extLst>
                <a:ext uri="{FF2B5EF4-FFF2-40B4-BE49-F238E27FC236}">
                  <a16:creationId xmlns:a16="http://schemas.microsoft.com/office/drawing/2014/main" id="{D6E875DC-75EB-D147-5AF2-5ACC1400D700}"/>
                </a:ext>
              </a:extLst>
            </p:cNvPr>
            <p:cNvGrpSpPr/>
            <p:nvPr/>
          </p:nvGrpSpPr>
          <p:grpSpPr>
            <a:xfrm>
              <a:off x="1741547" y="1919421"/>
              <a:ext cx="1313795" cy="636169"/>
              <a:chOff x="1741547" y="1919421"/>
              <a:chExt cx="1313795" cy="636169"/>
            </a:xfrm>
          </p:grpSpPr>
          <p:grpSp>
            <p:nvGrpSpPr>
              <p:cNvPr id="29" name="Group 28">
                <a:extLst>
                  <a:ext uri="{FF2B5EF4-FFF2-40B4-BE49-F238E27FC236}">
                    <a16:creationId xmlns:a16="http://schemas.microsoft.com/office/drawing/2014/main" id="{854AE989-F7A2-D48C-312D-13D2EA3CB2CF}"/>
                  </a:ext>
                </a:extLst>
              </p:cNvPr>
              <p:cNvGrpSpPr/>
              <p:nvPr/>
            </p:nvGrpSpPr>
            <p:grpSpPr>
              <a:xfrm>
                <a:off x="2081430" y="2067092"/>
                <a:ext cx="488500" cy="488498"/>
                <a:chOff x="978690" y="2377472"/>
                <a:chExt cx="498836" cy="498834"/>
              </a:xfrm>
            </p:grpSpPr>
            <p:sp>
              <p:nvSpPr>
                <p:cNvPr id="34" name="Oval 33">
                  <a:extLst>
                    <a:ext uri="{FF2B5EF4-FFF2-40B4-BE49-F238E27FC236}">
                      <a16:creationId xmlns:a16="http://schemas.microsoft.com/office/drawing/2014/main" id="{1E1901F1-13BF-1CE6-1F1E-A8BD8B4BEF37}"/>
                    </a:ext>
                  </a:extLst>
                </p:cNvPr>
                <p:cNvSpPr/>
                <p:nvPr/>
              </p:nvSpPr>
              <p:spPr bwMode="auto">
                <a:xfrm>
                  <a:off x="978690" y="2377472"/>
                  <a:ext cx="498836" cy="498834"/>
                </a:xfrm>
                <a:prstGeom prst="ellipse">
                  <a:avLst/>
                </a:prstGeom>
                <a:gradFill flip="none" rotWithShape="1">
                  <a:gsLst>
                    <a:gs pos="72000">
                      <a:schemeClr val="bg1">
                        <a:alpha val="80000"/>
                      </a:schemeClr>
                    </a:gs>
                    <a:gs pos="34000">
                      <a:schemeClr val="bg1">
                        <a:alpha val="50000"/>
                      </a:schemeClr>
                    </a:gs>
                  </a:gsLst>
                  <a:path path="circle">
                    <a:fillToRect l="50000" t="50000" r="50000" b="50000"/>
                  </a:path>
                  <a:tileRect/>
                </a:gradFill>
                <a:ln w="6350">
                  <a:gradFill>
                    <a:gsLst>
                      <a:gs pos="50000">
                        <a:schemeClr val="bg1">
                          <a:alpha val="0"/>
                        </a:schemeClr>
                      </a:gs>
                      <a:gs pos="0">
                        <a:schemeClr val="bg1"/>
                      </a:gs>
                      <a:gs pos="100000">
                        <a:schemeClr val="bg1"/>
                      </a:gs>
                    </a:gsLst>
                    <a:lin ang="2700000" scaled="0"/>
                  </a:gradFill>
                  <a:headEnd type="none" w="med" len="med"/>
                  <a:tailEnd type="none" w="med" len="med"/>
                </a:ln>
                <a:effectLst>
                  <a:outerShdw blurRad="304800" sx="102000" sy="102000" algn="ctr" rotWithShape="0">
                    <a:prstClr val="black">
                      <a:alpha val="7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5" name="Oval 34">
                  <a:extLst>
                    <a:ext uri="{FF2B5EF4-FFF2-40B4-BE49-F238E27FC236}">
                      <a16:creationId xmlns:a16="http://schemas.microsoft.com/office/drawing/2014/main" id="{CA49055D-7EE3-9782-BCD4-F34F0C790F12}"/>
                    </a:ext>
                  </a:extLst>
                </p:cNvPr>
                <p:cNvSpPr/>
                <p:nvPr/>
              </p:nvSpPr>
              <p:spPr bwMode="auto">
                <a:xfrm>
                  <a:off x="1037054" y="2435840"/>
                  <a:ext cx="382107" cy="382099"/>
                </a:xfrm>
                <a:prstGeom prst="ellipse">
                  <a:avLst/>
                </a:prstGeom>
                <a:gradFill>
                  <a:gsLst>
                    <a:gs pos="100000">
                      <a:schemeClr val="accent1"/>
                    </a:gs>
                    <a:gs pos="0">
                      <a:schemeClr val="tx2"/>
                    </a:gs>
                  </a:gsLst>
                  <a:lin ang="2700000" scaled="0"/>
                </a:gradFill>
                <a:ln>
                  <a:noFill/>
                  <a:headEnd type="none" w="med" len="med"/>
                  <a:tailEnd type="none" w="med" len="med"/>
                </a:ln>
                <a:effectLst>
                  <a:outerShdw blurRad="101600" sx="102000" sy="102000" algn="ctr" rotWithShape="0">
                    <a:schemeClr val="accent1">
                      <a:alpha val="92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cxnSp>
            <p:nvCxnSpPr>
              <p:cNvPr id="30" name="Straight Connector 29">
                <a:extLst>
                  <a:ext uri="{FF2B5EF4-FFF2-40B4-BE49-F238E27FC236}">
                    <a16:creationId xmlns:a16="http://schemas.microsoft.com/office/drawing/2014/main" id="{E36BF27D-63A5-A0F4-8393-F8EFF7FEBF98}"/>
                  </a:ext>
                </a:extLst>
              </p:cNvPr>
              <p:cNvCxnSpPr>
                <a:cxnSpLocks/>
              </p:cNvCxnSpPr>
              <p:nvPr/>
            </p:nvCxnSpPr>
            <p:spPr>
              <a:xfrm>
                <a:off x="1741547" y="2311341"/>
                <a:ext cx="311284" cy="0"/>
              </a:xfrm>
              <a:prstGeom prst="line">
                <a:avLst/>
              </a:prstGeom>
              <a:solidFill>
                <a:schemeClr val="accent1"/>
              </a:solidFill>
              <a:ln w="6350">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31" name="Straight Connector 30">
                <a:extLst>
                  <a:ext uri="{FF2B5EF4-FFF2-40B4-BE49-F238E27FC236}">
                    <a16:creationId xmlns:a16="http://schemas.microsoft.com/office/drawing/2014/main" id="{F907D95D-AE2F-FE4B-BE27-86AFDA4E53FC}"/>
                  </a:ext>
                </a:extLst>
              </p:cNvPr>
              <p:cNvCxnSpPr>
                <a:cxnSpLocks/>
              </p:cNvCxnSpPr>
              <p:nvPr/>
            </p:nvCxnSpPr>
            <p:spPr>
              <a:xfrm>
                <a:off x="2581319" y="2311341"/>
                <a:ext cx="474023" cy="0"/>
              </a:xfrm>
              <a:prstGeom prst="line">
                <a:avLst/>
              </a:prstGeom>
              <a:solidFill>
                <a:schemeClr val="accent1"/>
              </a:solidFill>
              <a:ln w="6350">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32" name="TextBox 31">
                <a:extLst>
                  <a:ext uri="{FF2B5EF4-FFF2-40B4-BE49-F238E27FC236}">
                    <a16:creationId xmlns:a16="http://schemas.microsoft.com/office/drawing/2014/main" id="{B7E24610-4FDF-CC98-DDFB-D5F82157FB58}"/>
                  </a:ext>
                </a:extLst>
              </p:cNvPr>
              <p:cNvSpPr txBox="1"/>
              <p:nvPr/>
            </p:nvSpPr>
            <p:spPr>
              <a:xfrm>
                <a:off x="1902618" y="1919421"/>
                <a:ext cx="918876" cy="134419"/>
              </a:xfrm>
              <a:prstGeom prst="rect">
                <a:avLst/>
              </a:prstGeom>
              <a:noFill/>
            </p:spPr>
            <p:txBody>
              <a:bodyPr wrap="none" lIns="0" tIns="0" rIns="0" bIns="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5C5AD4"/>
                    </a:solidFill>
                    <a:effectLst/>
                    <a:uLnTx/>
                    <a:uFillTx/>
                    <a:latin typeface="Segoe UI Semibold"/>
                    <a:ea typeface="+mn-ea"/>
                    <a:cs typeface="+mn-cs"/>
                  </a:rPr>
                  <a:t>PSTN connectivity</a:t>
                </a:r>
              </a:p>
            </p:txBody>
          </p:sp>
          <p:pic>
            <p:nvPicPr>
              <p:cNvPr id="33" name="Graphic 32">
                <a:extLst>
                  <a:ext uri="{FF2B5EF4-FFF2-40B4-BE49-F238E27FC236}">
                    <a16:creationId xmlns:a16="http://schemas.microsoft.com/office/drawing/2014/main" id="{D8FBE08B-8447-CEDE-4BAB-FAEC3CB3D13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83238" y="2168898"/>
                <a:ext cx="284886" cy="284886"/>
              </a:xfrm>
              <a:prstGeom prst="rect">
                <a:avLst/>
              </a:prstGeom>
            </p:spPr>
          </p:pic>
        </p:grpSp>
        <p:pic>
          <p:nvPicPr>
            <p:cNvPr id="26" name="Graphic 25">
              <a:extLst>
                <a:ext uri="{FF2B5EF4-FFF2-40B4-BE49-F238E27FC236}">
                  <a16:creationId xmlns:a16="http://schemas.microsoft.com/office/drawing/2014/main" id="{1A38A154-77EF-0E30-50F6-6A387260B08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19738" y="2301644"/>
              <a:ext cx="198304" cy="180333"/>
            </a:xfrm>
            <a:prstGeom prst="rect">
              <a:avLst/>
            </a:prstGeom>
          </p:spPr>
        </p:pic>
        <p:pic>
          <p:nvPicPr>
            <p:cNvPr id="27" name="Graphic 26">
              <a:extLst>
                <a:ext uri="{FF2B5EF4-FFF2-40B4-BE49-F238E27FC236}">
                  <a16:creationId xmlns:a16="http://schemas.microsoft.com/office/drawing/2014/main" id="{1B67F39B-AD2C-CD02-28E4-7084FC03AE2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19738" y="2980444"/>
              <a:ext cx="198304" cy="180333"/>
            </a:xfrm>
            <a:prstGeom prst="rect">
              <a:avLst/>
            </a:prstGeom>
          </p:spPr>
        </p:pic>
        <p:pic>
          <p:nvPicPr>
            <p:cNvPr id="28" name="Graphic 27">
              <a:extLst>
                <a:ext uri="{FF2B5EF4-FFF2-40B4-BE49-F238E27FC236}">
                  <a16:creationId xmlns:a16="http://schemas.microsoft.com/office/drawing/2014/main" id="{1CA443A0-4397-8015-CD8A-A5DC2765B9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19738" y="3680570"/>
              <a:ext cx="198304" cy="180333"/>
            </a:xfrm>
            <a:prstGeom prst="rect">
              <a:avLst/>
            </a:prstGeom>
          </p:spPr>
        </p:pic>
      </p:grpSp>
      <p:sp>
        <p:nvSpPr>
          <p:cNvPr id="512" name="TextBox 511">
            <a:extLst>
              <a:ext uri="{FF2B5EF4-FFF2-40B4-BE49-F238E27FC236}">
                <a16:creationId xmlns:a16="http://schemas.microsoft.com/office/drawing/2014/main" id="{57C1C353-7379-C327-D855-B59D64D4607B}"/>
              </a:ext>
            </a:extLst>
          </p:cNvPr>
          <p:cNvSpPr txBox="1"/>
          <p:nvPr/>
        </p:nvSpPr>
        <p:spPr>
          <a:xfrm>
            <a:off x="870187" y="4675715"/>
            <a:ext cx="5302188" cy="2646878"/>
          </a:xfrm>
          <a:prstGeom prst="rect">
            <a:avLst/>
          </a:prstGeom>
          <a:noFill/>
        </p:spPr>
        <p:txBody>
          <a:bodyPr wrap="square" lIns="0" tIns="0" rIns="0" bIns="0">
            <a:spAutoFit/>
          </a:bodyPr>
          <a:lstStyle/>
          <a:p>
            <a:pPr marL="282575" marR="0" lvl="0" indent="-282575" algn="l" defTabSz="914400" rtl="0" eaLnBrk="1" fontAlgn="auto" latinLnBrk="0" hangingPunct="1">
              <a:lnSpc>
                <a:spcPct val="100000"/>
              </a:lnSpc>
              <a:spcBef>
                <a:spcPts val="0"/>
              </a:spcBef>
              <a:spcAft>
                <a:spcPts val="1200"/>
              </a:spcAft>
              <a:buClrTx/>
              <a:buSzTx/>
              <a:buFont typeface="+mj-lt"/>
              <a:buAutoNum type="arabicPeriod"/>
              <a:tabLst/>
              <a:defRPr/>
            </a:pPr>
            <a:r>
              <a:rPr lang="en-US" sz="1400">
                <a:solidFill>
                  <a:srgbClr val="000000"/>
                </a:solidFill>
                <a:latin typeface="Segoe UI"/>
                <a:cs typeface="Segoe UI"/>
              </a:rPr>
              <a:t>User 2</a:t>
            </a:r>
            <a:r>
              <a:rPr kumimoji="0" lang="en-US" sz="1400" b="0" i="0" u="none" strike="noStrike" kern="1200" cap="none" spc="0" normalizeH="0" baseline="0" noProof="0">
                <a:ln>
                  <a:noFill/>
                </a:ln>
                <a:solidFill>
                  <a:srgbClr val="000000"/>
                </a:solidFill>
                <a:effectLst/>
                <a:uLnTx/>
                <a:uFillTx/>
                <a:latin typeface="Segoe UI"/>
                <a:cs typeface="Segoe UI"/>
              </a:rPr>
              <a:t> signs into Teams.  Location Services initiates.</a:t>
            </a:r>
          </a:p>
          <a:p>
            <a:pPr marL="282575" marR="0" lvl="0" indent="-282575" algn="l" defTabSz="914400" rtl="0" eaLnBrk="1" fontAlgn="auto" latinLnBrk="0" hangingPunct="1">
              <a:lnSpc>
                <a:spcPct val="100000"/>
              </a:lnSpc>
              <a:spcBef>
                <a:spcPts val="0"/>
              </a:spcBef>
              <a:spcAft>
                <a:spcPts val="1200"/>
              </a:spcAft>
              <a:buClrTx/>
              <a:buSzTx/>
              <a:buFont typeface="+mj-lt"/>
              <a:buAutoNum type="arabicPeriod"/>
              <a:tabLst/>
              <a:defRPr/>
            </a:pPr>
            <a:r>
              <a:rPr kumimoji="0" lang="en-US" sz="1400" b="0" i="0" u="none" strike="noStrike" kern="1200" cap="none" spc="0" normalizeH="0" baseline="0" noProof="0">
                <a:ln>
                  <a:noFill/>
                </a:ln>
                <a:solidFill>
                  <a:srgbClr val="000000"/>
                </a:solidFill>
                <a:effectLst/>
                <a:uLnTx/>
                <a:uFillTx/>
                <a:latin typeface="Segoe UI"/>
                <a:cs typeface="Segoe UI"/>
              </a:rPr>
              <a:t>User 2 dials Emergency Number (911).</a:t>
            </a:r>
          </a:p>
          <a:p>
            <a:pPr marL="282575" marR="0" lvl="0" indent="-282575" algn="l" defTabSz="914400" rtl="0" eaLnBrk="1" fontAlgn="auto" latinLnBrk="0" hangingPunct="1">
              <a:lnSpc>
                <a:spcPct val="100000"/>
              </a:lnSpc>
              <a:spcBef>
                <a:spcPts val="0"/>
              </a:spcBef>
              <a:spcAft>
                <a:spcPts val="1200"/>
              </a:spcAft>
              <a:buClrTx/>
              <a:buSzTx/>
              <a:buFont typeface="+mj-lt"/>
              <a:buAutoNum type="arabicPeriod"/>
              <a:tabLst/>
              <a:defRPr/>
            </a:pPr>
            <a:r>
              <a:rPr kumimoji="0" lang="en-US" sz="1400" b="0" i="0" u="none" strike="noStrike" kern="1200" cap="none" spc="0" normalizeH="0" baseline="0" noProof="0">
                <a:ln>
                  <a:noFill/>
                </a:ln>
                <a:solidFill>
                  <a:srgbClr val="000000"/>
                </a:solidFill>
                <a:effectLst/>
                <a:uLnTx/>
                <a:uFillTx/>
                <a:latin typeface="Segoe UI"/>
                <a:cs typeface="Segoe UI"/>
              </a:rPr>
              <a:t>Security desk notification is sent. 	</a:t>
            </a:r>
          </a:p>
          <a:p>
            <a:pPr marL="282575" indent="-282575">
              <a:spcAft>
                <a:spcPts val="1200"/>
              </a:spcAft>
              <a:buFont typeface="+mj-lt"/>
              <a:buAutoNum type="arabicPeriod"/>
              <a:defRPr/>
            </a:pPr>
            <a:r>
              <a:rPr kumimoji="0" lang="en-US" sz="1400" b="0" i="0" u="none" strike="noStrike" kern="1200" cap="none" spc="0" normalizeH="0" baseline="0" noProof="0">
                <a:ln>
                  <a:noFill/>
                </a:ln>
                <a:solidFill>
                  <a:srgbClr val="000000"/>
                </a:solidFill>
                <a:effectLst/>
                <a:uLnTx/>
                <a:uFillTx/>
                <a:latin typeface="Segoe UI"/>
                <a:cs typeface="Segoe UI"/>
              </a:rPr>
              <a:t>Emergency Callback Number is allocated from shared calling policy.  This number is used as Caller ID Mask.</a:t>
            </a:r>
          </a:p>
          <a:p>
            <a:pPr marL="290513">
              <a:spcAft>
                <a:spcPts val="1200"/>
              </a:spcAft>
              <a:defRPr/>
            </a:pPr>
            <a:r>
              <a:rPr kumimoji="0" lang="en-US" sz="1400" b="0" i="0" u="none" strike="noStrike" kern="1200" cap="none" spc="0" normalizeH="0" baseline="0" noProof="0">
                <a:ln>
                  <a:noFill/>
                </a:ln>
                <a:solidFill>
                  <a:srgbClr val="000000"/>
                </a:solidFill>
                <a:effectLst/>
                <a:uLnTx/>
                <a:uFillTx/>
                <a:latin typeface="Segoe UI"/>
                <a:cs typeface="Segoe UI"/>
              </a:rPr>
              <a:t>Location information (PI</a:t>
            </a:r>
            <a:r>
              <a:rPr lang="en-US" sz="1400">
                <a:solidFill>
                  <a:srgbClr val="000000"/>
                </a:solidFill>
                <a:latin typeface="Segoe UI"/>
                <a:cs typeface="Segoe UI"/>
              </a:rPr>
              <a:t>DF-LO) information is sent to PSAP.</a:t>
            </a:r>
            <a:endParaRPr kumimoji="0" lang="en-US" sz="1400" b="0" i="0" u="none" strike="noStrike" kern="1200" cap="none" spc="0" normalizeH="0" baseline="0" noProof="0">
              <a:ln>
                <a:noFill/>
              </a:ln>
              <a:solidFill>
                <a:srgbClr val="000000"/>
              </a:solidFill>
              <a:effectLst/>
              <a:uLnTx/>
              <a:uFillTx/>
              <a:latin typeface="Segoe UI"/>
              <a:cs typeface="Segoe UI"/>
            </a:endParaRPr>
          </a:p>
          <a:p>
            <a:pPr marL="282575" indent="-282575">
              <a:spcAft>
                <a:spcPts val="1200"/>
              </a:spcAft>
              <a:buFont typeface="+mj-lt"/>
              <a:buAutoNum type="arabicPeriod"/>
              <a:defRPr/>
            </a:pPr>
            <a:endParaRPr kumimoji="0" lang="en-US" sz="1400" b="0" i="0" u="none" strike="noStrike" kern="1200" cap="none" spc="0" normalizeH="0" baseline="0" noProof="0">
              <a:ln>
                <a:noFill/>
              </a:ln>
              <a:solidFill>
                <a:srgbClr val="000000"/>
              </a:solidFill>
              <a:effectLst/>
              <a:uLnTx/>
              <a:uFillTx/>
              <a:latin typeface="Segoe UI"/>
              <a:cs typeface="Segoe UI"/>
            </a:endParaRPr>
          </a:p>
          <a:p>
            <a:pPr>
              <a:spcAft>
                <a:spcPts val="1200"/>
              </a:spcAft>
              <a:defRPr/>
            </a:pPr>
            <a:endParaRPr kumimoji="0" lang="en-US" sz="1400" b="0" i="0" u="none" strike="noStrike" kern="1200" cap="none" spc="0" normalizeH="0" baseline="0" noProof="0">
              <a:ln>
                <a:noFill/>
              </a:ln>
              <a:solidFill>
                <a:srgbClr val="000000"/>
              </a:solidFill>
              <a:effectLst/>
              <a:uLnTx/>
              <a:uFillTx/>
              <a:latin typeface="Segoe UI"/>
              <a:cs typeface="Segoe UI"/>
            </a:endParaRPr>
          </a:p>
        </p:txBody>
      </p:sp>
      <p:sp>
        <p:nvSpPr>
          <p:cNvPr id="513" name="TextBox 512">
            <a:extLst>
              <a:ext uri="{FF2B5EF4-FFF2-40B4-BE49-F238E27FC236}">
                <a16:creationId xmlns:a16="http://schemas.microsoft.com/office/drawing/2014/main" id="{E99408B3-6271-BD18-AF67-37A9817682A1}"/>
              </a:ext>
            </a:extLst>
          </p:cNvPr>
          <p:cNvSpPr txBox="1"/>
          <p:nvPr/>
        </p:nvSpPr>
        <p:spPr>
          <a:xfrm>
            <a:off x="6356481" y="4675715"/>
            <a:ext cx="5098383" cy="1754326"/>
          </a:xfrm>
          <a:prstGeom prst="rect">
            <a:avLst/>
          </a:prstGeom>
          <a:noFill/>
        </p:spPr>
        <p:txBody>
          <a:bodyPr wrap="square" lIns="0" tIns="0" rIns="0" bIns="0">
            <a:spAutoFit/>
          </a:bodyPr>
          <a:lstStyle/>
          <a:p>
            <a:pPr marL="282575" marR="0" lvl="0" indent="-282575" algn="l" defTabSz="914400" rtl="0" eaLnBrk="1" fontAlgn="auto" latinLnBrk="0" hangingPunct="1">
              <a:lnSpc>
                <a:spcPct val="100000"/>
              </a:lnSpc>
              <a:spcBef>
                <a:spcPts val="0"/>
              </a:spcBef>
              <a:spcAft>
                <a:spcPts val="1200"/>
              </a:spcAft>
              <a:buClrTx/>
              <a:buSzTx/>
              <a:buFont typeface="+mj-lt"/>
              <a:buAutoNum type="arabicPeriod"/>
              <a:tabLst/>
              <a:defRPr/>
            </a:pPr>
            <a:r>
              <a:rPr kumimoji="0" lang="en-US" sz="1400" b="0" i="0" u="none" strike="noStrike" kern="1200" cap="none" spc="0" normalizeH="0" baseline="0" noProof="0">
                <a:ln>
                  <a:noFill/>
                </a:ln>
                <a:solidFill>
                  <a:srgbClr val="000000"/>
                </a:solidFill>
                <a:effectLst/>
                <a:uLnTx/>
                <a:uFillTx/>
                <a:latin typeface="Segoe UI"/>
                <a:cs typeface="Segoe UI"/>
              </a:rPr>
              <a:t>If the emergency call is disconnected, the emergency callback number is reserved for 60 minutes.</a:t>
            </a:r>
          </a:p>
          <a:p>
            <a:pPr marL="282575" marR="0" lvl="0" indent="-282575" algn="l" defTabSz="914400" rtl="0" eaLnBrk="1" fontAlgn="auto" latinLnBrk="0" hangingPunct="1">
              <a:lnSpc>
                <a:spcPct val="100000"/>
              </a:lnSpc>
              <a:spcBef>
                <a:spcPts val="0"/>
              </a:spcBef>
              <a:spcAft>
                <a:spcPts val="1200"/>
              </a:spcAft>
              <a:buClrTx/>
              <a:buSzTx/>
              <a:buFont typeface="+mj-lt"/>
              <a:buAutoNum type="arabicPeriod"/>
              <a:tabLst/>
              <a:defRPr/>
            </a:pPr>
            <a:r>
              <a:rPr lang="en-US" sz="1400">
                <a:solidFill>
                  <a:srgbClr val="000000"/>
                </a:solidFill>
                <a:latin typeface="Segoe UI"/>
                <a:cs typeface="Segoe UI"/>
              </a:rPr>
              <a:t>PSAP calls the allocated emergency callback number (presented as Caller ID Mask)</a:t>
            </a:r>
          </a:p>
          <a:p>
            <a:pPr marL="282575" marR="0" lvl="0" algn="l" defTabSz="914400" rtl="0" eaLnBrk="1" fontAlgn="auto" latinLnBrk="0" hangingPunct="1">
              <a:lnSpc>
                <a:spcPct val="100000"/>
              </a:lnSpc>
              <a:spcBef>
                <a:spcPts val="0"/>
              </a:spcBef>
              <a:spcAft>
                <a:spcPts val="1200"/>
              </a:spcAft>
              <a:buClrTx/>
              <a:buSzTx/>
              <a:tabLst/>
              <a:defRPr/>
            </a:pPr>
            <a:r>
              <a:rPr kumimoji="0" lang="en-US" sz="1400" b="0" i="0" u="none" strike="noStrike" kern="1200" cap="none" spc="0" normalizeH="0" baseline="0" noProof="0">
                <a:ln>
                  <a:noFill/>
                </a:ln>
                <a:solidFill>
                  <a:srgbClr val="000000"/>
                </a:solidFill>
                <a:effectLst/>
                <a:uLnTx/>
                <a:uFillTx/>
                <a:latin typeface="Segoe UI"/>
                <a:cs typeface="Segoe UI"/>
              </a:rPr>
              <a:t>Teams connects the inbound call from PSAP to User 2.</a:t>
            </a:r>
          </a:p>
          <a:p>
            <a:pPr marR="0" lvl="0" algn="l" defTabSz="914400" rtl="0" eaLnBrk="1" fontAlgn="auto" latinLnBrk="0" hangingPunct="1">
              <a:lnSpc>
                <a:spcPct val="100000"/>
              </a:lnSpc>
              <a:spcBef>
                <a:spcPts val="0"/>
              </a:spcBef>
              <a:spcAft>
                <a:spcPts val="1200"/>
              </a:spcAft>
              <a:buClrTx/>
              <a:buSzTx/>
              <a:tabLst/>
              <a:defRPr/>
            </a:pPr>
            <a:endParaRPr kumimoji="0" lang="en-US" sz="1400" b="0" i="0" u="none" strike="noStrike" kern="1200" cap="none" spc="0" normalizeH="0" baseline="0" noProof="0">
              <a:ln>
                <a:noFill/>
              </a:ln>
              <a:solidFill>
                <a:srgbClr val="000000"/>
              </a:solidFill>
              <a:effectLst/>
              <a:uLnTx/>
              <a:uFillTx/>
              <a:latin typeface="Segoe UI"/>
              <a:cs typeface="Segoe UI"/>
            </a:endParaRPr>
          </a:p>
        </p:txBody>
      </p:sp>
      <p:grpSp>
        <p:nvGrpSpPr>
          <p:cNvPr id="524" name="Group 523">
            <a:extLst>
              <a:ext uri="{FF2B5EF4-FFF2-40B4-BE49-F238E27FC236}">
                <a16:creationId xmlns:a16="http://schemas.microsoft.com/office/drawing/2014/main" id="{E8F6F3D6-6913-A76F-1056-C58F80CF1616}"/>
              </a:ext>
              <a:ext uri="{C183D7F6-B498-43B3-948B-1728B52AA6E4}">
                <adec:decorative xmlns:adec="http://schemas.microsoft.com/office/drawing/2017/decorative" val="1"/>
              </a:ext>
            </a:extLst>
          </p:cNvPr>
          <p:cNvGrpSpPr/>
          <p:nvPr/>
        </p:nvGrpSpPr>
        <p:grpSpPr>
          <a:xfrm>
            <a:off x="6284811" y="4668573"/>
            <a:ext cx="243675" cy="243675"/>
            <a:chOff x="647633" y="2143193"/>
            <a:chExt cx="470918" cy="470918"/>
          </a:xfrm>
        </p:grpSpPr>
        <p:sp>
          <p:nvSpPr>
            <p:cNvPr id="525" name="Freeform 5">
              <a:extLst>
                <a:ext uri="{FF2B5EF4-FFF2-40B4-BE49-F238E27FC236}">
                  <a16:creationId xmlns:a16="http://schemas.microsoft.com/office/drawing/2014/main" id="{62EACFC0-726B-0E6A-C471-6B19ECA5BBB3}"/>
                </a:ext>
              </a:extLst>
            </p:cNvPr>
            <p:cNvSpPr>
              <a:spLocks/>
            </p:cNvSpPr>
            <p:nvPr/>
          </p:nvSpPr>
          <p:spPr bwMode="auto">
            <a:xfrm>
              <a:off x="647633" y="2143193"/>
              <a:ext cx="470918" cy="470918"/>
            </a:xfrm>
            <a:custGeom>
              <a:avLst/>
              <a:gdLst>
                <a:gd name="T0" fmla="*/ 200 w 400"/>
                <a:gd name="T1" fmla="*/ 0 h 400"/>
                <a:gd name="T2" fmla="*/ 200 w 400"/>
                <a:gd name="T3" fmla="*/ 0 h 400"/>
                <a:gd name="T4" fmla="*/ 253 w 400"/>
                <a:gd name="T5" fmla="*/ 7 h 400"/>
                <a:gd name="T6" fmla="*/ 301 w 400"/>
                <a:gd name="T7" fmla="*/ 28 h 400"/>
                <a:gd name="T8" fmla="*/ 341 w 400"/>
                <a:gd name="T9" fmla="*/ 59 h 400"/>
                <a:gd name="T10" fmla="*/ 372 w 400"/>
                <a:gd name="T11" fmla="*/ 99 h 400"/>
                <a:gd name="T12" fmla="*/ 393 w 400"/>
                <a:gd name="T13" fmla="*/ 147 h 400"/>
                <a:gd name="T14" fmla="*/ 400 w 400"/>
                <a:gd name="T15" fmla="*/ 200 h 400"/>
                <a:gd name="T16" fmla="*/ 393 w 400"/>
                <a:gd name="T17" fmla="*/ 253 h 400"/>
                <a:gd name="T18" fmla="*/ 372 w 400"/>
                <a:gd name="T19" fmla="*/ 301 h 400"/>
                <a:gd name="T20" fmla="*/ 341 w 400"/>
                <a:gd name="T21" fmla="*/ 342 h 400"/>
                <a:gd name="T22" fmla="*/ 301 w 400"/>
                <a:gd name="T23" fmla="*/ 373 h 400"/>
                <a:gd name="T24" fmla="*/ 253 w 400"/>
                <a:gd name="T25" fmla="*/ 393 h 400"/>
                <a:gd name="T26" fmla="*/ 200 w 400"/>
                <a:gd name="T27" fmla="*/ 400 h 400"/>
                <a:gd name="T28" fmla="*/ 147 w 400"/>
                <a:gd name="T29" fmla="*/ 393 h 400"/>
                <a:gd name="T30" fmla="*/ 99 w 400"/>
                <a:gd name="T31" fmla="*/ 373 h 400"/>
                <a:gd name="T32" fmla="*/ 58 w 400"/>
                <a:gd name="T33" fmla="*/ 342 h 400"/>
                <a:gd name="T34" fmla="*/ 27 w 400"/>
                <a:gd name="T35" fmla="*/ 301 h 400"/>
                <a:gd name="T36" fmla="*/ 7 w 400"/>
                <a:gd name="T37" fmla="*/ 253 h 400"/>
                <a:gd name="T38" fmla="*/ 0 w 400"/>
                <a:gd name="T39" fmla="*/ 200 h 400"/>
                <a:gd name="T40" fmla="*/ 7 w 400"/>
                <a:gd name="T41" fmla="*/ 147 h 400"/>
                <a:gd name="T42" fmla="*/ 27 w 400"/>
                <a:gd name="T43" fmla="*/ 99 h 400"/>
                <a:gd name="T44" fmla="*/ 58 w 400"/>
                <a:gd name="T45" fmla="*/ 59 h 400"/>
                <a:gd name="T46" fmla="*/ 99 w 400"/>
                <a:gd name="T47" fmla="*/ 28 h 400"/>
                <a:gd name="T48" fmla="*/ 147 w 400"/>
                <a:gd name="T49" fmla="*/ 7 h 400"/>
                <a:gd name="T50" fmla="*/ 200 w 400"/>
                <a:gd name="T5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400">
                  <a:moveTo>
                    <a:pt x="200" y="0"/>
                  </a:moveTo>
                  <a:lnTo>
                    <a:pt x="200" y="0"/>
                  </a:lnTo>
                  <a:cubicBezTo>
                    <a:pt x="218" y="0"/>
                    <a:pt x="236" y="3"/>
                    <a:pt x="253" y="7"/>
                  </a:cubicBezTo>
                  <a:cubicBezTo>
                    <a:pt x="270" y="12"/>
                    <a:pt x="286" y="19"/>
                    <a:pt x="301" y="28"/>
                  </a:cubicBezTo>
                  <a:cubicBezTo>
                    <a:pt x="316" y="36"/>
                    <a:pt x="329" y="47"/>
                    <a:pt x="341" y="59"/>
                  </a:cubicBezTo>
                  <a:cubicBezTo>
                    <a:pt x="353" y="71"/>
                    <a:pt x="364" y="84"/>
                    <a:pt x="372" y="99"/>
                  </a:cubicBezTo>
                  <a:cubicBezTo>
                    <a:pt x="381" y="114"/>
                    <a:pt x="388" y="130"/>
                    <a:pt x="393" y="147"/>
                  </a:cubicBezTo>
                  <a:cubicBezTo>
                    <a:pt x="397" y="164"/>
                    <a:pt x="400" y="182"/>
                    <a:pt x="400" y="200"/>
                  </a:cubicBezTo>
                  <a:cubicBezTo>
                    <a:pt x="400" y="219"/>
                    <a:pt x="397" y="236"/>
                    <a:pt x="393" y="253"/>
                  </a:cubicBezTo>
                  <a:cubicBezTo>
                    <a:pt x="388" y="270"/>
                    <a:pt x="381" y="286"/>
                    <a:pt x="372" y="301"/>
                  </a:cubicBezTo>
                  <a:cubicBezTo>
                    <a:pt x="364" y="316"/>
                    <a:pt x="353" y="329"/>
                    <a:pt x="341" y="342"/>
                  </a:cubicBezTo>
                  <a:cubicBezTo>
                    <a:pt x="329" y="354"/>
                    <a:pt x="316" y="364"/>
                    <a:pt x="301" y="373"/>
                  </a:cubicBezTo>
                  <a:cubicBezTo>
                    <a:pt x="286" y="381"/>
                    <a:pt x="270" y="388"/>
                    <a:pt x="253" y="393"/>
                  </a:cubicBezTo>
                  <a:cubicBezTo>
                    <a:pt x="236" y="398"/>
                    <a:pt x="218" y="400"/>
                    <a:pt x="200" y="400"/>
                  </a:cubicBezTo>
                  <a:cubicBezTo>
                    <a:pt x="181" y="400"/>
                    <a:pt x="164" y="398"/>
                    <a:pt x="147" y="393"/>
                  </a:cubicBezTo>
                  <a:cubicBezTo>
                    <a:pt x="130" y="388"/>
                    <a:pt x="114" y="381"/>
                    <a:pt x="99" y="373"/>
                  </a:cubicBezTo>
                  <a:cubicBezTo>
                    <a:pt x="84" y="364"/>
                    <a:pt x="71" y="354"/>
                    <a:pt x="58" y="342"/>
                  </a:cubicBezTo>
                  <a:cubicBezTo>
                    <a:pt x="46" y="329"/>
                    <a:pt x="36" y="316"/>
                    <a:pt x="27" y="301"/>
                  </a:cubicBezTo>
                  <a:cubicBezTo>
                    <a:pt x="19" y="286"/>
                    <a:pt x="12" y="270"/>
                    <a:pt x="7" y="253"/>
                  </a:cubicBezTo>
                  <a:cubicBezTo>
                    <a:pt x="2" y="236"/>
                    <a:pt x="0" y="219"/>
                    <a:pt x="0" y="200"/>
                  </a:cubicBezTo>
                  <a:cubicBezTo>
                    <a:pt x="0" y="182"/>
                    <a:pt x="2" y="164"/>
                    <a:pt x="7" y="147"/>
                  </a:cubicBezTo>
                  <a:cubicBezTo>
                    <a:pt x="12" y="130"/>
                    <a:pt x="19" y="114"/>
                    <a:pt x="27" y="99"/>
                  </a:cubicBezTo>
                  <a:cubicBezTo>
                    <a:pt x="36" y="84"/>
                    <a:pt x="46" y="71"/>
                    <a:pt x="58" y="59"/>
                  </a:cubicBezTo>
                  <a:cubicBezTo>
                    <a:pt x="71" y="47"/>
                    <a:pt x="84" y="36"/>
                    <a:pt x="99" y="28"/>
                  </a:cubicBezTo>
                  <a:cubicBezTo>
                    <a:pt x="114" y="19"/>
                    <a:pt x="130" y="12"/>
                    <a:pt x="147" y="7"/>
                  </a:cubicBezTo>
                  <a:cubicBezTo>
                    <a:pt x="164" y="3"/>
                    <a:pt x="181" y="0"/>
                    <a:pt x="200" y="0"/>
                  </a:cubicBezTo>
                  <a:close/>
                </a:path>
              </a:pathLst>
            </a:custGeom>
            <a:gradFill>
              <a:gsLst>
                <a:gs pos="0">
                  <a:srgbClr val="5A41A8"/>
                </a:gs>
                <a:gs pos="100000">
                  <a:srgbClr val="D59DFF"/>
                </a:gs>
              </a:gsLst>
              <a:lin ang="12600000" scaled="0"/>
            </a:gradFill>
            <a:ln w="28575">
              <a:noFill/>
              <a:headEnd type="none" w="med" len="med"/>
              <a:tailEnd type="none" w="med" len="med"/>
            </a:ln>
            <a:effectLst>
              <a:outerShdw blurRad="215900" sx="102000" sy="1020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526" name="Freeform 5">
              <a:extLst>
                <a:ext uri="{FF2B5EF4-FFF2-40B4-BE49-F238E27FC236}">
                  <a16:creationId xmlns:a16="http://schemas.microsoft.com/office/drawing/2014/main" id="{99AE693F-1729-5D37-BDBB-5EAEBBDA00AF}"/>
                </a:ext>
              </a:extLst>
            </p:cNvPr>
            <p:cNvSpPr>
              <a:spLocks/>
            </p:cNvSpPr>
            <p:nvPr/>
          </p:nvSpPr>
          <p:spPr bwMode="auto">
            <a:xfrm>
              <a:off x="704765" y="2200325"/>
              <a:ext cx="356656" cy="356654"/>
            </a:xfrm>
            <a:custGeom>
              <a:avLst/>
              <a:gdLst>
                <a:gd name="T0" fmla="*/ 200 w 400"/>
                <a:gd name="T1" fmla="*/ 0 h 400"/>
                <a:gd name="T2" fmla="*/ 200 w 400"/>
                <a:gd name="T3" fmla="*/ 0 h 400"/>
                <a:gd name="T4" fmla="*/ 253 w 400"/>
                <a:gd name="T5" fmla="*/ 7 h 400"/>
                <a:gd name="T6" fmla="*/ 301 w 400"/>
                <a:gd name="T7" fmla="*/ 28 h 400"/>
                <a:gd name="T8" fmla="*/ 341 w 400"/>
                <a:gd name="T9" fmla="*/ 59 h 400"/>
                <a:gd name="T10" fmla="*/ 372 w 400"/>
                <a:gd name="T11" fmla="*/ 99 h 400"/>
                <a:gd name="T12" fmla="*/ 393 w 400"/>
                <a:gd name="T13" fmla="*/ 147 h 400"/>
                <a:gd name="T14" fmla="*/ 400 w 400"/>
                <a:gd name="T15" fmla="*/ 200 h 400"/>
                <a:gd name="T16" fmla="*/ 393 w 400"/>
                <a:gd name="T17" fmla="*/ 253 h 400"/>
                <a:gd name="T18" fmla="*/ 372 w 400"/>
                <a:gd name="T19" fmla="*/ 301 h 400"/>
                <a:gd name="T20" fmla="*/ 341 w 400"/>
                <a:gd name="T21" fmla="*/ 342 h 400"/>
                <a:gd name="T22" fmla="*/ 301 w 400"/>
                <a:gd name="T23" fmla="*/ 373 h 400"/>
                <a:gd name="T24" fmla="*/ 253 w 400"/>
                <a:gd name="T25" fmla="*/ 393 h 400"/>
                <a:gd name="T26" fmla="*/ 200 w 400"/>
                <a:gd name="T27" fmla="*/ 400 h 400"/>
                <a:gd name="T28" fmla="*/ 147 w 400"/>
                <a:gd name="T29" fmla="*/ 393 h 400"/>
                <a:gd name="T30" fmla="*/ 99 w 400"/>
                <a:gd name="T31" fmla="*/ 373 h 400"/>
                <a:gd name="T32" fmla="*/ 58 w 400"/>
                <a:gd name="T33" fmla="*/ 342 h 400"/>
                <a:gd name="T34" fmla="*/ 27 w 400"/>
                <a:gd name="T35" fmla="*/ 301 h 400"/>
                <a:gd name="T36" fmla="*/ 7 w 400"/>
                <a:gd name="T37" fmla="*/ 253 h 400"/>
                <a:gd name="T38" fmla="*/ 0 w 400"/>
                <a:gd name="T39" fmla="*/ 200 h 400"/>
                <a:gd name="T40" fmla="*/ 7 w 400"/>
                <a:gd name="T41" fmla="*/ 147 h 400"/>
                <a:gd name="T42" fmla="*/ 27 w 400"/>
                <a:gd name="T43" fmla="*/ 99 h 400"/>
                <a:gd name="T44" fmla="*/ 58 w 400"/>
                <a:gd name="T45" fmla="*/ 59 h 400"/>
                <a:gd name="T46" fmla="*/ 99 w 400"/>
                <a:gd name="T47" fmla="*/ 28 h 400"/>
                <a:gd name="T48" fmla="*/ 147 w 400"/>
                <a:gd name="T49" fmla="*/ 7 h 400"/>
                <a:gd name="T50" fmla="*/ 200 w 400"/>
                <a:gd name="T5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400">
                  <a:moveTo>
                    <a:pt x="200" y="0"/>
                  </a:moveTo>
                  <a:lnTo>
                    <a:pt x="200" y="0"/>
                  </a:lnTo>
                  <a:cubicBezTo>
                    <a:pt x="218" y="0"/>
                    <a:pt x="236" y="3"/>
                    <a:pt x="253" y="7"/>
                  </a:cubicBezTo>
                  <a:cubicBezTo>
                    <a:pt x="270" y="12"/>
                    <a:pt x="286" y="19"/>
                    <a:pt x="301" y="28"/>
                  </a:cubicBezTo>
                  <a:cubicBezTo>
                    <a:pt x="316" y="36"/>
                    <a:pt x="329" y="47"/>
                    <a:pt x="341" y="59"/>
                  </a:cubicBezTo>
                  <a:cubicBezTo>
                    <a:pt x="353" y="71"/>
                    <a:pt x="364" y="84"/>
                    <a:pt x="372" y="99"/>
                  </a:cubicBezTo>
                  <a:cubicBezTo>
                    <a:pt x="381" y="114"/>
                    <a:pt x="388" y="130"/>
                    <a:pt x="393" y="147"/>
                  </a:cubicBezTo>
                  <a:cubicBezTo>
                    <a:pt x="397" y="164"/>
                    <a:pt x="400" y="182"/>
                    <a:pt x="400" y="200"/>
                  </a:cubicBezTo>
                  <a:cubicBezTo>
                    <a:pt x="400" y="219"/>
                    <a:pt x="397" y="236"/>
                    <a:pt x="393" y="253"/>
                  </a:cubicBezTo>
                  <a:cubicBezTo>
                    <a:pt x="388" y="270"/>
                    <a:pt x="381" y="286"/>
                    <a:pt x="372" y="301"/>
                  </a:cubicBezTo>
                  <a:cubicBezTo>
                    <a:pt x="364" y="316"/>
                    <a:pt x="353" y="329"/>
                    <a:pt x="341" y="342"/>
                  </a:cubicBezTo>
                  <a:cubicBezTo>
                    <a:pt x="329" y="354"/>
                    <a:pt x="316" y="364"/>
                    <a:pt x="301" y="373"/>
                  </a:cubicBezTo>
                  <a:cubicBezTo>
                    <a:pt x="286" y="381"/>
                    <a:pt x="270" y="388"/>
                    <a:pt x="253" y="393"/>
                  </a:cubicBezTo>
                  <a:cubicBezTo>
                    <a:pt x="236" y="398"/>
                    <a:pt x="218" y="400"/>
                    <a:pt x="200" y="400"/>
                  </a:cubicBezTo>
                  <a:cubicBezTo>
                    <a:pt x="181" y="400"/>
                    <a:pt x="164" y="398"/>
                    <a:pt x="147" y="393"/>
                  </a:cubicBezTo>
                  <a:cubicBezTo>
                    <a:pt x="130" y="388"/>
                    <a:pt x="114" y="381"/>
                    <a:pt x="99" y="373"/>
                  </a:cubicBezTo>
                  <a:cubicBezTo>
                    <a:pt x="84" y="364"/>
                    <a:pt x="71" y="354"/>
                    <a:pt x="58" y="342"/>
                  </a:cubicBezTo>
                  <a:cubicBezTo>
                    <a:pt x="46" y="329"/>
                    <a:pt x="36" y="316"/>
                    <a:pt x="27" y="301"/>
                  </a:cubicBezTo>
                  <a:cubicBezTo>
                    <a:pt x="19" y="286"/>
                    <a:pt x="12" y="270"/>
                    <a:pt x="7" y="253"/>
                  </a:cubicBezTo>
                  <a:cubicBezTo>
                    <a:pt x="2" y="236"/>
                    <a:pt x="0" y="219"/>
                    <a:pt x="0" y="200"/>
                  </a:cubicBezTo>
                  <a:cubicBezTo>
                    <a:pt x="0" y="182"/>
                    <a:pt x="2" y="164"/>
                    <a:pt x="7" y="147"/>
                  </a:cubicBezTo>
                  <a:cubicBezTo>
                    <a:pt x="12" y="130"/>
                    <a:pt x="19" y="114"/>
                    <a:pt x="27" y="99"/>
                  </a:cubicBezTo>
                  <a:cubicBezTo>
                    <a:pt x="36" y="84"/>
                    <a:pt x="46" y="71"/>
                    <a:pt x="58" y="59"/>
                  </a:cubicBezTo>
                  <a:cubicBezTo>
                    <a:pt x="71" y="47"/>
                    <a:pt x="84" y="36"/>
                    <a:pt x="99" y="28"/>
                  </a:cubicBezTo>
                  <a:cubicBezTo>
                    <a:pt x="114" y="19"/>
                    <a:pt x="130" y="12"/>
                    <a:pt x="147" y="7"/>
                  </a:cubicBezTo>
                  <a:cubicBezTo>
                    <a:pt x="164" y="3"/>
                    <a:pt x="181" y="0"/>
                    <a:pt x="200" y="0"/>
                  </a:cubicBezTo>
                  <a:close/>
                </a:path>
              </a:pathLst>
            </a:custGeom>
            <a:solidFill>
              <a:schemeClr val="bg1"/>
            </a:solidFill>
            <a:ln w="28575">
              <a:noFill/>
              <a:headEnd type="none" w="med" len="med"/>
              <a:tailEnd type="none" w="med" len="med"/>
            </a:ln>
            <a:effectLst>
              <a:outerShdw blurRad="342900" dist="38100" dir="2700000" algn="tl" rotWithShape="0">
                <a:prstClr val="black">
                  <a:alpha val="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5C5AD4"/>
                  </a:solidFill>
                  <a:effectLst/>
                  <a:uLnTx/>
                  <a:uFillTx/>
                  <a:latin typeface="Segoe UI"/>
                  <a:ea typeface="+mn-ea"/>
                  <a:cs typeface="Segoe UI" pitchFamily="34" charset="0"/>
                </a:rPr>
                <a:t>1</a:t>
              </a:r>
            </a:p>
          </p:txBody>
        </p:sp>
      </p:grpSp>
      <p:grpSp>
        <p:nvGrpSpPr>
          <p:cNvPr id="527" name="Group 526">
            <a:extLst>
              <a:ext uri="{FF2B5EF4-FFF2-40B4-BE49-F238E27FC236}">
                <a16:creationId xmlns:a16="http://schemas.microsoft.com/office/drawing/2014/main" id="{FF065617-D6F2-7AC4-1CB5-E4FC02954610}"/>
              </a:ext>
              <a:ext uri="{C183D7F6-B498-43B3-948B-1728B52AA6E4}">
                <adec:decorative xmlns:adec="http://schemas.microsoft.com/office/drawing/2017/decorative" val="1"/>
              </a:ext>
            </a:extLst>
          </p:cNvPr>
          <p:cNvGrpSpPr/>
          <p:nvPr/>
        </p:nvGrpSpPr>
        <p:grpSpPr>
          <a:xfrm>
            <a:off x="6284811" y="5195610"/>
            <a:ext cx="243675" cy="243675"/>
            <a:chOff x="647633" y="2143193"/>
            <a:chExt cx="470918" cy="470918"/>
          </a:xfrm>
        </p:grpSpPr>
        <p:sp>
          <p:nvSpPr>
            <p:cNvPr id="528" name="Freeform 5">
              <a:extLst>
                <a:ext uri="{FF2B5EF4-FFF2-40B4-BE49-F238E27FC236}">
                  <a16:creationId xmlns:a16="http://schemas.microsoft.com/office/drawing/2014/main" id="{C5F47C4B-E6CB-6A24-B068-FC2004C69468}"/>
                </a:ext>
              </a:extLst>
            </p:cNvPr>
            <p:cNvSpPr>
              <a:spLocks/>
            </p:cNvSpPr>
            <p:nvPr/>
          </p:nvSpPr>
          <p:spPr bwMode="auto">
            <a:xfrm>
              <a:off x="647633" y="2143193"/>
              <a:ext cx="470918" cy="470918"/>
            </a:xfrm>
            <a:custGeom>
              <a:avLst/>
              <a:gdLst>
                <a:gd name="T0" fmla="*/ 200 w 400"/>
                <a:gd name="T1" fmla="*/ 0 h 400"/>
                <a:gd name="T2" fmla="*/ 200 w 400"/>
                <a:gd name="T3" fmla="*/ 0 h 400"/>
                <a:gd name="T4" fmla="*/ 253 w 400"/>
                <a:gd name="T5" fmla="*/ 7 h 400"/>
                <a:gd name="T6" fmla="*/ 301 w 400"/>
                <a:gd name="T7" fmla="*/ 28 h 400"/>
                <a:gd name="T8" fmla="*/ 341 w 400"/>
                <a:gd name="T9" fmla="*/ 59 h 400"/>
                <a:gd name="T10" fmla="*/ 372 w 400"/>
                <a:gd name="T11" fmla="*/ 99 h 400"/>
                <a:gd name="T12" fmla="*/ 393 w 400"/>
                <a:gd name="T13" fmla="*/ 147 h 400"/>
                <a:gd name="T14" fmla="*/ 400 w 400"/>
                <a:gd name="T15" fmla="*/ 200 h 400"/>
                <a:gd name="T16" fmla="*/ 393 w 400"/>
                <a:gd name="T17" fmla="*/ 253 h 400"/>
                <a:gd name="T18" fmla="*/ 372 w 400"/>
                <a:gd name="T19" fmla="*/ 301 h 400"/>
                <a:gd name="T20" fmla="*/ 341 w 400"/>
                <a:gd name="T21" fmla="*/ 342 h 400"/>
                <a:gd name="T22" fmla="*/ 301 w 400"/>
                <a:gd name="T23" fmla="*/ 373 h 400"/>
                <a:gd name="T24" fmla="*/ 253 w 400"/>
                <a:gd name="T25" fmla="*/ 393 h 400"/>
                <a:gd name="T26" fmla="*/ 200 w 400"/>
                <a:gd name="T27" fmla="*/ 400 h 400"/>
                <a:gd name="T28" fmla="*/ 147 w 400"/>
                <a:gd name="T29" fmla="*/ 393 h 400"/>
                <a:gd name="T30" fmla="*/ 99 w 400"/>
                <a:gd name="T31" fmla="*/ 373 h 400"/>
                <a:gd name="T32" fmla="*/ 58 w 400"/>
                <a:gd name="T33" fmla="*/ 342 h 400"/>
                <a:gd name="T34" fmla="*/ 27 w 400"/>
                <a:gd name="T35" fmla="*/ 301 h 400"/>
                <a:gd name="T36" fmla="*/ 7 w 400"/>
                <a:gd name="T37" fmla="*/ 253 h 400"/>
                <a:gd name="T38" fmla="*/ 0 w 400"/>
                <a:gd name="T39" fmla="*/ 200 h 400"/>
                <a:gd name="T40" fmla="*/ 7 w 400"/>
                <a:gd name="T41" fmla="*/ 147 h 400"/>
                <a:gd name="T42" fmla="*/ 27 w 400"/>
                <a:gd name="T43" fmla="*/ 99 h 400"/>
                <a:gd name="T44" fmla="*/ 58 w 400"/>
                <a:gd name="T45" fmla="*/ 59 h 400"/>
                <a:gd name="T46" fmla="*/ 99 w 400"/>
                <a:gd name="T47" fmla="*/ 28 h 400"/>
                <a:gd name="T48" fmla="*/ 147 w 400"/>
                <a:gd name="T49" fmla="*/ 7 h 400"/>
                <a:gd name="T50" fmla="*/ 200 w 400"/>
                <a:gd name="T5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400">
                  <a:moveTo>
                    <a:pt x="200" y="0"/>
                  </a:moveTo>
                  <a:lnTo>
                    <a:pt x="200" y="0"/>
                  </a:lnTo>
                  <a:cubicBezTo>
                    <a:pt x="218" y="0"/>
                    <a:pt x="236" y="3"/>
                    <a:pt x="253" y="7"/>
                  </a:cubicBezTo>
                  <a:cubicBezTo>
                    <a:pt x="270" y="12"/>
                    <a:pt x="286" y="19"/>
                    <a:pt x="301" y="28"/>
                  </a:cubicBezTo>
                  <a:cubicBezTo>
                    <a:pt x="316" y="36"/>
                    <a:pt x="329" y="47"/>
                    <a:pt x="341" y="59"/>
                  </a:cubicBezTo>
                  <a:cubicBezTo>
                    <a:pt x="353" y="71"/>
                    <a:pt x="364" y="84"/>
                    <a:pt x="372" y="99"/>
                  </a:cubicBezTo>
                  <a:cubicBezTo>
                    <a:pt x="381" y="114"/>
                    <a:pt x="388" y="130"/>
                    <a:pt x="393" y="147"/>
                  </a:cubicBezTo>
                  <a:cubicBezTo>
                    <a:pt x="397" y="164"/>
                    <a:pt x="400" y="182"/>
                    <a:pt x="400" y="200"/>
                  </a:cubicBezTo>
                  <a:cubicBezTo>
                    <a:pt x="400" y="219"/>
                    <a:pt x="397" y="236"/>
                    <a:pt x="393" y="253"/>
                  </a:cubicBezTo>
                  <a:cubicBezTo>
                    <a:pt x="388" y="270"/>
                    <a:pt x="381" y="286"/>
                    <a:pt x="372" y="301"/>
                  </a:cubicBezTo>
                  <a:cubicBezTo>
                    <a:pt x="364" y="316"/>
                    <a:pt x="353" y="329"/>
                    <a:pt x="341" y="342"/>
                  </a:cubicBezTo>
                  <a:cubicBezTo>
                    <a:pt x="329" y="354"/>
                    <a:pt x="316" y="364"/>
                    <a:pt x="301" y="373"/>
                  </a:cubicBezTo>
                  <a:cubicBezTo>
                    <a:pt x="286" y="381"/>
                    <a:pt x="270" y="388"/>
                    <a:pt x="253" y="393"/>
                  </a:cubicBezTo>
                  <a:cubicBezTo>
                    <a:pt x="236" y="398"/>
                    <a:pt x="218" y="400"/>
                    <a:pt x="200" y="400"/>
                  </a:cubicBezTo>
                  <a:cubicBezTo>
                    <a:pt x="181" y="400"/>
                    <a:pt x="164" y="398"/>
                    <a:pt x="147" y="393"/>
                  </a:cubicBezTo>
                  <a:cubicBezTo>
                    <a:pt x="130" y="388"/>
                    <a:pt x="114" y="381"/>
                    <a:pt x="99" y="373"/>
                  </a:cubicBezTo>
                  <a:cubicBezTo>
                    <a:pt x="84" y="364"/>
                    <a:pt x="71" y="354"/>
                    <a:pt x="58" y="342"/>
                  </a:cubicBezTo>
                  <a:cubicBezTo>
                    <a:pt x="46" y="329"/>
                    <a:pt x="36" y="316"/>
                    <a:pt x="27" y="301"/>
                  </a:cubicBezTo>
                  <a:cubicBezTo>
                    <a:pt x="19" y="286"/>
                    <a:pt x="12" y="270"/>
                    <a:pt x="7" y="253"/>
                  </a:cubicBezTo>
                  <a:cubicBezTo>
                    <a:pt x="2" y="236"/>
                    <a:pt x="0" y="219"/>
                    <a:pt x="0" y="200"/>
                  </a:cubicBezTo>
                  <a:cubicBezTo>
                    <a:pt x="0" y="182"/>
                    <a:pt x="2" y="164"/>
                    <a:pt x="7" y="147"/>
                  </a:cubicBezTo>
                  <a:cubicBezTo>
                    <a:pt x="12" y="130"/>
                    <a:pt x="19" y="114"/>
                    <a:pt x="27" y="99"/>
                  </a:cubicBezTo>
                  <a:cubicBezTo>
                    <a:pt x="36" y="84"/>
                    <a:pt x="46" y="71"/>
                    <a:pt x="58" y="59"/>
                  </a:cubicBezTo>
                  <a:cubicBezTo>
                    <a:pt x="71" y="47"/>
                    <a:pt x="84" y="36"/>
                    <a:pt x="99" y="28"/>
                  </a:cubicBezTo>
                  <a:cubicBezTo>
                    <a:pt x="114" y="19"/>
                    <a:pt x="130" y="12"/>
                    <a:pt x="147" y="7"/>
                  </a:cubicBezTo>
                  <a:cubicBezTo>
                    <a:pt x="164" y="3"/>
                    <a:pt x="181" y="0"/>
                    <a:pt x="200" y="0"/>
                  </a:cubicBezTo>
                  <a:close/>
                </a:path>
              </a:pathLst>
            </a:custGeom>
            <a:gradFill>
              <a:gsLst>
                <a:gs pos="0">
                  <a:srgbClr val="5A41A8"/>
                </a:gs>
                <a:gs pos="100000">
                  <a:srgbClr val="D59DFF"/>
                </a:gs>
              </a:gsLst>
              <a:lin ang="12600000" scaled="0"/>
            </a:gradFill>
            <a:ln w="28575">
              <a:noFill/>
              <a:headEnd type="none" w="med" len="med"/>
              <a:tailEnd type="none" w="med" len="med"/>
            </a:ln>
            <a:effectLst>
              <a:outerShdw blurRad="215900" sx="102000" sy="1020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529" name="Freeform 5">
              <a:extLst>
                <a:ext uri="{FF2B5EF4-FFF2-40B4-BE49-F238E27FC236}">
                  <a16:creationId xmlns:a16="http://schemas.microsoft.com/office/drawing/2014/main" id="{59FA01E3-ED5D-EC17-F145-069529BA4413}"/>
                </a:ext>
              </a:extLst>
            </p:cNvPr>
            <p:cNvSpPr>
              <a:spLocks/>
            </p:cNvSpPr>
            <p:nvPr/>
          </p:nvSpPr>
          <p:spPr bwMode="auto">
            <a:xfrm>
              <a:off x="704765" y="2200325"/>
              <a:ext cx="356656" cy="356654"/>
            </a:xfrm>
            <a:custGeom>
              <a:avLst/>
              <a:gdLst>
                <a:gd name="T0" fmla="*/ 200 w 400"/>
                <a:gd name="T1" fmla="*/ 0 h 400"/>
                <a:gd name="T2" fmla="*/ 200 w 400"/>
                <a:gd name="T3" fmla="*/ 0 h 400"/>
                <a:gd name="T4" fmla="*/ 253 w 400"/>
                <a:gd name="T5" fmla="*/ 7 h 400"/>
                <a:gd name="T6" fmla="*/ 301 w 400"/>
                <a:gd name="T7" fmla="*/ 28 h 400"/>
                <a:gd name="T8" fmla="*/ 341 w 400"/>
                <a:gd name="T9" fmla="*/ 59 h 400"/>
                <a:gd name="T10" fmla="*/ 372 w 400"/>
                <a:gd name="T11" fmla="*/ 99 h 400"/>
                <a:gd name="T12" fmla="*/ 393 w 400"/>
                <a:gd name="T13" fmla="*/ 147 h 400"/>
                <a:gd name="T14" fmla="*/ 400 w 400"/>
                <a:gd name="T15" fmla="*/ 200 h 400"/>
                <a:gd name="T16" fmla="*/ 393 w 400"/>
                <a:gd name="T17" fmla="*/ 253 h 400"/>
                <a:gd name="T18" fmla="*/ 372 w 400"/>
                <a:gd name="T19" fmla="*/ 301 h 400"/>
                <a:gd name="T20" fmla="*/ 341 w 400"/>
                <a:gd name="T21" fmla="*/ 342 h 400"/>
                <a:gd name="T22" fmla="*/ 301 w 400"/>
                <a:gd name="T23" fmla="*/ 373 h 400"/>
                <a:gd name="T24" fmla="*/ 253 w 400"/>
                <a:gd name="T25" fmla="*/ 393 h 400"/>
                <a:gd name="T26" fmla="*/ 200 w 400"/>
                <a:gd name="T27" fmla="*/ 400 h 400"/>
                <a:gd name="T28" fmla="*/ 147 w 400"/>
                <a:gd name="T29" fmla="*/ 393 h 400"/>
                <a:gd name="T30" fmla="*/ 99 w 400"/>
                <a:gd name="T31" fmla="*/ 373 h 400"/>
                <a:gd name="T32" fmla="*/ 58 w 400"/>
                <a:gd name="T33" fmla="*/ 342 h 400"/>
                <a:gd name="T34" fmla="*/ 27 w 400"/>
                <a:gd name="T35" fmla="*/ 301 h 400"/>
                <a:gd name="T36" fmla="*/ 7 w 400"/>
                <a:gd name="T37" fmla="*/ 253 h 400"/>
                <a:gd name="T38" fmla="*/ 0 w 400"/>
                <a:gd name="T39" fmla="*/ 200 h 400"/>
                <a:gd name="T40" fmla="*/ 7 w 400"/>
                <a:gd name="T41" fmla="*/ 147 h 400"/>
                <a:gd name="T42" fmla="*/ 27 w 400"/>
                <a:gd name="T43" fmla="*/ 99 h 400"/>
                <a:gd name="T44" fmla="*/ 58 w 400"/>
                <a:gd name="T45" fmla="*/ 59 h 400"/>
                <a:gd name="T46" fmla="*/ 99 w 400"/>
                <a:gd name="T47" fmla="*/ 28 h 400"/>
                <a:gd name="T48" fmla="*/ 147 w 400"/>
                <a:gd name="T49" fmla="*/ 7 h 400"/>
                <a:gd name="T50" fmla="*/ 200 w 400"/>
                <a:gd name="T5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400">
                  <a:moveTo>
                    <a:pt x="200" y="0"/>
                  </a:moveTo>
                  <a:lnTo>
                    <a:pt x="200" y="0"/>
                  </a:lnTo>
                  <a:cubicBezTo>
                    <a:pt x="218" y="0"/>
                    <a:pt x="236" y="3"/>
                    <a:pt x="253" y="7"/>
                  </a:cubicBezTo>
                  <a:cubicBezTo>
                    <a:pt x="270" y="12"/>
                    <a:pt x="286" y="19"/>
                    <a:pt x="301" y="28"/>
                  </a:cubicBezTo>
                  <a:cubicBezTo>
                    <a:pt x="316" y="36"/>
                    <a:pt x="329" y="47"/>
                    <a:pt x="341" y="59"/>
                  </a:cubicBezTo>
                  <a:cubicBezTo>
                    <a:pt x="353" y="71"/>
                    <a:pt x="364" y="84"/>
                    <a:pt x="372" y="99"/>
                  </a:cubicBezTo>
                  <a:cubicBezTo>
                    <a:pt x="381" y="114"/>
                    <a:pt x="388" y="130"/>
                    <a:pt x="393" y="147"/>
                  </a:cubicBezTo>
                  <a:cubicBezTo>
                    <a:pt x="397" y="164"/>
                    <a:pt x="400" y="182"/>
                    <a:pt x="400" y="200"/>
                  </a:cubicBezTo>
                  <a:cubicBezTo>
                    <a:pt x="400" y="219"/>
                    <a:pt x="397" y="236"/>
                    <a:pt x="393" y="253"/>
                  </a:cubicBezTo>
                  <a:cubicBezTo>
                    <a:pt x="388" y="270"/>
                    <a:pt x="381" y="286"/>
                    <a:pt x="372" y="301"/>
                  </a:cubicBezTo>
                  <a:cubicBezTo>
                    <a:pt x="364" y="316"/>
                    <a:pt x="353" y="329"/>
                    <a:pt x="341" y="342"/>
                  </a:cubicBezTo>
                  <a:cubicBezTo>
                    <a:pt x="329" y="354"/>
                    <a:pt x="316" y="364"/>
                    <a:pt x="301" y="373"/>
                  </a:cubicBezTo>
                  <a:cubicBezTo>
                    <a:pt x="286" y="381"/>
                    <a:pt x="270" y="388"/>
                    <a:pt x="253" y="393"/>
                  </a:cubicBezTo>
                  <a:cubicBezTo>
                    <a:pt x="236" y="398"/>
                    <a:pt x="218" y="400"/>
                    <a:pt x="200" y="400"/>
                  </a:cubicBezTo>
                  <a:cubicBezTo>
                    <a:pt x="181" y="400"/>
                    <a:pt x="164" y="398"/>
                    <a:pt x="147" y="393"/>
                  </a:cubicBezTo>
                  <a:cubicBezTo>
                    <a:pt x="130" y="388"/>
                    <a:pt x="114" y="381"/>
                    <a:pt x="99" y="373"/>
                  </a:cubicBezTo>
                  <a:cubicBezTo>
                    <a:pt x="84" y="364"/>
                    <a:pt x="71" y="354"/>
                    <a:pt x="58" y="342"/>
                  </a:cubicBezTo>
                  <a:cubicBezTo>
                    <a:pt x="46" y="329"/>
                    <a:pt x="36" y="316"/>
                    <a:pt x="27" y="301"/>
                  </a:cubicBezTo>
                  <a:cubicBezTo>
                    <a:pt x="19" y="286"/>
                    <a:pt x="12" y="270"/>
                    <a:pt x="7" y="253"/>
                  </a:cubicBezTo>
                  <a:cubicBezTo>
                    <a:pt x="2" y="236"/>
                    <a:pt x="0" y="219"/>
                    <a:pt x="0" y="200"/>
                  </a:cubicBezTo>
                  <a:cubicBezTo>
                    <a:pt x="0" y="182"/>
                    <a:pt x="2" y="164"/>
                    <a:pt x="7" y="147"/>
                  </a:cubicBezTo>
                  <a:cubicBezTo>
                    <a:pt x="12" y="130"/>
                    <a:pt x="19" y="114"/>
                    <a:pt x="27" y="99"/>
                  </a:cubicBezTo>
                  <a:cubicBezTo>
                    <a:pt x="36" y="84"/>
                    <a:pt x="46" y="71"/>
                    <a:pt x="58" y="59"/>
                  </a:cubicBezTo>
                  <a:cubicBezTo>
                    <a:pt x="71" y="47"/>
                    <a:pt x="84" y="36"/>
                    <a:pt x="99" y="28"/>
                  </a:cubicBezTo>
                  <a:cubicBezTo>
                    <a:pt x="114" y="19"/>
                    <a:pt x="130" y="12"/>
                    <a:pt x="147" y="7"/>
                  </a:cubicBezTo>
                  <a:cubicBezTo>
                    <a:pt x="164" y="3"/>
                    <a:pt x="181" y="0"/>
                    <a:pt x="200" y="0"/>
                  </a:cubicBezTo>
                  <a:close/>
                </a:path>
              </a:pathLst>
            </a:custGeom>
            <a:solidFill>
              <a:schemeClr val="bg1"/>
            </a:solidFill>
            <a:ln w="28575">
              <a:noFill/>
              <a:headEnd type="none" w="med" len="med"/>
              <a:tailEnd type="none" w="med" len="med"/>
            </a:ln>
            <a:effectLst>
              <a:outerShdw blurRad="342900" dist="38100" dir="2700000" algn="tl" rotWithShape="0">
                <a:prstClr val="black">
                  <a:alpha val="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5C5AD4"/>
                  </a:solidFill>
                  <a:effectLst/>
                  <a:uLnTx/>
                  <a:uFillTx/>
                  <a:latin typeface="Segoe UI"/>
                  <a:ea typeface="+mn-ea"/>
                  <a:cs typeface="Segoe UI" pitchFamily="34" charset="0"/>
                </a:rPr>
                <a:t>2</a:t>
              </a:r>
            </a:p>
          </p:txBody>
        </p:sp>
      </p:grpSp>
      <p:grpSp>
        <p:nvGrpSpPr>
          <p:cNvPr id="530" name="Group 529">
            <a:extLst>
              <a:ext uri="{FF2B5EF4-FFF2-40B4-BE49-F238E27FC236}">
                <a16:creationId xmlns:a16="http://schemas.microsoft.com/office/drawing/2014/main" id="{E6FDFE05-4608-A20A-CFE9-80444E9A41DF}"/>
              </a:ext>
              <a:ext uri="{C183D7F6-B498-43B3-948B-1728B52AA6E4}">
                <adec:decorative xmlns:adec="http://schemas.microsoft.com/office/drawing/2017/decorative" val="1"/>
              </a:ext>
            </a:extLst>
          </p:cNvPr>
          <p:cNvGrpSpPr/>
          <p:nvPr/>
        </p:nvGrpSpPr>
        <p:grpSpPr>
          <a:xfrm>
            <a:off x="6284811" y="5823224"/>
            <a:ext cx="243675" cy="243675"/>
            <a:chOff x="647633" y="2143193"/>
            <a:chExt cx="470918" cy="470918"/>
          </a:xfrm>
        </p:grpSpPr>
        <p:sp>
          <p:nvSpPr>
            <p:cNvPr id="531" name="Freeform 5">
              <a:extLst>
                <a:ext uri="{FF2B5EF4-FFF2-40B4-BE49-F238E27FC236}">
                  <a16:creationId xmlns:a16="http://schemas.microsoft.com/office/drawing/2014/main" id="{4C856E5E-6B53-4C26-CCA3-D9EB794D1D5D}"/>
                </a:ext>
              </a:extLst>
            </p:cNvPr>
            <p:cNvSpPr>
              <a:spLocks/>
            </p:cNvSpPr>
            <p:nvPr/>
          </p:nvSpPr>
          <p:spPr bwMode="auto">
            <a:xfrm>
              <a:off x="647633" y="2143193"/>
              <a:ext cx="470918" cy="470918"/>
            </a:xfrm>
            <a:custGeom>
              <a:avLst/>
              <a:gdLst>
                <a:gd name="T0" fmla="*/ 200 w 400"/>
                <a:gd name="T1" fmla="*/ 0 h 400"/>
                <a:gd name="T2" fmla="*/ 200 w 400"/>
                <a:gd name="T3" fmla="*/ 0 h 400"/>
                <a:gd name="T4" fmla="*/ 253 w 400"/>
                <a:gd name="T5" fmla="*/ 7 h 400"/>
                <a:gd name="T6" fmla="*/ 301 w 400"/>
                <a:gd name="T7" fmla="*/ 28 h 400"/>
                <a:gd name="T8" fmla="*/ 341 w 400"/>
                <a:gd name="T9" fmla="*/ 59 h 400"/>
                <a:gd name="T10" fmla="*/ 372 w 400"/>
                <a:gd name="T11" fmla="*/ 99 h 400"/>
                <a:gd name="T12" fmla="*/ 393 w 400"/>
                <a:gd name="T13" fmla="*/ 147 h 400"/>
                <a:gd name="T14" fmla="*/ 400 w 400"/>
                <a:gd name="T15" fmla="*/ 200 h 400"/>
                <a:gd name="T16" fmla="*/ 393 w 400"/>
                <a:gd name="T17" fmla="*/ 253 h 400"/>
                <a:gd name="T18" fmla="*/ 372 w 400"/>
                <a:gd name="T19" fmla="*/ 301 h 400"/>
                <a:gd name="T20" fmla="*/ 341 w 400"/>
                <a:gd name="T21" fmla="*/ 342 h 400"/>
                <a:gd name="T22" fmla="*/ 301 w 400"/>
                <a:gd name="T23" fmla="*/ 373 h 400"/>
                <a:gd name="T24" fmla="*/ 253 w 400"/>
                <a:gd name="T25" fmla="*/ 393 h 400"/>
                <a:gd name="T26" fmla="*/ 200 w 400"/>
                <a:gd name="T27" fmla="*/ 400 h 400"/>
                <a:gd name="T28" fmla="*/ 147 w 400"/>
                <a:gd name="T29" fmla="*/ 393 h 400"/>
                <a:gd name="T30" fmla="*/ 99 w 400"/>
                <a:gd name="T31" fmla="*/ 373 h 400"/>
                <a:gd name="T32" fmla="*/ 58 w 400"/>
                <a:gd name="T33" fmla="*/ 342 h 400"/>
                <a:gd name="T34" fmla="*/ 27 w 400"/>
                <a:gd name="T35" fmla="*/ 301 h 400"/>
                <a:gd name="T36" fmla="*/ 7 w 400"/>
                <a:gd name="T37" fmla="*/ 253 h 400"/>
                <a:gd name="T38" fmla="*/ 0 w 400"/>
                <a:gd name="T39" fmla="*/ 200 h 400"/>
                <a:gd name="T40" fmla="*/ 7 w 400"/>
                <a:gd name="T41" fmla="*/ 147 h 400"/>
                <a:gd name="T42" fmla="*/ 27 w 400"/>
                <a:gd name="T43" fmla="*/ 99 h 400"/>
                <a:gd name="T44" fmla="*/ 58 w 400"/>
                <a:gd name="T45" fmla="*/ 59 h 400"/>
                <a:gd name="T46" fmla="*/ 99 w 400"/>
                <a:gd name="T47" fmla="*/ 28 h 400"/>
                <a:gd name="T48" fmla="*/ 147 w 400"/>
                <a:gd name="T49" fmla="*/ 7 h 400"/>
                <a:gd name="T50" fmla="*/ 200 w 400"/>
                <a:gd name="T5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400">
                  <a:moveTo>
                    <a:pt x="200" y="0"/>
                  </a:moveTo>
                  <a:lnTo>
                    <a:pt x="200" y="0"/>
                  </a:lnTo>
                  <a:cubicBezTo>
                    <a:pt x="218" y="0"/>
                    <a:pt x="236" y="3"/>
                    <a:pt x="253" y="7"/>
                  </a:cubicBezTo>
                  <a:cubicBezTo>
                    <a:pt x="270" y="12"/>
                    <a:pt x="286" y="19"/>
                    <a:pt x="301" y="28"/>
                  </a:cubicBezTo>
                  <a:cubicBezTo>
                    <a:pt x="316" y="36"/>
                    <a:pt x="329" y="47"/>
                    <a:pt x="341" y="59"/>
                  </a:cubicBezTo>
                  <a:cubicBezTo>
                    <a:pt x="353" y="71"/>
                    <a:pt x="364" y="84"/>
                    <a:pt x="372" y="99"/>
                  </a:cubicBezTo>
                  <a:cubicBezTo>
                    <a:pt x="381" y="114"/>
                    <a:pt x="388" y="130"/>
                    <a:pt x="393" y="147"/>
                  </a:cubicBezTo>
                  <a:cubicBezTo>
                    <a:pt x="397" y="164"/>
                    <a:pt x="400" y="182"/>
                    <a:pt x="400" y="200"/>
                  </a:cubicBezTo>
                  <a:cubicBezTo>
                    <a:pt x="400" y="219"/>
                    <a:pt x="397" y="236"/>
                    <a:pt x="393" y="253"/>
                  </a:cubicBezTo>
                  <a:cubicBezTo>
                    <a:pt x="388" y="270"/>
                    <a:pt x="381" y="286"/>
                    <a:pt x="372" y="301"/>
                  </a:cubicBezTo>
                  <a:cubicBezTo>
                    <a:pt x="364" y="316"/>
                    <a:pt x="353" y="329"/>
                    <a:pt x="341" y="342"/>
                  </a:cubicBezTo>
                  <a:cubicBezTo>
                    <a:pt x="329" y="354"/>
                    <a:pt x="316" y="364"/>
                    <a:pt x="301" y="373"/>
                  </a:cubicBezTo>
                  <a:cubicBezTo>
                    <a:pt x="286" y="381"/>
                    <a:pt x="270" y="388"/>
                    <a:pt x="253" y="393"/>
                  </a:cubicBezTo>
                  <a:cubicBezTo>
                    <a:pt x="236" y="398"/>
                    <a:pt x="218" y="400"/>
                    <a:pt x="200" y="400"/>
                  </a:cubicBezTo>
                  <a:cubicBezTo>
                    <a:pt x="181" y="400"/>
                    <a:pt x="164" y="398"/>
                    <a:pt x="147" y="393"/>
                  </a:cubicBezTo>
                  <a:cubicBezTo>
                    <a:pt x="130" y="388"/>
                    <a:pt x="114" y="381"/>
                    <a:pt x="99" y="373"/>
                  </a:cubicBezTo>
                  <a:cubicBezTo>
                    <a:pt x="84" y="364"/>
                    <a:pt x="71" y="354"/>
                    <a:pt x="58" y="342"/>
                  </a:cubicBezTo>
                  <a:cubicBezTo>
                    <a:pt x="46" y="329"/>
                    <a:pt x="36" y="316"/>
                    <a:pt x="27" y="301"/>
                  </a:cubicBezTo>
                  <a:cubicBezTo>
                    <a:pt x="19" y="286"/>
                    <a:pt x="12" y="270"/>
                    <a:pt x="7" y="253"/>
                  </a:cubicBezTo>
                  <a:cubicBezTo>
                    <a:pt x="2" y="236"/>
                    <a:pt x="0" y="219"/>
                    <a:pt x="0" y="200"/>
                  </a:cubicBezTo>
                  <a:cubicBezTo>
                    <a:pt x="0" y="182"/>
                    <a:pt x="2" y="164"/>
                    <a:pt x="7" y="147"/>
                  </a:cubicBezTo>
                  <a:cubicBezTo>
                    <a:pt x="12" y="130"/>
                    <a:pt x="19" y="114"/>
                    <a:pt x="27" y="99"/>
                  </a:cubicBezTo>
                  <a:cubicBezTo>
                    <a:pt x="36" y="84"/>
                    <a:pt x="46" y="71"/>
                    <a:pt x="58" y="59"/>
                  </a:cubicBezTo>
                  <a:cubicBezTo>
                    <a:pt x="71" y="47"/>
                    <a:pt x="84" y="36"/>
                    <a:pt x="99" y="28"/>
                  </a:cubicBezTo>
                  <a:cubicBezTo>
                    <a:pt x="114" y="19"/>
                    <a:pt x="130" y="12"/>
                    <a:pt x="147" y="7"/>
                  </a:cubicBezTo>
                  <a:cubicBezTo>
                    <a:pt x="164" y="3"/>
                    <a:pt x="181" y="0"/>
                    <a:pt x="200" y="0"/>
                  </a:cubicBezTo>
                  <a:close/>
                </a:path>
              </a:pathLst>
            </a:custGeom>
            <a:gradFill>
              <a:gsLst>
                <a:gs pos="0">
                  <a:srgbClr val="5A41A8"/>
                </a:gs>
                <a:gs pos="100000">
                  <a:srgbClr val="D59DFF"/>
                </a:gs>
              </a:gsLst>
              <a:lin ang="12600000" scaled="0"/>
            </a:gradFill>
            <a:ln w="28575">
              <a:noFill/>
              <a:headEnd type="none" w="med" len="med"/>
              <a:tailEnd type="none" w="med" len="med"/>
            </a:ln>
            <a:effectLst>
              <a:outerShdw blurRad="215900" sx="102000" sy="1020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532" name="Freeform 5">
              <a:extLst>
                <a:ext uri="{FF2B5EF4-FFF2-40B4-BE49-F238E27FC236}">
                  <a16:creationId xmlns:a16="http://schemas.microsoft.com/office/drawing/2014/main" id="{9C28EF04-0797-9026-1445-D84A5C39BCBC}"/>
                </a:ext>
              </a:extLst>
            </p:cNvPr>
            <p:cNvSpPr>
              <a:spLocks/>
            </p:cNvSpPr>
            <p:nvPr/>
          </p:nvSpPr>
          <p:spPr bwMode="auto">
            <a:xfrm>
              <a:off x="704765" y="2200325"/>
              <a:ext cx="356656" cy="356654"/>
            </a:xfrm>
            <a:custGeom>
              <a:avLst/>
              <a:gdLst>
                <a:gd name="T0" fmla="*/ 200 w 400"/>
                <a:gd name="T1" fmla="*/ 0 h 400"/>
                <a:gd name="T2" fmla="*/ 200 w 400"/>
                <a:gd name="T3" fmla="*/ 0 h 400"/>
                <a:gd name="T4" fmla="*/ 253 w 400"/>
                <a:gd name="T5" fmla="*/ 7 h 400"/>
                <a:gd name="T6" fmla="*/ 301 w 400"/>
                <a:gd name="T7" fmla="*/ 28 h 400"/>
                <a:gd name="T8" fmla="*/ 341 w 400"/>
                <a:gd name="T9" fmla="*/ 59 h 400"/>
                <a:gd name="T10" fmla="*/ 372 w 400"/>
                <a:gd name="T11" fmla="*/ 99 h 400"/>
                <a:gd name="T12" fmla="*/ 393 w 400"/>
                <a:gd name="T13" fmla="*/ 147 h 400"/>
                <a:gd name="T14" fmla="*/ 400 w 400"/>
                <a:gd name="T15" fmla="*/ 200 h 400"/>
                <a:gd name="T16" fmla="*/ 393 w 400"/>
                <a:gd name="T17" fmla="*/ 253 h 400"/>
                <a:gd name="T18" fmla="*/ 372 w 400"/>
                <a:gd name="T19" fmla="*/ 301 h 400"/>
                <a:gd name="T20" fmla="*/ 341 w 400"/>
                <a:gd name="T21" fmla="*/ 342 h 400"/>
                <a:gd name="T22" fmla="*/ 301 w 400"/>
                <a:gd name="T23" fmla="*/ 373 h 400"/>
                <a:gd name="T24" fmla="*/ 253 w 400"/>
                <a:gd name="T25" fmla="*/ 393 h 400"/>
                <a:gd name="T26" fmla="*/ 200 w 400"/>
                <a:gd name="T27" fmla="*/ 400 h 400"/>
                <a:gd name="T28" fmla="*/ 147 w 400"/>
                <a:gd name="T29" fmla="*/ 393 h 400"/>
                <a:gd name="T30" fmla="*/ 99 w 400"/>
                <a:gd name="T31" fmla="*/ 373 h 400"/>
                <a:gd name="T32" fmla="*/ 58 w 400"/>
                <a:gd name="T33" fmla="*/ 342 h 400"/>
                <a:gd name="T34" fmla="*/ 27 w 400"/>
                <a:gd name="T35" fmla="*/ 301 h 400"/>
                <a:gd name="T36" fmla="*/ 7 w 400"/>
                <a:gd name="T37" fmla="*/ 253 h 400"/>
                <a:gd name="T38" fmla="*/ 0 w 400"/>
                <a:gd name="T39" fmla="*/ 200 h 400"/>
                <a:gd name="T40" fmla="*/ 7 w 400"/>
                <a:gd name="T41" fmla="*/ 147 h 400"/>
                <a:gd name="T42" fmla="*/ 27 w 400"/>
                <a:gd name="T43" fmla="*/ 99 h 400"/>
                <a:gd name="T44" fmla="*/ 58 w 400"/>
                <a:gd name="T45" fmla="*/ 59 h 400"/>
                <a:gd name="T46" fmla="*/ 99 w 400"/>
                <a:gd name="T47" fmla="*/ 28 h 400"/>
                <a:gd name="T48" fmla="*/ 147 w 400"/>
                <a:gd name="T49" fmla="*/ 7 h 400"/>
                <a:gd name="T50" fmla="*/ 200 w 400"/>
                <a:gd name="T5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400">
                  <a:moveTo>
                    <a:pt x="200" y="0"/>
                  </a:moveTo>
                  <a:lnTo>
                    <a:pt x="200" y="0"/>
                  </a:lnTo>
                  <a:cubicBezTo>
                    <a:pt x="218" y="0"/>
                    <a:pt x="236" y="3"/>
                    <a:pt x="253" y="7"/>
                  </a:cubicBezTo>
                  <a:cubicBezTo>
                    <a:pt x="270" y="12"/>
                    <a:pt x="286" y="19"/>
                    <a:pt x="301" y="28"/>
                  </a:cubicBezTo>
                  <a:cubicBezTo>
                    <a:pt x="316" y="36"/>
                    <a:pt x="329" y="47"/>
                    <a:pt x="341" y="59"/>
                  </a:cubicBezTo>
                  <a:cubicBezTo>
                    <a:pt x="353" y="71"/>
                    <a:pt x="364" y="84"/>
                    <a:pt x="372" y="99"/>
                  </a:cubicBezTo>
                  <a:cubicBezTo>
                    <a:pt x="381" y="114"/>
                    <a:pt x="388" y="130"/>
                    <a:pt x="393" y="147"/>
                  </a:cubicBezTo>
                  <a:cubicBezTo>
                    <a:pt x="397" y="164"/>
                    <a:pt x="400" y="182"/>
                    <a:pt x="400" y="200"/>
                  </a:cubicBezTo>
                  <a:cubicBezTo>
                    <a:pt x="400" y="219"/>
                    <a:pt x="397" y="236"/>
                    <a:pt x="393" y="253"/>
                  </a:cubicBezTo>
                  <a:cubicBezTo>
                    <a:pt x="388" y="270"/>
                    <a:pt x="381" y="286"/>
                    <a:pt x="372" y="301"/>
                  </a:cubicBezTo>
                  <a:cubicBezTo>
                    <a:pt x="364" y="316"/>
                    <a:pt x="353" y="329"/>
                    <a:pt x="341" y="342"/>
                  </a:cubicBezTo>
                  <a:cubicBezTo>
                    <a:pt x="329" y="354"/>
                    <a:pt x="316" y="364"/>
                    <a:pt x="301" y="373"/>
                  </a:cubicBezTo>
                  <a:cubicBezTo>
                    <a:pt x="286" y="381"/>
                    <a:pt x="270" y="388"/>
                    <a:pt x="253" y="393"/>
                  </a:cubicBezTo>
                  <a:cubicBezTo>
                    <a:pt x="236" y="398"/>
                    <a:pt x="218" y="400"/>
                    <a:pt x="200" y="400"/>
                  </a:cubicBezTo>
                  <a:cubicBezTo>
                    <a:pt x="181" y="400"/>
                    <a:pt x="164" y="398"/>
                    <a:pt x="147" y="393"/>
                  </a:cubicBezTo>
                  <a:cubicBezTo>
                    <a:pt x="130" y="388"/>
                    <a:pt x="114" y="381"/>
                    <a:pt x="99" y="373"/>
                  </a:cubicBezTo>
                  <a:cubicBezTo>
                    <a:pt x="84" y="364"/>
                    <a:pt x="71" y="354"/>
                    <a:pt x="58" y="342"/>
                  </a:cubicBezTo>
                  <a:cubicBezTo>
                    <a:pt x="46" y="329"/>
                    <a:pt x="36" y="316"/>
                    <a:pt x="27" y="301"/>
                  </a:cubicBezTo>
                  <a:cubicBezTo>
                    <a:pt x="19" y="286"/>
                    <a:pt x="12" y="270"/>
                    <a:pt x="7" y="253"/>
                  </a:cubicBezTo>
                  <a:cubicBezTo>
                    <a:pt x="2" y="236"/>
                    <a:pt x="0" y="219"/>
                    <a:pt x="0" y="200"/>
                  </a:cubicBezTo>
                  <a:cubicBezTo>
                    <a:pt x="0" y="182"/>
                    <a:pt x="2" y="164"/>
                    <a:pt x="7" y="147"/>
                  </a:cubicBezTo>
                  <a:cubicBezTo>
                    <a:pt x="12" y="130"/>
                    <a:pt x="19" y="114"/>
                    <a:pt x="27" y="99"/>
                  </a:cubicBezTo>
                  <a:cubicBezTo>
                    <a:pt x="36" y="84"/>
                    <a:pt x="46" y="71"/>
                    <a:pt x="58" y="59"/>
                  </a:cubicBezTo>
                  <a:cubicBezTo>
                    <a:pt x="71" y="47"/>
                    <a:pt x="84" y="36"/>
                    <a:pt x="99" y="28"/>
                  </a:cubicBezTo>
                  <a:cubicBezTo>
                    <a:pt x="114" y="19"/>
                    <a:pt x="130" y="12"/>
                    <a:pt x="147" y="7"/>
                  </a:cubicBezTo>
                  <a:cubicBezTo>
                    <a:pt x="164" y="3"/>
                    <a:pt x="181" y="0"/>
                    <a:pt x="200" y="0"/>
                  </a:cubicBezTo>
                  <a:close/>
                </a:path>
              </a:pathLst>
            </a:custGeom>
            <a:solidFill>
              <a:schemeClr val="bg1"/>
            </a:solidFill>
            <a:ln w="28575">
              <a:noFill/>
              <a:headEnd type="none" w="med" len="med"/>
              <a:tailEnd type="none" w="med" len="med"/>
            </a:ln>
            <a:effectLst>
              <a:outerShdw blurRad="342900" dist="38100" dir="2700000" algn="tl" rotWithShape="0">
                <a:prstClr val="black">
                  <a:alpha val="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5C5AD4"/>
                  </a:solidFill>
                  <a:effectLst/>
                  <a:uLnTx/>
                  <a:uFillTx/>
                  <a:latin typeface="Segoe UI"/>
                  <a:ea typeface="+mn-ea"/>
                  <a:cs typeface="Segoe UI" pitchFamily="34" charset="0"/>
                </a:rPr>
                <a:t>3</a:t>
              </a:r>
            </a:p>
          </p:txBody>
        </p:sp>
      </p:grpSp>
      <p:grpSp>
        <p:nvGrpSpPr>
          <p:cNvPr id="533" name="Group 532">
            <a:extLst>
              <a:ext uri="{FF2B5EF4-FFF2-40B4-BE49-F238E27FC236}">
                <a16:creationId xmlns:a16="http://schemas.microsoft.com/office/drawing/2014/main" id="{1AEFA140-C9C3-9454-9A95-8CC79B3DFB4E}"/>
              </a:ext>
              <a:ext uri="{C183D7F6-B498-43B3-948B-1728B52AA6E4}">
                <adec:decorative xmlns:adec="http://schemas.microsoft.com/office/drawing/2017/decorative" val="1"/>
              </a:ext>
            </a:extLst>
          </p:cNvPr>
          <p:cNvGrpSpPr/>
          <p:nvPr/>
        </p:nvGrpSpPr>
        <p:grpSpPr>
          <a:xfrm>
            <a:off x="797680" y="4668573"/>
            <a:ext cx="243675" cy="243675"/>
            <a:chOff x="647633" y="2143193"/>
            <a:chExt cx="470918" cy="470918"/>
          </a:xfrm>
        </p:grpSpPr>
        <p:sp>
          <p:nvSpPr>
            <p:cNvPr id="534" name="Freeform 5">
              <a:extLst>
                <a:ext uri="{FF2B5EF4-FFF2-40B4-BE49-F238E27FC236}">
                  <a16:creationId xmlns:a16="http://schemas.microsoft.com/office/drawing/2014/main" id="{312463BA-0EB2-097C-FB17-6C2647581E9B}"/>
                </a:ext>
              </a:extLst>
            </p:cNvPr>
            <p:cNvSpPr>
              <a:spLocks/>
            </p:cNvSpPr>
            <p:nvPr/>
          </p:nvSpPr>
          <p:spPr bwMode="auto">
            <a:xfrm>
              <a:off x="647633" y="2143193"/>
              <a:ext cx="470918" cy="470918"/>
            </a:xfrm>
            <a:custGeom>
              <a:avLst/>
              <a:gdLst>
                <a:gd name="T0" fmla="*/ 200 w 400"/>
                <a:gd name="T1" fmla="*/ 0 h 400"/>
                <a:gd name="T2" fmla="*/ 200 w 400"/>
                <a:gd name="T3" fmla="*/ 0 h 400"/>
                <a:gd name="T4" fmla="*/ 253 w 400"/>
                <a:gd name="T5" fmla="*/ 7 h 400"/>
                <a:gd name="T6" fmla="*/ 301 w 400"/>
                <a:gd name="T7" fmla="*/ 28 h 400"/>
                <a:gd name="T8" fmla="*/ 341 w 400"/>
                <a:gd name="T9" fmla="*/ 59 h 400"/>
                <a:gd name="T10" fmla="*/ 372 w 400"/>
                <a:gd name="T11" fmla="*/ 99 h 400"/>
                <a:gd name="T12" fmla="*/ 393 w 400"/>
                <a:gd name="T13" fmla="*/ 147 h 400"/>
                <a:gd name="T14" fmla="*/ 400 w 400"/>
                <a:gd name="T15" fmla="*/ 200 h 400"/>
                <a:gd name="T16" fmla="*/ 393 w 400"/>
                <a:gd name="T17" fmla="*/ 253 h 400"/>
                <a:gd name="T18" fmla="*/ 372 w 400"/>
                <a:gd name="T19" fmla="*/ 301 h 400"/>
                <a:gd name="T20" fmla="*/ 341 w 400"/>
                <a:gd name="T21" fmla="*/ 342 h 400"/>
                <a:gd name="T22" fmla="*/ 301 w 400"/>
                <a:gd name="T23" fmla="*/ 373 h 400"/>
                <a:gd name="T24" fmla="*/ 253 w 400"/>
                <a:gd name="T25" fmla="*/ 393 h 400"/>
                <a:gd name="T26" fmla="*/ 200 w 400"/>
                <a:gd name="T27" fmla="*/ 400 h 400"/>
                <a:gd name="T28" fmla="*/ 147 w 400"/>
                <a:gd name="T29" fmla="*/ 393 h 400"/>
                <a:gd name="T30" fmla="*/ 99 w 400"/>
                <a:gd name="T31" fmla="*/ 373 h 400"/>
                <a:gd name="T32" fmla="*/ 58 w 400"/>
                <a:gd name="T33" fmla="*/ 342 h 400"/>
                <a:gd name="T34" fmla="*/ 27 w 400"/>
                <a:gd name="T35" fmla="*/ 301 h 400"/>
                <a:gd name="T36" fmla="*/ 7 w 400"/>
                <a:gd name="T37" fmla="*/ 253 h 400"/>
                <a:gd name="T38" fmla="*/ 0 w 400"/>
                <a:gd name="T39" fmla="*/ 200 h 400"/>
                <a:gd name="T40" fmla="*/ 7 w 400"/>
                <a:gd name="T41" fmla="*/ 147 h 400"/>
                <a:gd name="T42" fmla="*/ 27 w 400"/>
                <a:gd name="T43" fmla="*/ 99 h 400"/>
                <a:gd name="T44" fmla="*/ 58 w 400"/>
                <a:gd name="T45" fmla="*/ 59 h 400"/>
                <a:gd name="T46" fmla="*/ 99 w 400"/>
                <a:gd name="T47" fmla="*/ 28 h 400"/>
                <a:gd name="T48" fmla="*/ 147 w 400"/>
                <a:gd name="T49" fmla="*/ 7 h 400"/>
                <a:gd name="T50" fmla="*/ 200 w 400"/>
                <a:gd name="T5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400">
                  <a:moveTo>
                    <a:pt x="200" y="0"/>
                  </a:moveTo>
                  <a:lnTo>
                    <a:pt x="200" y="0"/>
                  </a:lnTo>
                  <a:cubicBezTo>
                    <a:pt x="218" y="0"/>
                    <a:pt x="236" y="3"/>
                    <a:pt x="253" y="7"/>
                  </a:cubicBezTo>
                  <a:cubicBezTo>
                    <a:pt x="270" y="12"/>
                    <a:pt x="286" y="19"/>
                    <a:pt x="301" y="28"/>
                  </a:cubicBezTo>
                  <a:cubicBezTo>
                    <a:pt x="316" y="36"/>
                    <a:pt x="329" y="47"/>
                    <a:pt x="341" y="59"/>
                  </a:cubicBezTo>
                  <a:cubicBezTo>
                    <a:pt x="353" y="71"/>
                    <a:pt x="364" y="84"/>
                    <a:pt x="372" y="99"/>
                  </a:cubicBezTo>
                  <a:cubicBezTo>
                    <a:pt x="381" y="114"/>
                    <a:pt x="388" y="130"/>
                    <a:pt x="393" y="147"/>
                  </a:cubicBezTo>
                  <a:cubicBezTo>
                    <a:pt x="397" y="164"/>
                    <a:pt x="400" y="182"/>
                    <a:pt x="400" y="200"/>
                  </a:cubicBezTo>
                  <a:cubicBezTo>
                    <a:pt x="400" y="219"/>
                    <a:pt x="397" y="236"/>
                    <a:pt x="393" y="253"/>
                  </a:cubicBezTo>
                  <a:cubicBezTo>
                    <a:pt x="388" y="270"/>
                    <a:pt x="381" y="286"/>
                    <a:pt x="372" y="301"/>
                  </a:cubicBezTo>
                  <a:cubicBezTo>
                    <a:pt x="364" y="316"/>
                    <a:pt x="353" y="329"/>
                    <a:pt x="341" y="342"/>
                  </a:cubicBezTo>
                  <a:cubicBezTo>
                    <a:pt x="329" y="354"/>
                    <a:pt x="316" y="364"/>
                    <a:pt x="301" y="373"/>
                  </a:cubicBezTo>
                  <a:cubicBezTo>
                    <a:pt x="286" y="381"/>
                    <a:pt x="270" y="388"/>
                    <a:pt x="253" y="393"/>
                  </a:cubicBezTo>
                  <a:cubicBezTo>
                    <a:pt x="236" y="398"/>
                    <a:pt x="218" y="400"/>
                    <a:pt x="200" y="400"/>
                  </a:cubicBezTo>
                  <a:cubicBezTo>
                    <a:pt x="181" y="400"/>
                    <a:pt x="164" y="398"/>
                    <a:pt x="147" y="393"/>
                  </a:cubicBezTo>
                  <a:cubicBezTo>
                    <a:pt x="130" y="388"/>
                    <a:pt x="114" y="381"/>
                    <a:pt x="99" y="373"/>
                  </a:cubicBezTo>
                  <a:cubicBezTo>
                    <a:pt x="84" y="364"/>
                    <a:pt x="71" y="354"/>
                    <a:pt x="58" y="342"/>
                  </a:cubicBezTo>
                  <a:cubicBezTo>
                    <a:pt x="46" y="329"/>
                    <a:pt x="36" y="316"/>
                    <a:pt x="27" y="301"/>
                  </a:cubicBezTo>
                  <a:cubicBezTo>
                    <a:pt x="19" y="286"/>
                    <a:pt x="12" y="270"/>
                    <a:pt x="7" y="253"/>
                  </a:cubicBezTo>
                  <a:cubicBezTo>
                    <a:pt x="2" y="236"/>
                    <a:pt x="0" y="219"/>
                    <a:pt x="0" y="200"/>
                  </a:cubicBezTo>
                  <a:cubicBezTo>
                    <a:pt x="0" y="182"/>
                    <a:pt x="2" y="164"/>
                    <a:pt x="7" y="147"/>
                  </a:cubicBezTo>
                  <a:cubicBezTo>
                    <a:pt x="12" y="130"/>
                    <a:pt x="19" y="114"/>
                    <a:pt x="27" y="99"/>
                  </a:cubicBezTo>
                  <a:cubicBezTo>
                    <a:pt x="36" y="84"/>
                    <a:pt x="46" y="71"/>
                    <a:pt x="58" y="59"/>
                  </a:cubicBezTo>
                  <a:cubicBezTo>
                    <a:pt x="71" y="47"/>
                    <a:pt x="84" y="36"/>
                    <a:pt x="99" y="28"/>
                  </a:cubicBezTo>
                  <a:cubicBezTo>
                    <a:pt x="114" y="19"/>
                    <a:pt x="130" y="12"/>
                    <a:pt x="147" y="7"/>
                  </a:cubicBezTo>
                  <a:cubicBezTo>
                    <a:pt x="164" y="3"/>
                    <a:pt x="181" y="0"/>
                    <a:pt x="200" y="0"/>
                  </a:cubicBezTo>
                  <a:close/>
                </a:path>
              </a:pathLst>
            </a:custGeom>
            <a:gradFill>
              <a:gsLst>
                <a:gs pos="0">
                  <a:srgbClr val="5A41A8"/>
                </a:gs>
                <a:gs pos="100000">
                  <a:srgbClr val="D59DFF"/>
                </a:gs>
              </a:gsLst>
              <a:lin ang="12600000" scaled="0"/>
            </a:gradFill>
            <a:ln w="28575">
              <a:noFill/>
              <a:headEnd type="none" w="med" len="med"/>
              <a:tailEnd type="none" w="med" len="med"/>
            </a:ln>
            <a:effectLst>
              <a:outerShdw blurRad="215900" sx="102000" sy="1020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535" name="Freeform 5">
              <a:extLst>
                <a:ext uri="{FF2B5EF4-FFF2-40B4-BE49-F238E27FC236}">
                  <a16:creationId xmlns:a16="http://schemas.microsoft.com/office/drawing/2014/main" id="{D7BB431A-7D76-4E24-ED55-CED9481491C7}"/>
                </a:ext>
              </a:extLst>
            </p:cNvPr>
            <p:cNvSpPr>
              <a:spLocks/>
            </p:cNvSpPr>
            <p:nvPr/>
          </p:nvSpPr>
          <p:spPr bwMode="auto">
            <a:xfrm>
              <a:off x="704765" y="2200325"/>
              <a:ext cx="356656" cy="356654"/>
            </a:xfrm>
            <a:custGeom>
              <a:avLst/>
              <a:gdLst>
                <a:gd name="T0" fmla="*/ 200 w 400"/>
                <a:gd name="T1" fmla="*/ 0 h 400"/>
                <a:gd name="T2" fmla="*/ 200 w 400"/>
                <a:gd name="T3" fmla="*/ 0 h 400"/>
                <a:gd name="T4" fmla="*/ 253 w 400"/>
                <a:gd name="T5" fmla="*/ 7 h 400"/>
                <a:gd name="T6" fmla="*/ 301 w 400"/>
                <a:gd name="T7" fmla="*/ 28 h 400"/>
                <a:gd name="T8" fmla="*/ 341 w 400"/>
                <a:gd name="T9" fmla="*/ 59 h 400"/>
                <a:gd name="T10" fmla="*/ 372 w 400"/>
                <a:gd name="T11" fmla="*/ 99 h 400"/>
                <a:gd name="T12" fmla="*/ 393 w 400"/>
                <a:gd name="T13" fmla="*/ 147 h 400"/>
                <a:gd name="T14" fmla="*/ 400 w 400"/>
                <a:gd name="T15" fmla="*/ 200 h 400"/>
                <a:gd name="T16" fmla="*/ 393 w 400"/>
                <a:gd name="T17" fmla="*/ 253 h 400"/>
                <a:gd name="T18" fmla="*/ 372 w 400"/>
                <a:gd name="T19" fmla="*/ 301 h 400"/>
                <a:gd name="T20" fmla="*/ 341 w 400"/>
                <a:gd name="T21" fmla="*/ 342 h 400"/>
                <a:gd name="T22" fmla="*/ 301 w 400"/>
                <a:gd name="T23" fmla="*/ 373 h 400"/>
                <a:gd name="T24" fmla="*/ 253 w 400"/>
                <a:gd name="T25" fmla="*/ 393 h 400"/>
                <a:gd name="T26" fmla="*/ 200 w 400"/>
                <a:gd name="T27" fmla="*/ 400 h 400"/>
                <a:gd name="T28" fmla="*/ 147 w 400"/>
                <a:gd name="T29" fmla="*/ 393 h 400"/>
                <a:gd name="T30" fmla="*/ 99 w 400"/>
                <a:gd name="T31" fmla="*/ 373 h 400"/>
                <a:gd name="T32" fmla="*/ 58 w 400"/>
                <a:gd name="T33" fmla="*/ 342 h 400"/>
                <a:gd name="T34" fmla="*/ 27 w 400"/>
                <a:gd name="T35" fmla="*/ 301 h 400"/>
                <a:gd name="T36" fmla="*/ 7 w 400"/>
                <a:gd name="T37" fmla="*/ 253 h 400"/>
                <a:gd name="T38" fmla="*/ 0 w 400"/>
                <a:gd name="T39" fmla="*/ 200 h 400"/>
                <a:gd name="T40" fmla="*/ 7 w 400"/>
                <a:gd name="T41" fmla="*/ 147 h 400"/>
                <a:gd name="T42" fmla="*/ 27 w 400"/>
                <a:gd name="T43" fmla="*/ 99 h 400"/>
                <a:gd name="T44" fmla="*/ 58 w 400"/>
                <a:gd name="T45" fmla="*/ 59 h 400"/>
                <a:gd name="T46" fmla="*/ 99 w 400"/>
                <a:gd name="T47" fmla="*/ 28 h 400"/>
                <a:gd name="T48" fmla="*/ 147 w 400"/>
                <a:gd name="T49" fmla="*/ 7 h 400"/>
                <a:gd name="T50" fmla="*/ 200 w 400"/>
                <a:gd name="T5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400">
                  <a:moveTo>
                    <a:pt x="200" y="0"/>
                  </a:moveTo>
                  <a:lnTo>
                    <a:pt x="200" y="0"/>
                  </a:lnTo>
                  <a:cubicBezTo>
                    <a:pt x="218" y="0"/>
                    <a:pt x="236" y="3"/>
                    <a:pt x="253" y="7"/>
                  </a:cubicBezTo>
                  <a:cubicBezTo>
                    <a:pt x="270" y="12"/>
                    <a:pt x="286" y="19"/>
                    <a:pt x="301" y="28"/>
                  </a:cubicBezTo>
                  <a:cubicBezTo>
                    <a:pt x="316" y="36"/>
                    <a:pt x="329" y="47"/>
                    <a:pt x="341" y="59"/>
                  </a:cubicBezTo>
                  <a:cubicBezTo>
                    <a:pt x="353" y="71"/>
                    <a:pt x="364" y="84"/>
                    <a:pt x="372" y="99"/>
                  </a:cubicBezTo>
                  <a:cubicBezTo>
                    <a:pt x="381" y="114"/>
                    <a:pt x="388" y="130"/>
                    <a:pt x="393" y="147"/>
                  </a:cubicBezTo>
                  <a:cubicBezTo>
                    <a:pt x="397" y="164"/>
                    <a:pt x="400" y="182"/>
                    <a:pt x="400" y="200"/>
                  </a:cubicBezTo>
                  <a:cubicBezTo>
                    <a:pt x="400" y="219"/>
                    <a:pt x="397" y="236"/>
                    <a:pt x="393" y="253"/>
                  </a:cubicBezTo>
                  <a:cubicBezTo>
                    <a:pt x="388" y="270"/>
                    <a:pt x="381" y="286"/>
                    <a:pt x="372" y="301"/>
                  </a:cubicBezTo>
                  <a:cubicBezTo>
                    <a:pt x="364" y="316"/>
                    <a:pt x="353" y="329"/>
                    <a:pt x="341" y="342"/>
                  </a:cubicBezTo>
                  <a:cubicBezTo>
                    <a:pt x="329" y="354"/>
                    <a:pt x="316" y="364"/>
                    <a:pt x="301" y="373"/>
                  </a:cubicBezTo>
                  <a:cubicBezTo>
                    <a:pt x="286" y="381"/>
                    <a:pt x="270" y="388"/>
                    <a:pt x="253" y="393"/>
                  </a:cubicBezTo>
                  <a:cubicBezTo>
                    <a:pt x="236" y="398"/>
                    <a:pt x="218" y="400"/>
                    <a:pt x="200" y="400"/>
                  </a:cubicBezTo>
                  <a:cubicBezTo>
                    <a:pt x="181" y="400"/>
                    <a:pt x="164" y="398"/>
                    <a:pt x="147" y="393"/>
                  </a:cubicBezTo>
                  <a:cubicBezTo>
                    <a:pt x="130" y="388"/>
                    <a:pt x="114" y="381"/>
                    <a:pt x="99" y="373"/>
                  </a:cubicBezTo>
                  <a:cubicBezTo>
                    <a:pt x="84" y="364"/>
                    <a:pt x="71" y="354"/>
                    <a:pt x="58" y="342"/>
                  </a:cubicBezTo>
                  <a:cubicBezTo>
                    <a:pt x="46" y="329"/>
                    <a:pt x="36" y="316"/>
                    <a:pt x="27" y="301"/>
                  </a:cubicBezTo>
                  <a:cubicBezTo>
                    <a:pt x="19" y="286"/>
                    <a:pt x="12" y="270"/>
                    <a:pt x="7" y="253"/>
                  </a:cubicBezTo>
                  <a:cubicBezTo>
                    <a:pt x="2" y="236"/>
                    <a:pt x="0" y="219"/>
                    <a:pt x="0" y="200"/>
                  </a:cubicBezTo>
                  <a:cubicBezTo>
                    <a:pt x="0" y="182"/>
                    <a:pt x="2" y="164"/>
                    <a:pt x="7" y="147"/>
                  </a:cubicBezTo>
                  <a:cubicBezTo>
                    <a:pt x="12" y="130"/>
                    <a:pt x="19" y="114"/>
                    <a:pt x="27" y="99"/>
                  </a:cubicBezTo>
                  <a:cubicBezTo>
                    <a:pt x="36" y="84"/>
                    <a:pt x="46" y="71"/>
                    <a:pt x="58" y="59"/>
                  </a:cubicBezTo>
                  <a:cubicBezTo>
                    <a:pt x="71" y="47"/>
                    <a:pt x="84" y="36"/>
                    <a:pt x="99" y="28"/>
                  </a:cubicBezTo>
                  <a:cubicBezTo>
                    <a:pt x="114" y="19"/>
                    <a:pt x="130" y="12"/>
                    <a:pt x="147" y="7"/>
                  </a:cubicBezTo>
                  <a:cubicBezTo>
                    <a:pt x="164" y="3"/>
                    <a:pt x="181" y="0"/>
                    <a:pt x="200" y="0"/>
                  </a:cubicBezTo>
                  <a:close/>
                </a:path>
              </a:pathLst>
            </a:custGeom>
            <a:solidFill>
              <a:schemeClr val="bg1"/>
            </a:solidFill>
            <a:ln w="28575">
              <a:noFill/>
              <a:headEnd type="none" w="med" len="med"/>
              <a:tailEnd type="none" w="med" len="med"/>
            </a:ln>
            <a:effectLst>
              <a:outerShdw blurRad="342900" dist="38100" dir="2700000" algn="tl" rotWithShape="0">
                <a:prstClr val="black">
                  <a:alpha val="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5C5AD4"/>
                  </a:solidFill>
                  <a:effectLst/>
                  <a:uLnTx/>
                  <a:uFillTx/>
                  <a:latin typeface="Segoe UI"/>
                  <a:ea typeface="+mn-ea"/>
                  <a:cs typeface="Segoe UI" pitchFamily="34" charset="0"/>
                </a:rPr>
                <a:t>1</a:t>
              </a:r>
            </a:p>
          </p:txBody>
        </p:sp>
      </p:grpSp>
      <p:grpSp>
        <p:nvGrpSpPr>
          <p:cNvPr id="536" name="Group 535">
            <a:extLst>
              <a:ext uri="{FF2B5EF4-FFF2-40B4-BE49-F238E27FC236}">
                <a16:creationId xmlns:a16="http://schemas.microsoft.com/office/drawing/2014/main" id="{EC932275-61A0-D007-09AC-013C8933E0A5}"/>
              </a:ext>
              <a:ext uri="{C183D7F6-B498-43B3-948B-1728B52AA6E4}">
                <adec:decorative xmlns:adec="http://schemas.microsoft.com/office/drawing/2017/decorative" val="1"/>
              </a:ext>
            </a:extLst>
          </p:cNvPr>
          <p:cNvGrpSpPr/>
          <p:nvPr/>
        </p:nvGrpSpPr>
        <p:grpSpPr>
          <a:xfrm>
            <a:off x="797680" y="5022826"/>
            <a:ext cx="243675" cy="243675"/>
            <a:chOff x="647633" y="2143193"/>
            <a:chExt cx="470918" cy="470918"/>
          </a:xfrm>
        </p:grpSpPr>
        <p:sp>
          <p:nvSpPr>
            <p:cNvPr id="537" name="Freeform 5">
              <a:extLst>
                <a:ext uri="{FF2B5EF4-FFF2-40B4-BE49-F238E27FC236}">
                  <a16:creationId xmlns:a16="http://schemas.microsoft.com/office/drawing/2014/main" id="{5E24074D-AB2F-775D-CCB6-5D51ACBA5306}"/>
                </a:ext>
              </a:extLst>
            </p:cNvPr>
            <p:cNvSpPr>
              <a:spLocks/>
            </p:cNvSpPr>
            <p:nvPr/>
          </p:nvSpPr>
          <p:spPr bwMode="auto">
            <a:xfrm>
              <a:off x="647633" y="2143193"/>
              <a:ext cx="470918" cy="470918"/>
            </a:xfrm>
            <a:custGeom>
              <a:avLst/>
              <a:gdLst>
                <a:gd name="T0" fmla="*/ 200 w 400"/>
                <a:gd name="T1" fmla="*/ 0 h 400"/>
                <a:gd name="T2" fmla="*/ 200 w 400"/>
                <a:gd name="T3" fmla="*/ 0 h 400"/>
                <a:gd name="T4" fmla="*/ 253 w 400"/>
                <a:gd name="T5" fmla="*/ 7 h 400"/>
                <a:gd name="T6" fmla="*/ 301 w 400"/>
                <a:gd name="T7" fmla="*/ 28 h 400"/>
                <a:gd name="T8" fmla="*/ 341 w 400"/>
                <a:gd name="T9" fmla="*/ 59 h 400"/>
                <a:gd name="T10" fmla="*/ 372 w 400"/>
                <a:gd name="T11" fmla="*/ 99 h 400"/>
                <a:gd name="T12" fmla="*/ 393 w 400"/>
                <a:gd name="T13" fmla="*/ 147 h 400"/>
                <a:gd name="T14" fmla="*/ 400 w 400"/>
                <a:gd name="T15" fmla="*/ 200 h 400"/>
                <a:gd name="T16" fmla="*/ 393 w 400"/>
                <a:gd name="T17" fmla="*/ 253 h 400"/>
                <a:gd name="T18" fmla="*/ 372 w 400"/>
                <a:gd name="T19" fmla="*/ 301 h 400"/>
                <a:gd name="T20" fmla="*/ 341 w 400"/>
                <a:gd name="T21" fmla="*/ 342 h 400"/>
                <a:gd name="T22" fmla="*/ 301 w 400"/>
                <a:gd name="T23" fmla="*/ 373 h 400"/>
                <a:gd name="T24" fmla="*/ 253 w 400"/>
                <a:gd name="T25" fmla="*/ 393 h 400"/>
                <a:gd name="T26" fmla="*/ 200 w 400"/>
                <a:gd name="T27" fmla="*/ 400 h 400"/>
                <a:gd name="T28" fmla="*/ 147 w 400"/>
                <a:gd name="T29" fmla="*/ 393 h 400"/>
                <a:gd name="T30" fmla="*/ 99 w 400"/>
                <a:gd name="T31" fmla="*/ 373 h 400"/>
                <a:gd name="T32" fmla="*/ 58 w 400"/>
                <a:gd name="T33" fmla="*/ 342 h 400"/>
                <a:gd name="T34" fmla="*/ 27 w 400"/>
                <a:gd name="T35" fmla="*/ 301 h 400"/>
                <a:gd name="T36" fmla="*/ 7 w 400"/>
                <a:gd name="T37" fmla="*/ 253 h 400"/>
                <a:gd name="T38" fmla="*/ 0 w 400"/>
                <a:gd name="T39" fmla="*/ 200 h 400"/>
                <a:gd name="T40" fmla="*/ 7 w 400"/>
                <a:gd name="T41" fmla="*/ 147 h 400"/>
                <a:gd name="T42" fmla="*/ 27 w 400"/>
                <a:gd name="T43" fmla="*/ 99 h 400"/>
                <a:gd name="T44" fmla="*/ 58 w 400"/>
                <a:gd name="T45" fmla="*/ 59 h 400"/>
                <a:gd name="T46" fmla="*/ 99 w 400"/>
                <a:gd name="T47" fmla="*/ 28 h 400"/>
                <a:gd name="T48" fmla="*/ 147 w 400"/>
                <a:gd name="T49" fmla="*/ 7 h 400"/>
                <a:gd name="T50" fmla="*/ 200 w 400"/>
                <a:gd name="T5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400">
                  <a:moveTo>
                    <a:pt x="200" y="0"/>
                  </a:moveTo>
                  <a:lnTo>
                    <a:pt x="200" y="0"/>
                  </a:lnTo>
                  <a:cubicBezTo>
                    <a:pt x="218" y="0"/>
                    <a:pt x="236" y="3"/>
                    <a:pt x="253" y="7"/>
                  </a:cubicBezTo>
                  <a:cubicBezTo>
                    <a:pt x="270" y="12"/>
                    <a:pt x="286" y="19"/>
                    <a:pt x="301" y="28"/>
                  </a:cubicBezTo>
                  <a:cubicBezTo>
                    <a:pt x="316" y="36"/>
                    <a:pt x="329" y="47"/>
                    <a:pt x="341" y="59"/>
                  </a:cubicBezTo>
                  <a:cubicBezTo>
                    <a:pt x="353" y="71"/>
                    <a:pt x="364" y="84"/>
                    <a:pt x="372" y="99"/>
                  </a:cubicBezTo>
                  <a:cubicBezTo>
                    <a:pt x="381" y="114"/>
                    <a:pt x="388" y="130"/>
                    <a:pt x="393" y="147"/>
                  </a:cubicBezTo>
                  <a:cubicBezTo>
                    <a:pt x="397" y="164"/>
                    <a:pt x="400" y="182"/>
                    <a:pt x="400" y="200"/>
                  </a:cubicBezTo>
                  <a:cubicBezTo>
                    <a:pt x="400" y="219"/>
                    <a:pt x="397" y="236"/>
                    <a:pt x="393" y="253"/>
                  </a:cubicBezTo>
                  <a:cubicBezTo>
                    <a:pt x="388" y="270"/>
                    <a:pt x="381" y="286"/>
                    <a:pt x="372" y="301"/>
                  </a:cubicBezTo>
                  <a:cubicBezTo>
                    <a:pt x="364" y="316"/>
                    <a:pt x="353" y="329"/>
                    <a:pt x="341" y="342"/>
                  </a:cubicBezTo>
                  <a:cubicBezTo>
                    <a:pt x="329" y="354"/>
                    <a:pt x="316" y="364"/>
                    <a:pt x="301" y="373"/>
                  </a:cubicBezTo>
                  <a:cubicBezTo>
                    <a:pt x="286" y="381"/>
                    <a:pt x="270" y="388"/>
                    <a:pt x="253" y="393"/>
                  </a:cubicBezTo>
                  <a:cubicBezTo>
                    <a:pt x="236" y="398"/>
                    <a:pt x="218" y="400"/>
                    <a:pt x="200" y="400"/>
                  </a:cubicBezTo>
                  <a:cubicBezTo>
                    <a:pt x="181" y="400"/>
                    <a:pt x="164" y="398"/>
                    <a:pt x="147" y="393"/>
                  </a:cubicBezTo>
                  <a:cubicBezTo>
                    <a:pt x="130" y="388"/>
                    <a:pt x="114" y="381"/>
                    <a:pt x="99" y="373"/>
                  </a:cubicBezTo>
                  <a:cubicBezTo>
                    <a:pt x="84" y="364"/>
                    <a:pt x="71" y="354"/>
                    <a:pt x="58" y="342"/>
                  </a:cubicBezTo>
                  <a:cubicBezTo>
                    <a:pt x="46" y="329"/>
                    <a:pt x="36" y="316"/>
                    <a:pt x="27" y="301"/>
                  </a:cubicBezTo>
                  <a:cubicBezTo>
                    <a:pt x="19" y="286"/>
                    <a:pt x="12" y="270"/>
                    <a:pt x="7" y="253"/>
                  </a:cubicBezTo>
                  <a:cubicBezTo>
                    <a:pt x="2" y="236"/>
                    <a:pt x="0" y="219"/>
                    <a:pt x="0" y="200"/>
                  </a:cubicBezTo>
                  <a:cubicBezTo>
                    <a:pt x="0" y="182"/>
                    <a:pt x="2" y="164"/>
                    <a:pt x="7" y="147"/>
                  </a:cubicBezTo>
                  <a:cubicBezTo>
                    <a:pt x="12" y="130"/>
                    <a:pt x="19" y="114"/>
                    <a:pt x="27" y="99"/>
                  </a:cubicBezTo>
                  <a:cubicBezTo>
                    <a:pt x="36" y="84"/>
                    <a:pt x="46" y="71"/>
                    <a:pt x="58" y="59"/>
                  </a:cubicBezTo>
                  <a:cubicBezTo>
                    <a:pt x="71" y="47"/>
                    <a:pt x="84" y="36"/>
                    <a:pt x="99" y="28"/>
                  </a:cubicBezTo>
                  <a:cubicBezTo>
                    <a:pt x="114" y="19"/>
                    <a:pt x="130" y="12"/>
                    <a:pt x="147" y="7"/>
                  </a:cubicBezTo>
                  <a:cubicBezTo>
                    <a:pt x="164" y="3"/>
                    <a:pt x="181" y="0"/>
                    <a:pt x="200" y="0"/>
                  </a:cubicBezTo>
                  <a:close/>
                </a:path>
              </a:pathLst>
            </a:custGeom>
            <a:gradFill>
              <a:gsLst>
                <a:gs pos="0">
                  <a:srgbClr val="5A41A8"/>
                </a:gs>
                <a:gs pos="100000">
                  <a:srgbClr val="D59DFF"/>
                </a:gs>
              </a:gsLst>
              <a:lin ang="12600000" scaled="0"/>
            </a:gradFill>
            <a:ln w="28575">
              <a:noFill/>
              <a:headEnd type="none" w="med" len="med"/>
              <a:tailEnd type="none" w="med" len="med"/>
            </a:ln>
            <a:effectLst>
              <a:outerShdw blurRad="215900" sx="102000" sy="1020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538" name="Freeform 5">
              <a:extLst>
                <a:ext uri="{FF2B5EF4-FFF2-40B4-BE49-F238E27FC236}">
                  <a16:creationId xmlns:a16="http://schemas.microsoft.com/office/drawing/2014/main" id="{EBFCB717-3CDB-EDFB-D0D7-E5C75D22B3EF}"/>
                </a:ext>
              </a:extLst>
            </p:cNvPr>
            <p:cNvSpPr>
              <a:spLocks/>
            </p:cNvSpPr>
            <p:nvPr/>
          </p:nvSpPr>
          <p:spPr bwMode="auto">
            <a:xfrm>
              <a:off x="704765" y="2200325"/>
              <a:ext cx="356656" cy="356654"/>
            </a:xfrm>
            <a:custGeom>
              <a:avLst/>
              <a:gdLst>
                <a:gd name="T0" fmla="*/ 200 w 400"/>
                <a:gd name="T1" fmla="*/ 0 h 400"/>
                <a:gd name="T2" fmla="*/ 200 w 400"/>
                <a:gd name="T3" fmla="*/ 0 h 400"/>
                <a:gd name="T4" fmla="*/ 253 w 400"/>
                <a:gd name="T5" fmla="*/ 7 h 400"/>
                <a:gd name="T6" fmla="*/ 301 w 400"/>
                <a:gd name="T7" fmla="*/ 28 h 400"/>
                <a:gd name="T8" fmla="*/ 341 w 400"/>
                <a:gd name="T9" fmla="*/ 59 h 400"/>
                <a:gd name="T10" fmla="*/ 372 w 400"/>
                <a:gd name="T11" fmla="*/ 99 h 400"/>
                <a:gd name="T12" fmla="*/ 393 w 400"/>
                <a:gd name="T13" fmla="*/ 147 h 400"/>
                <a:gd name="T14" fmla="*/ 400 w 400"/>
                <a:gd name="T15" fmla="*/ 200 h 400"/>
                <a:gd name="T16" fmla="*/ 393 w 400"/>
                <a:gd name="T17" fmla="*/ 253 h 400"/>
                <a:gd name="T18" fmla="*/ 372 w 400"/>
                <a:gd name="T19" fmla="*/ 301 h 400"/>
                <a:gd name="T20" fmla="*/ 341 w 400"/>
                <a:gd name="T21" fmla="*/ 342 h 400"/>
                <a:gd name="T22" fmla="*/ 301 w 400"/>
                <a:gd name="T23" fmla="*/ 373 h 400"/>
                <a:gd name="T24" fmla="*/ 253 w 400"/>
                <a:gd name="T25" fmla="*/ 393 h 400"/>
                <a:gd name="T26" fmla="*/ 200 w 400"/>
                <a:gd name="T27" fmla="*/ 400 h 400"/>
                <a:gd name="T28" fmla="*/ 147 w 400"/>
                <a:gd name="T29" fmla="*/ 393 h 400"/>
                <a:gd name="T30" fmla="*/ 99 w 400"/>
                <a:gd name="T31" fmla="*/ 373 h 400"/>
                <a:gd name="T32" fmla="*/ 58 w 400"/>
                <a:gd name="T33" fmla="*/ 342 h 400"/>
                <a:gd name="T34" fmla="*/ 27 w 400"/>
                <a:gd name="T35" fmla="*/ 301 h 400"/>
                <a:gd name="T36" fmla="*/ 7 w 400"/>
                <a:gd name="T37" fmla="*/ 253 h 400"/>
                <a:gd name="T38" fmla="*/ 0 w 400"/>
                <a:gd name="T39" fmla="*/ 200 h 400"/>
                <a:gd name="T40" fmla="*/ 7 w 400"/>
                <a:gd name="T41" fmla="*/ 147 h 400"/>
                <a:gd name="T42" fmla="*/ 27 w 400"/>
                <a:gd name="T43" fmla="*/ 99 h 400"/>
                <a:gd name="T44" fmla="*/ 58 w 400"/>
                <a:gd name="T45" fmla="*/ 59 h 400"/>
                <a:gd name="T46" fmla="*/ 99 w 400"/>
                <a:gd name="T47" fmla="*/ 28 h 400"/>
                <a:gd name="T48" fmla="*/ 147 w 400"/>
                <a:gd name="T49" fmla="*/ 7 h 400"/>
                <a:gd name="T50" fmla="*/ 200 w 400"/>
                <a:gd name="T5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400">
                  <a:moveTo>
                    <a:pt x="200" y="0"/>
                  </a:moveTo>
                  <a:lnTo>
                    <a:pt x="200" y="0"/>
                  </a:lnTo>
                  <a:cubicBezTo>
                    <a:pt x="218" y="0"/>
                    <a:pt x="236" y="3"/>
                    <a:pt x="253" y="7"/>
                  </a:cubicBezTo>
                  <a:cubicBezTo>
                    <a:pt x="270" y="12"/>
                    <a:pt x="286" y="19"/>
                    <a:pt x="301" y="28"/>
                  </a:cubicBezTo>
                  <a:cubicBezTo>
                    <a:pt x="316" y="36"/>
                    <a:pt x="329" y="47"/>
                    <a:pt x="341" y="59"/>
                  </a:cubicBezTo>
                  <a:cubicBezTo>
                    <a:pt x="353" y="71"/>
                    <a:pt x="364" y="84"/>
                    <a:pt x="372" y="99"/>
                  </a:cubicBezTo>
                  <a:cubicBezTo>
                    <a:pt x="381" y="114"/>
                    <a:pt x="388" y="130"/>
                    <a:pt x="393" y="147"/>
                  </a:cubicBezTo>
                  <a:cubicBezTo>
                    <a:pt x="397" y="164"/>
                    <a:pt x="400" y="182"/>
                    <a:pt x="400" y="200"/>
                  </a:cubicBezTo>
                  <a:cubicBezTo>
                    <a:pt x="400" y="219"/>
                    <a:pt x="397" y="236"/>
                    <a:pt x="393" y="253"/>
                  </a:cubicBezTo>
                  <a:cubicBezTo>
                    <a:pt x="388" y="270"/>
                    <a:pt x="381" y="286"/>
                    <a:pt x="372" y="301"/>
                  </a:cubicBezTo>
                  <a:cubicBezTo>
                    <a:pt x="364" y="316"/>
                    <a:pt x="353" y="329"/>
                    <a:pt x="341" y="342"/>
                  </a:cubicBezTo>
                  <a:cubicBezTo>
                    <a:pt x="329" y="354"/>
                    <a:pt x="316" y="364"/>
                    <a:pt x="301" y="373"/>
                  </a:cubicBezTo>
                  <a:cubicBezTo>
                    <a:pt x="286" y="381"/>
                    <a:pt x="270" y="388"/>
                    <a:pt x="253" y="393"/>
                  </a:cubicBezTo>
                  <a:cubicBezTo>
                    <a:pt x="236" y="398"/>
                    <a:pt x="218" y="400"/>
                    <a:pt x="200" y="400"/>
                  </a:cubicBezTo>
                  <a:cubicBezTo>
                    <a:pt x="181" y="400"/>
                    <a:pt x="164" y="398"/>
                    <a:pt x="147" y="393"/>
                  </a:cubicBezTo>
                  <a:cubicBezTo>
                    <a:pt x="130" y="388"/>
                    <a:pt x="114" y="381"/>
                    <a:pt x="99" y="373"/>
                  </a:cubicBezTo>
                  <a:cubicBezTo>
                    <a:pt x="84" y="364"/>
                    <a:pt x="71" y="354"/>
                    <a:pt x="58" y="342"/>
                  </a:cubicBezTo>
                  <a:cubicBezTo>
                    <a:pt x="46" y="329"/>
                    <a:pt x="36" y="316"/>
                    <a:pt x="27" y="301"/>
                  </a:cubicBezTo>
                  <a:cubicBezTo>
                    <a:pt x="19" y="286"/>
                    <a:pt x="12" y="270"/>
                    <a:pt x="7" y="253"/>
                  </a:cubicBezTo>
                  <a:cubicBezTo>
                    <a:pt x="2" y="236"/>
                    <a:pt x="0" y="219"/>
                    <a:pt x="0" y="200"/>
                  </a:cubicBezTo>
                  <a:cubicBezTo>
                    <a:pt x="0" y="182"/>
                    <a:pt x="2" y="164"/>
                    <a:pt x="7" y="147"/>
                  </a:cubicBezTo>
                  <a:cubicBezTo>
                    <a:pt x="12" y="130"/>
                    <a:pt x="19" y="114"/>
                    <a:pt x="27" y="99"/>
                  </a:cubicBezTo>
                  <a:cubicBezTo>
                    <a:pt x="36" y="84"/>
                    <a:pt x="46" y="71"/>
                    <a:pt x="58" y="59"/>
                  </a:cubicBezTo>
                  <a:cubicBezTo>
                    <a:pt x="71" y="47"/>
                    <a:pt x="84" y="36"/>
                    <a:pt x="99" y="28"/>
                  </a:cubicBezTo>
                  <a:cubicBezTo>
                    <a:pt x="114" y="19"/>
                    <a:pt x="130" y="12"/>
                    <a:pt x="147" y="7"/>
                  </a:cubicBezTo>
                  <a:cubicBezTo>
                    <a:pt x="164" y="3"/>
                    <a:pt x="181" y="0"/>
                    <a:pt x="200" y="0"/>
                  </a:cubicBezTo>
                  <a:close/>
                </a:path>
              </a:pathLst>
            </a:custGeom>
            <a:solidFill>
              <a:schemeClr val="bg1"/>
            </a:solidFill>
            <a:ln w="28575">
              <a:noFill/>
              <a:headEnd type="none" w="med" len="med"/>
              <a:tailEnd type="none" w="med" len="med"/>
            </a:ln>
            <a:effectLst>
              <a:outerShdw blurRad="342900" dist="38100" dir="2700000" algn="tl" rotWithShape="0">
                <a:prstClr val="black">
                  <a:alpha val="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5C5AD4"/>
                  </a:solidFill>
                  <a:effectLst/>
                  <a:uLnTx/>
                  <a:uFillTx/>
                  <a:latin typeface="Segoe UI"/>
                  <a:ea typeface="+mn-ea"/>
                  <a:cs typeface="Segoe UI" pitchFamily="34" charset="0"/>
                </a:rPr>
                <a:t>2</a:t>
              </a:r>
            </a:p>
          </p:txBody>
        </p:sp>
      </p:grpSp>
      <p:grpSp>
        <p:nvGrpSpPr>
          <p:cNvPr id="539" name="Group 538">
            <a:extLst>
              <a:ext uri="{FF2B5EF4-FFF2-40B4-BE49-F238E27FC236}">
                <a16:creationId xmlns:a16="http://schemas.microsoft.com/office/drawing/2014/main" id="{705B8CAC-94D1-E553-1300-FA2A821A0F81}"/>
              </a:ext>
              <a:ext uri="{C183D7F6-B498-43B3-948B-1728B52AA6E4}">
                <adec:decorative xmlns:adec="http://schemas.microsoft.com/office/drawing/2017/decorative" val="1"/>
              </a:ext>
            </a:extLst>
          </p:cNvPr>
          <p:cNvGrpSpPr/>
          <p:nvPr/>
        </p:nvGrpSpPr>
        <p:grpSpPr>
          <a:xfrm>
            <a:off x="797680" y="5387478"/>
            <a:ext cx="243675" cy="243675"/>
            <a:chOff x="647633" y="2143193"/>
            <a:chExt cx="470918" cy="470918"/>
          </a:xfrm>
        </p:grpSpPr>
        <p:sp>
          <p:nvSpPr>
            <p:cNvPr id="540" name="Freeform 5">
              <a:extLst>
                <a:ext uri="{FF2B5EF4-FFF2-40B4-BE49-F238E27FC236}">
                  <a16:creationId xmlns:a16="http://schemas.microsoft.com/office/drawing/2014/main" id="{96B9EA7A-8D38-8E2F-EC3F-8568654DED80}"/>
                </a:ext>
              </a:extLst>
            </p:cNvPr>
            <p:cNvSpPr>
              <a:spLocks/>
            </p:cNvSpPr>
            <p:nvPr/>
          </p:nvSpPr>
          <p:spPr bwMode="auto">
            <a:xfrm>
              <a:off x="647633" y="2143193"/>
              <a:ext cx="470918" cy="470918"/>
            </a:xfrm>
            <a:custGeom>
              <a:avLst/>
              <a:gdLst>
                <a:gd name="T0" fmla="*/ 200 w 400"/>
                <a:gd name="T1" fmla="*/ 0 h 400"/>
                <a:gd name="T2" fmla="*/ 200 w 400"/>
                <a:gd name="T3" fmla="*/ 0 h 400"/>
                <a:gd name="T4" fmla="*/ 253 w 400"/>
                <a:gd name="T5" fmla="*/ 7 h 400"/>
                <a:gd name="T6" fmla="*/ 301 w 400"/>
                <a:gd name="T7" fmla="*/ 28 h 400"/>
                <a:gd name="T8" fmla="*/ 341 w 400"/>
                <a:gd name="T9" fmla="*/ 59 h 400"/>
                <a:gd name="T10" fmla="*/ 372 w 400"/>
                <a:gd name="T11" fmla="*/ 99 h 400"/>
                <a:gd name="T12" fmla="*/ 393 w 400"/>
                <a:gd name="T13" fmla="*/ 147 h 400"/>
                <a:gd name="T14" fmla="*/ 400 w 400"/>
                <a:gd name="T15" fmla="*/ 200 h 400"/>
                <a:gd name="T16" fmla="*/ 393 w 400"/>
                <a:gd name="T17" fmla="*/ 253 h 400"/>
                <a:gd name="T18" fmla="*/ 372 w 400"/>
                <a:gd name="T19" fmla="*/ 301 h 400"/>
                <a:gd name="T20" fmla="*/ 341 w 400"/>
                <a:gd name="T21" fmla="*/ 342 h 400"/>
                <a:gd name="T22" fmla="*/ 301 w 400"/>
                <a:gd name="T23" fmla="*/ 373 h 400"/>
                <a:gd name="T24" fmla="*/ 253 w 400"/>
                <a:gd name="T25" fmla="*/ 393 h 400"/>
                <a:gd name="T26" fmla="*/ 200 w 400"/>
                <a:gd name="T27" fmla="*/ 400 h 400"/>
                <a:gd name="T28" fmla="*/ 147 w 400"/>
                <a:gd name="T29" fmla="*/ 393 h 400"/>
                <a:gd name="T30" fmla="*/ 99 w 400"/>
                <a:gd name="T31" fmla="*/ 373 h 400"/>
                <a:gd name="T32" fmla="*/ 58 w 400"/>
                <a:gd name="T33" fmla="*/ 342 h 400"/>
                <a:gd name="T34" fmla="*/ 27 w 400"/>
                <a:gd name="T35" fmla="*/ 301 h 400"/>
                <a:gd name="T36" fmla="*/ 7 w 400"/>
                <a:gd name="T37" fmla="*/ 253 h 400"/>
                <a:gd name="T38" fmla="*/ 0 w 400"/>
                <a:gd name="T39" fmla="*/ 200 h 400"/>
                <a:gd name="T40" fmla="*/ 7 w 400"/>
                <a:gd name="T41" fmla="*/ 147 h 400"/>
                <a:gd name="T42" fmla="*/ 27 w 400"/>
                <a:gd name="T43" fmla="*/ 99 h 400"/>
                <a:gd name="T44" fmla="*/ 58 w 400"/>
                <a:gd name="T45" fmla="*/ 59 h 400"/>
                <a:gd name="T46" fmla="*/ 99 w 400"/>
                <a:gd name="T47" fmla="*/ 28 h 400"/>
                <a:gd name="T48" fmla="*/ 147 w 400"/>
                <a:gd name="T49" fmla="*/ 7 h 400"/>
                <a:gd name="T50" fmla="*/ 200 w 400"/>
                <a:gd name="T5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400">
                  <a:moveTo>
                    <a:pt x="200" y="0"/>
                  </a:moveTo>
                  <a:lnTo>
                    <a:pt x="200" y="0"/>
                  </a:lnTo>
                  <a:cubicBezTo>
                    <a:pt x="218" y="0"/>
                    <a:pt x="236" y="3"/>
                    <a:pt x="253" y="7"/>
                  </a:cubicBezTo>
                  <a:cubicBezTo>
                    <a:pt x="270" y="12"/>
                    <a:pt x="286" y="19"/>
                    <a:pt x="301" y="28"/>
                  </a:cubicBezTo>
                  <a:cubicBezTo>
                    <a:pt x="316" y="36"/>
                    <a:pt x="329" y="47"/>
                    <a:pt x="341" y="59"/>
                  </a:cubicBezTo>
                  <a:cubicBezTo>
                    <a:pt x="353" y="71"/>
                    <a:pt x="364" y="84"/>
                    <a:pt x="372" y="99"/>
                  </a:cubicBezTo>
                  <a:cubicBezTo>
                    <a:pt x="381" y="114"/>
                    <a:pt x="388" y="130"/>
                    <a:pt x="393" y="147"/>
                  </a:cubicBezTo>
                  <a:cubicBezTo>
                    <a:pt x="397" y="164"/>
                    <a:pt x="400" y="182"/>
                    <a:pt x="400" y="200"/>
                  </a:cubicBezTo>
                  <a:cubicBezTo>
                    <a:pt x="400" y="219"/>
                    <a:pt x="397" y="236"/>
                    <a:pt x="393" y="253"/>
                  </a:cubicBezTo>
                  <a:cubicBezTo>
                    <a:pt x="388" y="270"/>
                    <a:pt x="381" y="286"/>
                    <a:pt x="372" y="301"/>
                  </a:cubicBezTo>
                  <a:cubicBezTo>
                    <a:pt x="364" y="316"/>
                    <a:pt x="353" y="329"/>
                    <a:pt x="341" y="342"/>
                  </a:cubicBezTo>
                  <a:cubicBezTo>
                    <a:pt x="329" y="354"/>
                    <a:pt x="316" y="364"/>
                    <a:pt x="301" y="373"/>
                  </a:cubicBezTo>
                  <a:cubicBezTo>
                    <a:pt x="286" y="381"/>
                    <a:pt x="270" y="388"/>
                    <a:pt x="253" y="393"/>
                  </a:cubicBezTo>
                  <a:cubicBezTo>
                    <a:pt x="236" y="398"/>
                    <a:pt x="218" y="400"/>
                    <a:pt x="200" y="400"/>
                  </a:cubicBezTo>
                  <a:cubicBezTo>
                    <a:pt x="181" y="400"/>
                    <a:pt x="164" y="398"/>
                    <a:pt x="147" y="393"/>
                  </a:cubicBezTo>
                  <a:cubicBezTo>
                    <a:pt x="130" y="388"/>
                    <a:pt x="114" y="381"/>
                    <a:pt x="99" y="373"/>
                  </a:cubicBezTo>
                  <a:cubicBezTo>
                    <a:pt x="84" y="364"/>
                    <a:pt x="71" y="354"/>
                    <a:pt x="58" y="342"/>
                  </a:cubicBezTo>
                  <a:cubicBezTo>
                    <a:pt x="46" y="329"/>
                    <a:pt x="36" y="316"/>
                    <a:pt x="27" y="301"/>
                  </a:cubicBezTo>
                  <a:cubicBezTo>
                    <a:pt x="19" y="286"/>
                    <a:pt x="12" y="270"/>
                    <a:pt x="7" y="253"/>
                  </a:cubicBezTo>
                  <a:cubicBezTo>
                    <a:pt x="2" y="236"/>
                    <a:pt x="0" y="219"/>
                    <a:pt x="0" y="200"/>
                  </a:cubicBezTo>
                  <a:cubicBezTo>
                    <a:pt x="0" y="182"/>
                    <a:pt x="2" y="164"/>
                    <a:pt x="7" y="147"/>
                  </a:cubicBezTo>
                  <a:cubicBezTo>
                    <a:pt x="12" y="130"/>
                    <a:pt x="19" y="114"/>
                    <a:pt x="27" y="99"/>
                  </a:cubicBezTo>
                  <a:cubicBezTo>
                    <a:pt x="36" y="84"/>
                    <a:pt x="46" y="71"/>
                    <a:pt x="58" y="59"/>
                  </a:cubicBezTo>
                  <a:cubicBezTo>
                    <a:pt x="71" y="47"/>
                    <a:pt x="84" y="36"/>
                    <a:pt x="99" y="28"/>
                  </a:cubicBezTo>
                  <a:cubicBezTo>
                    <a:pt x="114" y="19"/>
                    <a:pt x="130" y="12"/>
                    <a:pt x="147" y="7"/>
                  </a:cubicBezTo>
                  <a:cubicBezTo>
                    <a:pt x="164" y="3"/>
                    <a:pt x="181" y="0"/>
                    <a:pt x="200" y="0"/>
                  </a:cubicBezTo>
                  <a:close/>
                </a:path>
              </a:pathLst>
            </a:custGeom>
            <a:gradFill>
              <a:gsLst>
                <a:gs pos="0">
                  <a:srgbClr val="5A41A8"/>
                </a:gs>
                <a:gs pos="100000">
                  <a:srgbClr val="D59DFF"/>
                </a:gs>
              </a:gsLst>
              <a:lin ang="12600000" scaled="0"/>
            </a:gradFill>
            <a:ln w="28575">
              <a:noFill/>
              <a:headEnd type="none" w="med" len="med"/>
              <a:tailEnd type="none" w="med" len="med"/>
            </a:ln>
            <a:effectLst>
              <a:outerShdw blurRad="215900" sx="102000" sy="1020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541" name="Freeform 5">
              <a:extLst>
                <a:ext uri="{FF2B5EF4-FFF2-40B4-BE49-F238E27FC236}">
                  <a16:creationId xmlns:a16="http://schemas.microsoft.com/office/drawing/2014/main" id="{278786E3-F7D4-53D6-DCE8-F89466264D09}"/>
                </a:ext>
              </a:extLst>
            </p:cNvPr>
            <p:cNvSpPr>
              <a:spLocks/>
            </p:cNvSpPr>
            <p:nvPr/>
          </p:nvSpPr>
          <p:spPr bwMode="auto">
            <a:xfrm>
              <a:off x="704765" y="2200325"/>
              <a:ext cx="356656" cy="356654"/>
            </a:xfrm>
            <a:custGeom>
              <a:avLst/>
              <a:gdLst>
                <a:gd name="T0" fmla="*/ 200 w 400"/>
                <a:gd name="T1" fmla="*/ 0 h 400"/>
                <a:gd name="T2" fmla="*/ 200 w 400"/>
                <a:gd name="T3" fmla="*/ 0 h 400"/>
                <a:gd name="T4" fmla="*/ 253 w 400"/>
                <a:gd name="T5" fmla="*/ 7 h 400"/>
                <a:gd name="T6" fmla="*/ 301 w 400"/>
                <a:gd name="T7" fmla="*/ 28 h 400"/>
                <a:gd name="T8" fmla="*/ 341 w 400"/>
                <a:gd name="T9" fmla="*/ 59 h 400"/>
                <a:gd name="T10" fmla="*/ 372 w 400"/>
                <a:gd name="T11" fmla="*/ 99 h 400"/>
                <a:gd name="T12" fmla="*/ 393 w 400"/>
                <a:gd name="T13" fmla="*/ 147 h 400"/>
                <a:gd name="T14" fmla="*/ 400 w 400"/>
                <a:gd name="T15" fmla="*/ 200 h 400"/>
                <a:gd name="T16" fmla="*/ 393 w 400"/>
                <a:gd name="T17" fmla="*/ 253 h 400"/>
                <a:gd name="T18" fmla="*/ 372 w 400"/>
                <a:gd name="T19" fmla="*/ 301 h 400"/>
                <a:gd name="T20" fmla="*/ 341 w 400"/>
                <a:gd name="T21" fmla="*/ 342 h 400"/>
                <a:gd name="T22" fmla="*/ 301 w 400"/>
                <a:gd name="T23" fmla="*/ 373 h 400"/>
                <a:gd name="T24" fmla="*/ 253 w 400"/>
                <a:gd name="T25" fmla="*/ 393 h 400"/>
                <a:gd name="T26" fmla="*/ 200 w 400"/>
                <a:gd name="T27" fmla="*/ 400 h 400"/>
                <a:gd name="T28" fmla="*/ 147 w 400"/>
                <a:gd name="T29" fmla="*/ 393 h 400"/>
                <a:gd name="T30" fmla="*/ 99 w 400"/>
                <a:gd name="T31" fmla="*/ 373 h 400"/>
                <a:gd name="T32" fmla="*/ 58 w 400"/>
                <a:gd name="T33" fmla="*/ 342 h 400"/>
                <a:gd name="T34" fmla="*/ 27 w 400"/>
                <a:gd name="T35" fmla="*/ 301 h 400"/>
                <a:gd name="T36" fmla="*/ 7 w 400"/>
                <a:gd name="T37" fmla="*/ 253 h 400"/>
                <a:gd name="T38" fmla="*/ 0 w 400"/>
                <a:gd name="T39" fmla="*/ 200 h 400"/>
                <a:gd name="T40" fmla="*/ 7 w 400"/>
                <a:gd name="T41" fmla="*/ 147 h 400"/>
                <a:gd name="T42" fmla="*/ 27 w 400"/>
                <a:gd name="T43" fmla="*/ 99 h 400"/>
                <a:gd name="T44" fmla="*/ 58 w 400"/>
                <a:gd name="T45" fmla="*/ 59 h 400"/>
                <a:gd name="T46" fmla="*/ 99 w 400"/>
                <a:gd name="T47" fmla="*/ 28 h 400"/>
                <a:gd name="T48" fmla="*/ 147 w 400"/>
                <a:gd name="T49" fmla="*/ 7 h 400"/>
                <a:gd name="T50" fmla="*/ 200 w 400"/>
                <a:gd name="T5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400">
                  <a:moveTo>
                    <a:pt x="200" y="0"/>
                  </a:moveTo>
                  <a:lnTo>
                    <a:pt x="200" y="0"/>
                  </a:lnTo>
                  <a:cubicBezTo>
                    <a:pt x="218" y="0"/>
                    <a:pt x="236" y="3"/>
                    <a:pt x="253" y="7"/>
                  </a:cubicBezTo>
                  <a:cubicBezTo>
                    <a:pt x="270" y="12"/>
                    <a:pt x="286" y="19"/>
                    <a:pt x="301" y="28"/>
                  </a:cubicBezTo>
                  <a:cubicBezTo>
                    <a:pt x="316" y="36"/>
                    <a:pt x="329" y="47"/>
                    <a:pt x="341" y="59"/>
                  </a:cubicBezTo>
                  <a:cubicBezTo>
                    <a:pt x="353" y="71"/>
                    <a:pt x="364" y="84"/>
                    <a:pt x="372" y="99"/>
                  </a:cubicBezTo>
                  <a:cubicBezTo>
                    <a:pt x="381" y="114"/>
                    <a:pt x="388" y="130"/>
                    <a:pt x="393" y="147"/>
                  </a:cubicBezTo>
                  <a:cubicBezTo>
                    <a:pt x="397" y="164"/>
                    <a:pt x="400" y="182"/>
                    <a:pt x="400" y="200"/>
                  </a:cubicBezTo>
                  <a:cubicBezTo>
                    <a:pt x="400" y="219"/>
                    <a:pt x="397" y="236"/>
                    <a:pt x="393" y="253"/>
                  </a:cubicBezTo>
                  <a:cubicBezTo>
                    <a:pt x="388" y="270"/>
                    <a:pt x="381" y="286"/>
                    <a:pt x="372" y="301"/>
                  </a:cubicBezTo>
                  <a:cubicBezTo>
                    <a:pt x="364" y="316"/>
                    <a:pt x="353" y="329"/>
                    <a:pt x="341" y="342"/>
                  </a:cubicBezTo>
                  <a:cubicBezTo>
                    <a:pt x="329" y="354"/>
                    <a:pt x="316" y="364"/>
                    <a:pt x="301" y="373"/>
                  </a:cubicBezTo>
                  <a:cubicBezTo>
                    <a:pt x="286" y="381"/>
                    <a:pt x="270" y="388"/>
                    <a:pt x="253" y="393"/>
                  </a:cubicBezTo>
                  <a:cubicBezTo>
                    <a:pt x="236" y="398"/>
                    <a:pt x="218" y="400"/>
                    <a:pt x="200" y="400"/>
                  </a:cubicBezTo>
                  <a:cubicBezTo>
                    <a:pt x="181" y="400"/>
                    <a:pt x="164" y="398"/>
                    <a:pt x="147" y="393"/>
                  </a:cubicBezTo>
                  <a:cubicBezTo>
                    <a:pt x="130" y="388"/>
                    <a:pt x="114" y="381"/>
                    <a:pt x="99" y="373"/>
                  </a:cubicBezTo>
                  <a:cubicBezTo>
                    <a:pt x="84" y="364"/>
                    <a:pt x="71" y="354"/>
                    <a:pt x="58" y="342"/>
                  </a:cubicBezTo>
                  <a:cubicBezTo>
                    <a:pt x="46" y="329"/>
                    <a:pt x="36" y="316"/>
                    <a:pt x="27" y="301"/>
                  </a:cubicBezTo>
                  <a:cubicBezTo>
                    <a:pt x="19" y="286"/>
                    <a:pt x="12" y="270"/>
                    <a:pt x="7" y="253"/>
                  </a:cubicBezTo>
                  <a:cubicBezTo>
                    <a:pt x="2" y="236"/>
                    <a:pt x="0" y="219"/>
                    <a:pt x="0" y="200"/>
                  </a:cubicBezTo>
                  <a:cubicBezTo>
                    <a:pt x="0" y="182"/>
                    <a:pt x="2" y="164"/>
                    <a:pt x="7" y="147"/>
                  </a:cubicBezTo>
                  <a:cubicBezTo>
                    <a:pt x="12" y="130"/>
                    <a:pt x="19" y="114"/>
                    <a:pt x="27" y="99"/>
                  </a:cubicBezTo>
                  <a:cubicBezTo>
                    <a:pt x="36" y="84"/>
                    <a:pt x="46" y="71"/>
                    <a:pt x="58" y="59"/>
                  </a:cubicBezTo>
                  <a:cubicBezTo>
                    <a:pt x="71" y="47"/>
                    <a:pt x="84" y="36"/>
                    <a:pt x="99" y="28"/>
                  </a:cubicBezTo>
                  <a:cubicBezTo>
                    <a:pt x="114" y="19"/>
                    <a:pt x="130" y="12"/>
                    <a:pt x="147" y="7"/>
                  </a:cubicBezTo>
                  <a:cubicBezTo>
                    <a:pt x="164" y="3"/>
                    <a:pt x="181" y="0"/>
                    <a:pt x="200" y="0"/>
                  </a:cubicBezTo>
                  <a:close/>
                </a:path>
              </a:pathLst>
            </a:custGeom>
            <a:solidFill>
              <a:schemeClr val="bg1"/>
            </a:solidFill>
            <a:ln w="28575">
              <a:noFill/>
              <a:headEnd type="none" w="med" len="med"/>
              <a:tailEnd type="none" w="med" len="med"/>
            </a:ln>
            <a:effectLst>
              <a:outerShdw blurRad="342900" dist="38100" dir="2700000" algn="tl" rotWithShape="0">
                <a:prstClr val="black">
                  <a:alpha val="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5C5AD4"/>
                  </a:solidFill>
                  <a:effectLst/>
                  <a:uLnTx/>
                  <a:uFillTx/>
                  <a:latin typeface="Segoe UI"/>
                  <a:ea typeface="+mn-ea"/>
                  <a:cs typeface="Segoe UI" pitchFamily="34" charset="0"/>
                </a:rPr>
                <a:t>3</a:t>
              </a:r>
            </a:p>
          </p:txBody>
        </p:sp>
      </p:grpSp>
      <p:grpSp>
        <p:nvGrpSpPr>
          <p:cNvPr id="48" name="Group 47">
            <a:extLst>
              <a:ext uri="{FF2B5EF4-FFF2-40B4-BE49-F238E27FC236}">
                <a16:creationId xmlns:a16="http://schemas.microsoft.com/office/drawing/2014/main" id="{DFBFB0C2-AD1A-E125-DA01-EAADA4C3A80D}"/>
              </a:ext>
              <a:ext uri="{C183D7F6-B498-43B3-948B-1728B52AA6E4}">
                <adec:decorative xmlns:adec="http://schemas.microsoft.com/office/drawing/2017/decorative" val="1"/>
              </a:ext>
            </a:extLst>
          </p:cNvPr>
          <p:cNvGrpSpPr/>
          <p:nvPr/>
        </p:nvGrpSpPr>
        <p:grpSpPr>
          <a:xfrm>
            <a:off x="813666" y="5787791"/>
            <a:ext cx="243675" cy="243675"/>
            <a:chOff x="647633" y="2143193"/>
            <a:chExt cx="470918" cy="470918"/>
          </a:xfrm>
        </p:grpSpPr>
        <p:sp>
          <p:nvSpPr>
            <p:cNvPr id="49" name="Freeform 5">
              <a:extLst>
                <a:ext uri="{FF2B5EF4-FFF2-40B4-BE49-F238E27FC236}">
                  <a16:creationId xmlns:a16="http://schemas.microsoft.com/office/drawing/2014/main" id="{248D8A5F-0CF8-09B0-1812-93C6F2314BB8}"/>
                </a:ext>
              </a:extLst>
            </p:cNvPr>
            <p:cNvSpPr>
              <a:spLocks/>
            </p:cNvSpPr>
            <p:nvPr/>
          </p:nvSpPr>
          <p:spPr bwMode="auto">
            <a:xfrm>
              <a:off x="647633" y="2143193"/>
              <a:ext cx="470918" cy="470918"/>
            </a:xfrm>
            <a:custGeom>
              <a:avLst/>
              <a:gdLst>
                <a:gd name="T0" fmla="*/ 200 w 400"/>
                <a:gd name="T1" fmla="*/ 0 h 400"/>
                <a:gd name="T2" fmla="*/ 200 w 400"/>
                <a:gd name="T3" fmla="*/ 0 h 400"/>
                <a:gd name="T4" fmla="*/ 253 w 400"/>
                <a:gd name="T5" fmla="*/ 7 h 400"/>
                <a:gd name="T6" fmla="*/ 301 w 400"/>
                <a:gd name="T7" fmla="*/ 28 h 400"/>
                <a:gd name="T8" fmla="*/ 341 w 400"/>
                <a:gd name="T9" fmla="*/ 59 h 400"/>
                <a:gd name="T10" fmla="*/ 372 w 400"/>
                <a:gd name="T11" fmla="*/ 99 h 400"/>
                <a:gd name="T12" fmla="*/ 393 w 400"/>
                <a:gd name="T13" fmla="*/ 147 h 400"/>
                <a:gd name="T14" fmla="*/ 400 w 400"/>
                <a:gd name="T15" fmla="*/ 200 h 400"/>
                <a:gd name="T16" fmla="*/ 393 w 400"/>
                <a:gd name="T17" fmla="*/ 253 h 400"/>
                <a:gd name="T18" fmla="*/ 372 w 400"/>
                <a:gd name="T19" fmla="*/ 301 h 400"/>
                <a:gd name="T20" fmla="*/ 341 w 400"/>
                <a:gd name="T21" fmla="*/ 342 h 400"/>
                <a:gd name="T22" fmla="*/ 301 w 400"/>
                <a:gd name="T23" fmla="*/ 373 h 400"/>
                <a:gd name="T24" fmla="*/ 253 w 400"/>
                <a:gd name="T25" fmla="*/ 393 h 400"/>
                <a:gd name="T26" fmla="*/ 200 w 400"/>
                <a:gd name="T27" fmla="*/ 400 h 400"/>
                <a:gd name="T28" fmla="*/ 147 w 400"/>
                <a:gd name="T29" fmla="*/ 393 h 400"/>
                <a:gd name="T30" fmla="*/ 99 w 400"/>
                <a:gd name="T31" fmla="*/ 373 h 400"/>
                <a:gd name="T32" fmla="*/ 58 w 400"/>
                <a:gd name="T33" fmla="*/ 342 h 400"/>
                <a:gd name="T34" fmla="*/ 27 w 400"/>
                <a:gd name="T35" fmla="*/ 301 h 400"/>
                <a:gd name="T36" fmla="*/ 7 w 400"/>
                <a:gd name="T37" fmla="*/ 253 h 400"/>
                <a:gd name="T38" fmla="*/ 0 w 400"/>
                <a:gd name="T39" fmla="*/ 200 h 400"/>
                <a:gd name="T40" fmla="*/ 7 w 400"/>
                <a:gd name="T41" fmla="*/ 147 h 400"/>
                <a:gd name="T42" fmla="*/ 27 w 400"/>
                <a:gd name="T43" fmla="*/ 99 h 400"/>
                <a:gd name="T44" fmla="*/ 58 w 400"/>
                <a:gd name="T45" fmla="*/ 59 h 400"/>
                <a:gd name="T46" fmla="*/ 99 w 400"/>
                <a:gd name="T47" fmla="*/ 28 h 400"/>
                <a:gd name="T48" fmla="*/ 147 w 400"/>
                <a:gd name="T49" fmla="*/ 7 h 400"/>
                <a:gd name="T50" fmla="*/ 200 w 400"/>
                <a:gd name="T5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400">
                  <a:moveTo>
                    <a:pt x="200" y="0"/>
                  </a:moveTo>
                  <a:lnTo>
                    <a:pt x="200" y="0"/>
                  </a:lnTo>
                  <a:cubicBezTo>
                    <a:pt x="218" y="0"/>
                    <a:pt x="236" y="3"/>
                    <a:pt x="253" y="7"/>
                  </a:cubicBezTo>
                  <a:cubicBezTo>
                    <a:pt x="270" y="12"/>
                    <a:pt x="286" y="19"/>
                    <a:pt x="301" y="28"/>
                  </a:cubicBezTo>
                  <a:cubicBezTo>
                    <a:pt x="316" y="36"/>
                    <a:pt x="329" y="47"/>
                    <a:pt x="341" y="59"/>
                  </a:cubicBezTo>
                  <a:cubicBezTo>
                    <a:pt x="353" y="71"/>
                    <a:pt x="364" y="84"/>
                    <a:pt x="372" y="99"/>
                  </a:cubicBezTo>
                  <a:cubicBezTo>
                    <a:pt x="381" y="114"/>
                    <a:pt x="388" y="130"/>
                    <a:pt x="393" y="147"/>
                  </a:cubicBezTo>
                  <a:cubicBezTo>
                    <a:pt x="397" y="164"/>
                    <a:pt x="400" y="182"/>
                    <a:pt x="400" y="200"/>
                  </a:cubicBezTo>
                  <a:cubicBezTo>
                    <a:pt x="400" y="219"/>
                    <a:pt x="397" y="236"/>
                    <a:pt x="393" y="253"/>
                  </a:cubicBezTo>
                  <a:cubicBezTo>
                    <a:pt x="388" y="270"/>
                    <a:pt x="381" y="286"/>
                    <a:pt x="372" y="301"/>
                  </a:cubicBezTo>
                  <a:cubicBezTo>
                    <a:pt x="364" y="316"/>
                    <a:pt x="353" y="329"/>
                    <a:pt x="341" y="342"/>
                  </a:cubicBezTo>
                  <a:cubicBezTo>
                    <a:pt x="329" y="354"/>
                    <a:pt x="316" y="364"/>
                    <a:pt x="301" y="373"/>
                  </a:cubicBezTo>
                  <a:cubicBezTo>
                    <a:pt x="286" y="381"/>
                    <a:pt x="270" y="388"/>
                    <a:pt x="253" y="393"/>
                  </a:cubicBezTo>
                  <a:cubicBezTo>
                    <a:pt x="236" y="398"/>
                    <a:pt x="218" y="400"/>
                    <a:pt x="200" y="400"/>
                  </a:cubicBezTo>
                  <a:cubicBezTo>
                    <a:pt x="181" y="400"/>
                    <a:pt x="164" y="398"/>
                    <a:pt x="147" y="393"/>
                  </a:cubicBezTo>
                  <a:cubicBezTo>
                    <a:pt x="130" y="388"/>
                    <a:pt x="114" y="381"/>
                    <a:pt x="99" y="373"/>
                  </a:cubicBezTo>
                  <a:cubicBezTo>
                    <a:pt x="84" y="364"/>
                    <a:pt x="71" y="354"/>
                    <a:pt x="58" y="342"/>
                  </a:cubicBezTo>
                  <a:cubicBezTo>
                    <a:pt x="46" y="329"/>
                    <a:pt x="36" y="316"/>
                    <a:pt x="27" y="301"/>
                  </a:cubicBezTo>
                  <a:cubicBezTo>
                    <a:pt x="19" y="286"/>
                    <a:pt x="12" y="270"/>
                    <a:pt x="7" y="253"/>
                  </a:cubicBezTo>
                  <a:cubicBezTo>
                    <a:pt x="2" y="236"/>
                    <a:pt x="0" y="219"/>
                    <a:pt x="0" y="200"/>
                  </a:cubicBezTo>
                  <a:cubicBezTo>
                    <a:pt x="0" y="182"/>
                    <a:pt x="2" y="164"/>
                    <a:pt x="7" y="147"/>
                  </a:cubicBezTo>
                  <a:cubicBezTo>
                    <a:pt x="12" y="130"/>
                    <a:pt x="19" y="114"/>
                    <a:pt x="27" y="99"/>
                  </a:cubicBezTo>
                  <a:cubicBezTo>
                    <a:pt x="36" y="84"/>
                    <a:pt x="46" y="71"/>
                    <a:pt x="58" y="59"/>
                  </a:cubicBezTo>
                  <a:cubicBezTo>
                    <a:pt x="71" y="47"/>
                    <a:pt x="84" y="36"/>
                    <a:pt x="99" y="28"/>
                  </a:cubicBezTo>
                  <a:cubicBezTo>
                    <a:pt x="114" y="19"/>
                    <a:pt x="130" y="12"/>
                    <a:pt x="147" y="7"/>
                  </a:cubicBezTo>
                  <a:cubicBezTo>
                    <a:pt x="164" y="3"/>
                    <a:pt x="181" y="0"/>
                    <a:pt x="200" y="0"/>
                  </a:cubicBezTo>
                  <a:close/>
                </a:path>
              </a:pathLst>
            </a:custGeom>
            <a:gradFill>
              <a:gsLst>
                <a:gs pos="0">
                  <a:srgbClr val="5A41A8"/>
                </a:gs>
                <a:gs pos="100000">
                  <a:srgbClr val="D59DFF"/>
                </a:gs>
              </a:gsLst>
              <a:lin ang="12600000" scaled="0"/>
            </a:gradFill>
            <a:ln w="28575">
              <a:noFill/>
              <a:headEnd type="none" w="med" len="med"/>
              <a:tailEnd type="none" w="med" len="med"/>
            </a:ln>
            <a:effectLst>
              <a:outerShdw blurRad="215900" sx="102000" sy="1020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50" name="Freeform 5">
              <a:extLst>
                <a:ext uri="{FF2B5EF4-FFF2-40B4-BE49-F238E27FC236}">
                  <a16:creationId xmlns:a16="http://schemas.microsoft.com/office/drawing/2014/main" id="{B141A716-A177-582B-483E-AC2A500B3826}"/>
                </a:ext>
              </a:extLst>
            </p:cNvPr>
            <p:cNvSpPr>
              <a:spLocks/>
            </p:cNvSpPr>
            <p:nvPr/>
          </p:nvSpPr>
          <p:spPr bwMode="auto">
            <a:xfrm>
              <a:off x="704765" y="2200325"/>
              <a:ext cx="356656" cy="356654"/>
            </a:xfrm>
            <a:custGeom>
              <a:avLst/>
              <a:gdLst>
                <a:gd name="T0" fmla="*/ 200 w 400"/>
                <a:gd name="T1" fmla="*/ 0 h 400"/>
                <a:gd name="T2" fmla="*/ 200 w 400"/>
                <a:gd name="T3" fmla="*/ 0 h 400"/>
                <a:gd name="T4" fmla="*/ 253 w 400"/>
                <a:gd name="T5" fmla="*/ 7 h 400"/>
                <a:gd name="T6" fmla="*/ 301 w 400"/>
                <a:gd name="T7" fmla="*/ 28 h 400"/>
                <a:gd name="T8" fmla="*/ 341 w 400"/>
                <a:gd name="T9" fmla="*/ 59 h 400"/>
                <a:gd name="T10" fmla="*/ 372 w 400"/>
                <a:gd name="T11" fmla="*/ 99 h 400"/>
                <a:gd name="T12" fmla="*/ 393 w 400"/>
                <a:gd name="T13" fmla="*/ 147 h 400"/>
                <a:gd name="T14" fmla="*/ 400 w 400"/>
                <a:gd name="T15" fmla="*/ 200 h 400"/>
                <a:gd name="T16" fmla="*/ 393 w 400"/>
                <a:gd name="T17" fmla="*/ 253 h 400"/>
                <a:gd name="T18" fmla="*/ 372 w 400"/>
                <a:gd name="T19" fmla="*/ 301 h 400"/>
                <a:gd name="T20" fmla="*/ 341 w 400"/>
                <a:gd name="T21" fmla="*/ 342 h 400"/>
                <a:gd name="T22" fmla="*/ 301 w 400"/>
                <a:gd name="T23" fmla="*/ 373 h 400"/>
                <a:gd name="T24" fmla="*/ 253 w 400"/>
                <a:gd name="T25" fmla="*/ 393 h 400"/>
                <a:gd name="T26" fmla="*/ 200 w 400"/>
                <a:gd name="T27" fmla="*/ 400 h 400"/>
                <a:gd name="T28" fmla="*/ 147 w 400"/>
                <a:gd name="T29" fmla="*/ 393 h 400"/>
                <a:gd name="T30" fmla="*/ 99 w 400"/>
                <a:gd name="T31" fmla="*/ 373 h 400"/>
                <a:gd name="T32" fmla="*/ 58 w 400"/>
                <a:gd name="T33" fmla="*/ 342 h 400"/>
                <a:gd name="T34" fmla="*/ 27 w 400"/>
                <a:gd name="T35" fmla="*/ 301 h 400"/>
                <a:gd name="T36" fmla="*/ 7 w 400"/>
                <a:gd name="T37" fmla="*/ 253 h 400"/>
                <a:gd name="T38" fmla="*/ 0 w 400"/>
                <a:gd name="T39" fmla="*/ 200 h 400"/>
                <a:gd name="T40" fmla="*/ 7 w 400"/>
                <a:gd name="T41" fmla="*/ 147 h 400"/>
                <a:gd name="T42" fmla="*/ 27 w 400"/>
                <a:gd name="T43" fmla="*/ 99 h 400"/>
                <a:gd name="T44" fmla="*/ 58 w 400"/>
                <a:gd name="T45" fmla="*/ 59 h 400"/>
                <a:gd name="T46" fmla="*/ 99 w 400"/>
                <a:gd name="T47" fmla="*/ 28 h 400"/>
                <a:gd name="T48" fmla="*/ 147 w 400"/>
                <a:gd name="T49" fmla="*/ 7 h 400"/>
                <a:gd name="T50" fmla="*/ 200 w 400"/>
                <a:gd name="T5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400">
                  <a:moveTo>
                    <a:pt x="200" y="0"/>
                  </a:moveTo>
                  <a:lnTo>
                    <a:pt x="200" y="0"/>
                  </a:lnTo>
                  <a:cubicBezTo>
                    <a:pt x="218" y="0"/>
                    <a:pt x="236" y="3"/>
                    <a:pt x="253" y="7"/>
                  </a:cubicBezTo>
                  <a:cubicBezTo>
                    <a:pt x="270" y="12"/>
                    <a:pt x="286" y="19"/>
                    <a:pt x="301" y="28"/>
                  </a:cubicBezTo>
                  <a:cubicBezTo>
                    <a:pt x="316" y="36"/>
                    <a:pt x="329" y="47"/>
                    <a:pt x="341" y="59"/>
                  </a:cubicBezTo>
                  <a:cubicBezTo>
                    <a:pt x="353" y="71"/>
                    <a:pt x="364" y="84"/>
                    <a:pt x="372" y="99"/>
                  </a:cubicBezTo>
                  <a:cubicBezTo>
                    <a:pt x="381" y="114"/>
                    <a:pt x="388" y="130"/>
                    <a:pt x="393" y="147"/>
                  </a:cubicBezTo>
                  <a:cubicBezTo>
                    <a:pt x="397" y="164"/>
                    <a:pt x="400" y="182"/>
                    <a:pt x="400" y="200"/>
                  </a:cubicBezTo>
                  <a:cubicBezTo>
                    <a:pt x="400" y="219"/>
                    <a:pt x="397" y="236"/>
                    <a:pt x="393" y="253"/>
                  </a:cubicBezTo>
                  <a:cubicBezTo>
                    <a:pt x="388" y="270"/>
                    <a:pt x="381" y="286"/>
                    <a:pt x="372" y="301"/>
                  </a:cubicBezTo>
                  <a:cubicBezTo>
                    <a:pt x="364" y="316"/>
                    <a:pt x="353" y="329"/>
                    <a:pt x="341" y="342"/>
                  </a:cubicBezTo>
                  <a:cubicBezTo>
                    <a:pt x="329" y="354"/>
                    <a:pt x="316" y="364"/>
                    <a:pt x="301" y="373"/>
                  </a:cubicBezTo>
                  <a:cubicBezTo>
                    <a:pt x="286" y="381"/>
                    <a:pt x="270" y="388"/>
                    <a:pt x="253" y="393"/>
                  </a:cubicBezTo>
                  <a:cubicBezTo>
                    <a:pt x="236" y="398"/>
                    <a:pt x="218" y="400"/>
                    <a:pt x="200" y="400"/>
                  </a:cubicBezTo>
                  <a:cubicBezTo>
                    <a:pt x="181" y="400"/>
                    <a:pt x="164" y="398"/>
                    <a:pt x="147" y="393"/>
                  </a:cubicBezTo>
                  <a:cubicBezTo>
                    <a:pt x="130" y="388"/>
                    <a:pt x="114" y="381"/>
                    <a:pt x="99" y="373"/>
                  </a:cubicBezTo>
                  <a:cubicBezTo>
                    <a:pt x="84" y="364"/>
                    <a:pt x="71" y="354"/>
                    <a:pt x="58" y="342"/>
                  </a:cubicBezTo>
                  <a:cubicBezTo>
                    <a:pt x="46" y="329"/>
                    <a:pt x="36" y="316"/>
                    <a:pt x="27" y="301"/>
                  </a:cubicBezTo>
                  <a:cubicBezTo>
                    <a:pt x="19" y="286"/>
                    <a:pt x="12" y="270"/>
                    <a:pt x="7" y="253"/>
                  </a:cubicBezTo>
                  <a:cubicBezTo>
                    <a:pt x="2" y="236"/>
                    <a:pt x="0" y="219"/>
                    <a:pt x="0" y="200"/>
                  </a:cubicBezTo>
                  <a:cubicBezTo>
                    <a:pt x="0" y="182"/>
                    <a:pt x="2" y="164"/>
                    <a:pt x="7" y="147"/>
                  </a:cubicBezTo>
                  <a:cubicBezTo>
                    <a:pt x="12" y="130"/>
                    <a:pt x="19" y="114"/>
                    <a:pt x="27" y="99"/>
                  </a:cubicBezTo>
                  <a:cubicBezTo>
                    <a:pt x="36" y="84"/>
                    <a:pt x="46" y="71"/>
                    <a:pt x="58" y="59"/>
                  </a:cubicBezTo>
                  <a:cubicBezTo>
                    <a:pt x="71" y="47"/>
                    <a:pt x="84" y="36"/>
                    <a:pt x="99" y="28"/>
                  </a:cubicBezTo>
                  <a:cubicBezTo>
                    <a:pt x="114" y="19"/>
                    <a:pt x="130" y="12"/>
                    <a:pt x="147" y="7"/>
                  </a:cubicBezTo>
                  <a:cubicBezTo>
                    <a:pt x="164" y="3"/>
                    <a:pt x="181" y="0"/>
                    <a:pt x="200" y="0"/>
                  </a:cubicBezTo>
                  <a:close/>
                </a:path>
              </a:pathLst>
            </a:custGeom>
            <a:solidFill>
              <a:schemeClr val="bg1"/>
            </a:solidFill>
            <a:ln w="28575">
              <a:noFill/>
              <a:headEnd type="none" w="med" len="med"/>
              <a:tailEnd type="none" w="med" len="med"/>
            </a:ln>
            <a:effectLst>
              <a:outerShdw blurRad="342900" dist="38100" dir="2700000" algn="tl" rotWithShape="0">
                <a:prstClr val="black">
                  <a:alpha val="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5C5AD4"/>
                  </a:solidFill>
                  <a:effectLst/>
                  <a:uLnTx/>
                  <a:uFillTx/>
                  <a:latin typeface="Segoe UI"/>
                  <a:ea typeface="+mn-ea"/>
                  <a:cs typeface="Segoe UI" pitchFamily="34" charset="0"/>
                </a:rPr>
                <a:t>4</a:t>
              </a:r>
            </a:p>
          </p:txBody>
        </p:sp>
      </p:grpSp>
      <p:grpSp>
        <p:nvGrpSpPr>
          <p:cNvPr id="52" name="Group 51">
            <a:extLst>
              <a:ext uri="{FF2B5EF4-FFF2-40B4-BE49-F238E27FC236}">
                <a16:creationId xmlns:a16="http://schemas.microsoft.com/office/drawing/2014/main" id="{D6BB9DFA-B384-3E01-B2FF-A69C3CA28697}"/>
              </a:ext>
              <a:ext uri="{C183D7F6-B498-43B3-948B-1728B52AA6E4}">
                <adec:decorative xmlns:adec="http://schemas.microsoft.com/office/drawing/2017/decorative" val="1"/>
              </a:ext>
            </a:extLst>
          </p:cNvPr>
          <p:cNvGrpSpPr/>
          <p:nvPr/>
        </p:nvGrpSpPr>
        <p:grpSpPr>
          <a:xfrm>
            <a:off x="804759" y="6354456"/>
            <a:ext cx="243675" cy="243675"/>
            <a:chOff x="647633" y="2143193"/>
            <a:chExt cx="470918" cy="470918"/>
          </a:xfrm>
        </p:grpSpPr>
        <p:sp>
          <p:nvSpPr>
            <p:cNvPr id="53" name="Freeform 5">
              <a:extLst>
                <a:ext uri="{FF2B5EF4-FFF2-40B4-BE49-F238E27FC236}">
                  <a16:creationId xmlns:a16="http://schemas.microsoft.com/office/drawing/2014/main" id="{F2241BB4-007A-EA33-7C13-F9605CCD91B4}"/>
                </a:ext>
              </a:extLst>
            </p:cNvPr>
            <p:cNvSpPr>
              <a:spLocks/>
            </p:cNvSpPr>
            <p:nvPr/>
          </p:nvSpPr>
          <p:spPr bwMode="auto">
            <a:xfrm>
              <a:off x="647633" y="2143193"/>
              <a:ext cx="470918" cy="470918"/>
            </a:xfrm>
            <a:custGeom>
              <a:avLst/>
              <a:gdLst>
                <a:gd name="T0" fmla="*/ 200 w 400"/>
                <a:gd name="T1" fmla="*/ 0 h 400"/>
                <a:gd name="T2" fmla="*/ 200 w 400"/>
                <a:gd name="T3" fmla="*/ 0 h 400"/>
                <a:gd name="T4" fmla="*/ 253 w 400"/>
                <a:gd name="T5" fmla="*/ 7 h 400"/>
                <a:gd name="T6" fmla="*/ 301 w 400"/>
                <a:gd name="T7" fmla="*/ 28 h 400"/>
                <a:gd name="T8" fmla="*/ 341 w 400"/>
                <a:gd name="T9" fmla="*/ 59 h 400"/>
                <a:gd name="T10" fmla="*/ 372 w 400"/>
                <a:gd name="T11" fmla="*/ 99 h 400"/>
                <a:gd name="T12" fmla="*/ 393 w 400"/>
                <a:gd name="T13" fmla="*/ 147 h 400"/>
                <a:gd name="T14" fmla="*/ 400 w 400"/>
                <a:gd name="T15" fmla="*/ 200 h 400"/>
                <a:gd name="T16" fmla="*/ 393 w 400"/>
                <a:gd name="T17" fmla="*/ 253 h 400"/>
                <a:gd name="T18" fmla="*/ 372 w 400"/>
                <a:gd name="T19" fmla="*/ 301 h 400"/>
                <a:gd name="T20" fmla="*/ 341 w 400"/>
                <a:gd name="T21" fmla="*/ 342 h 400"/>
                <a:gd name="T22" fmla="*/ 301 w 400"/>
                <a:gd name="T23" fmla="*/ 373 h 400"/>
                <a:gd name="T24" fmla="*/ 253 w 400"/>
                <a:gd name="T25" fmla="*/ 393 h 400"/>
                <a:gd name="T26" fmla="*/ 200 w 400"/>
                <a:gd name="T27" fmla="*/ 400 h 400"/>
                <a:gd name="T28" fmla="*/ 147 w 400"/>
                <a:gd name="T29" fmla="*/ 393 h 400"/>
                <a:gd name="T30" fmla="*/ 99 w 400"/>
                <a:gd name="T31" fmla="*/ 373 h 400"/>
                <a:gd name="T32" fmla="*/ 58 w 400"/>
                <a:gd name="T33" fmla="*/ 342 h 400"/>
                <a:gd name="T34" fmla="*/ 27 w 400"/>
                <a:gd name="T35" fmla="*/ 301 h 400"/>
                <a:gd name="T36" fmla="*/ 7 w 400"/>
                <a:gd name="T37" fmla="*/ 253 h 400"/>
                <a:gd name="T38" fmla="*/ 0 w 400"/>
                <a:gd name="T39" fmla="*/ 200 h 400"/>
                <a:gd name="T40" fmla="*/ 7 w 400"/>
                <a:gd name="T41" fmla="*/ 147 h 400"/>
                <a:gd name="T42" fmla="*/ 27 w 400"/>
                <a:gd name="T43" fmla="*/ 99 h 400"/>
                <a:gd name="T44" fmla="*/ 58 w 400"/>
                <a:gd name="T45" fmla="*/ 59 h 400"/>
                <a:gd name="T46" fmla="*/ 99 w 400"/>
                <a:gd name="T47" fmla="*/ 28 h 400"/>
                <a:gd name="T48" fmla="*/ 147 w 400"/>
                <a:gd name="T49" fmla="*/ 7 h 400"/>
                <a:gd name="T50" fmla="*/ 200 w 400"/>
                <a:gd name="T5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400">
                  <a:moveTo>
                    <a:pt x="200" y="0"/>
                  </a:moveTo>
                  <a:lnTo>
                    <a:pt x="200" y="0"/>
                  </a:lnTo>
                  <a:cubicBezTo>
                    <a:pt x="218" y="0"/>
                    <a:pt x="236" y="3"/>
                    <a:pt x="253" y="7"/>
                  </a:cubicBezTo>
                  <a:cubicBezTo>
                    <a:pt x="270" y="12"/>
                    <a:pt x="286" y="19"/>
                    <a:pt x="301" y="28"/>
                  </a:cubicBezTo>
                  <a:cubicBezTo>
                    <a:pt x="316" y="36"/>
                    <a:pt x="329" y="47"/>
                    <a:pt x="341" y="59"/>
                  </a:cubicBezTo>
                  <a:cubicBezTo>
                    <a:pt x="353" y="71"/>
                    <a:pt x="364" y="84"/>
                    <a:pt x="372" y="99"/>
                  </a:cubicBezTo>
                  <a:cubicBezTo>
                    <a:pt x="381" y="114"/>
                    <a:pt x="388" y="130"/>
                    <a:pt x="393" y="147"/>
                  </a:cubicBezTo>
                  <a:cubicBezTo>
                    <a:pt x="397" y="164"/>
                    <a:pt x="400" y="182"/>
                    <a:pt x="400" y="200"/>
                  </a:cubicBezTo>
                  <a:cubicBezTo>
                    <a:pt x="400" y="219"/>
                    <a:pt x="397" y="236"/>
                    <a:pt x="393" y="253"/>
                  </a:cubicBezTo>
                  <a:cubicBezTo>
                    <a:pt x="388" y="270"/>
                    <a:pt x="381" y="286"/>
                    <a:pt x="372" y="301"/>
                  </a:cubicBezTo>
                  <a:cubicBezTo>
                    <a:pt x="364" y="316"/>
                    <a:pt x="353" y="329"/>
                    <a:pt x="341" y="342"/>
                  </a:cubicBezTo>
                  <a:cubicBezTo>
                    <a:pt x="329" y="354"/>
                    <a:pt x="316" y="364"/>
                    <a:pt x="301" y="373"/>
                  </a:cubicBezTo>
                  <a:cubicBezTo>
                    <a:pt x="286" y="381"/>
                    <a:pt x="270" y="388"/>
                    <a:pt x="253" y="393"/>
                  </a:cubicBezTo>
                  <a:cubicBezTo>
                    <a:pt x="236" y="398"/>
                    <a:pt x="218" y="400"/>
                    <a:pt x="200" y="400"/>
                  </a:cubicBezTo>
                  <a:cubicBezTo>
                    <a:pt x="181" y="400"/>
                    <a:pt x="164" y="398"/>
                    <a:pt x="147" y="393"/>
                  </a:cubicBezTo>
                  <a:cubicBezTo>
                    <a:pt x="130" y="388"/>
                    <a:pt x="114" y="381"/>
                    <a:pt x="99" y="373"/>
                  </a:cubicBezTo>
                  <a:cubicBezTo>
                    <a:pt x="84" y="364"/>
                    <a:pt x="71" y="354"/>
                    <a:pt x="58" y="342"/>
                  </a:cubicBezTo>
                  <a:cubicBezTo>
                    <a:pt x="46" y="329"/>
                    <a:pt x="36" y="316"/>
                    <a:pt x="27" y="301"/>
                  </a:cubicBezTo>
                  <a:cubicBezTo>
                    <a:pt x="19" y="286"/>
                    <a:pt x="12" y="270"/>
                    <a:pt x="7" y="253"/>
                  </a:cubicBezTo>
                  <a:cubicBezTo>
                    <a:pt x="2" y="236"/>
                    <a:pt x="0" y="219"/>
                    <a:pt x="0" y="200"/>
                  </a:cubicBezTo>
                  <a:cubicBezTo>
                    <a:pt x="0" y="182"/>
                    <a:pt x="2" y="164"/>
                    <a:pt x="7" y="147"/>
                  </a:cubicBezTo>
                  <a:cubicBezTo>
                    <a:pt x="12" y="130"/>
                    <a:pt x="19" y="114"/>
                    <a:pt x="27" y="99"/>
                  </a:cubicBezTo>
                  <a:cubicBezTo>
                    <a:pt x="36" y="84"/>
                    <a:pt x="46" y="71"/>
                    <a:pt x="58" y="59"/>
                  </a:cubicBezTo>
                  <a:cubicBezTo>
                    <a:pt x="71" y="47"/>
                    <a:pt x="84" y="36"/>
                    <a:pt x="99" y="28"/>
                  </a:cubicBezTo>
                  <a:cubicBezTo>
                    <a:pt x="114" y="19"/>
                    <a:pt x="130" y="12"/>
                    <a:pt x="147" y="7"/>
                  </a:cubicBezTo>
                  <a:cubicBezTo>
                    <a:pt x="164" y="3"/>
                    <a:pt x="181" y="0"/>
                    <a:pt x="200" y="0"/>
                  </a:cubicBezTo>
                  <a:close/>
                </a:path>
              </a:pathLst>
            </a:custGeom>
            <a:gradFill>
              <a:gsLst>
                <a:gs pos="0">
                  <a:srgbClr val="5A41A8"/>
                </a:gs>
                <a:gs pos="100000">
                  <a:srgbClr val="D59DFF"/>
                </a:gs>
              </a:gsLst>
              <a:lin ang="12600000" scaled="0"/>
            </a:gradFill>
            <a:ln w="28575">
              <a:noFill/>
              <a:headEnd type="none" w="med" len="med"/>
              <a:tailEnd type="none" w="med" len="med"/>
            </a:ln>
            <a:effectLst>
              <a:outerShdw blurRad="215900" sx="102000" sy="1020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54" name="Freeform 5">
              <a:extLst>
                <a:ext uri="{FF2B5EF4-FFF2-40B4-BE49-F238E27FC236}">
                  <a16:creationId xmlns:a16="http://schemas.microsoft.com/office/drawing/2014/main" id="{D29D2113-34FB-7B3A-FA5B-65F08B1F29C4}"/>
                </a:ext>
              </a:extLst>
            </p:cNvPr>
            <p:cNvSpPr>
              <a:spLocks/>
            </p:cNvSpPr>
            <p:nvPr/>
          </p:nvSpPr>
          <p:spPr bwMode="auto">
            <a:xfrm>
              <a:off x="704765" y="2200325"/>
              <a:ext cx="356656" cy="356654"/>
            </a:xfrm>
            <a:custGeom>
              <a:avLst/>
              <a:gdLst>
                <a:gd name="T0" fmla="*/ 200 w 400"/>
                <a:gd name="T1" fmla="*/ 0 h 400"/>
                <a:gd name="T2" fmla="*/ 200 w 400"/>
                <a:gd name="T3" fmla="*/ 0 h 400"/>
                <a:gd name="T4" fmla="*/ 253 w 400"/>
                <a:gd name="T5" fmla="*/ 7 h 400"/>
                <a:gd name="T6" fmla="*/ 301 w 400"/>
                <a:gd name="T7" fmla="*/ 28 h 400"/>
                <a:gd name="T8" fmla="*/ 341 w 400"/>
                <a:gd name="T9" fmla="*/ 59 h 400"/>
                <a:gd name="T10" fmla="*/ 372 w 400"/>
                <a:gd name="T11" fmla="*/ 99 h 400"/>
                <a:gd name="T12" fmla="*/ 393 w 400"/>
                <a:gd name="T13" fmla="*/ 147 h 400"/>
                <a:gd name="T14" fmla="*/ 400 w 400"/>
                <a:gd name="T15" fmla="*/ 200 h 400"/>
                <a:gd name="T16" fmla="*/ 393 w 400"/>
                <a:gd name="T17" fmla="*/ 253 h 400"/>
                <a:gd name="T18" fmla="*/ 372 w 400"/>
                <a:gd name="T19" fmla="*/ 301 h 400"/>
                <a:gd name="T20" fmla="*/ 341 w 400"/>
                <a:gd name="T21" fmla="*/ 342 h 400"/>
                <a:gd name="T22" fmla="*/ 301 w 400"/>
                <a:gd name="T23" fmla="*/ 373 h 400"/>
                <a:gd name="T24" fmla="*/ 253 w 400"/>
                <a:gd name="T25" fmla="*/ 393 h 400"/>
                <a:gd name="T26" fmla="*/ 200 w 400"/>
                <a:gd name="T27" fmla="*/ 400 h 400"/>
                <a:gd name="T28" fmla="*/ 147 w 400"/>
                <a:gd name="T29" fmla="*/ 393 h 400"/>
                <a:gd name="T30" fmla="*/ 99 w 400"/>
                <a:gd name="T31" fmla="*/ 373 h 400"/>
                <a:gd name="T32" fmla="*/ 58 w 400"/>
                <a:gd name="T33" fmla="*/ 342 h 400"/>
                <a:gd name="T34" fmla="*/ 27 w 400"/>
                <a:gd name="T35" fmla="*/ 301 h 400"/>
                <a:gd name="T36" fmla="*/ 7 w 400"/>
                <a:gd name="T37" fmla="*/ 253 h 400"/>
                <a:gd name="T38" fmla="*/ 0 w 400"/>
                <a:gd name="T39" fmla="*/ 200 h 400"/>
                <a:gd name="T40" fmla="*/ 7 w 400"/>
                <a:gd name="T41" fmla="*/ 147 h 400"/>
                <a:gd name="T42" fmla="*/ 27 w 400"/>
                <a:gd name="T43" fmla="*/ 99 h 400"/>
                <a:gd name="T44" fmla="*/ 58 w 400"/>
                <a:gd name="T45" fmla="*/ 59 h 400"/>
                <a:gd name="T46" fmla="*/ 99 w 400"/>
                <a:gd name="T47" fmla="*/ 28 h 400"/>
                <a:gd name="T48" fmla="*/ 147 w 400"/>
                <a:gd name="T49" fmla="*/ 7 h 400"/>
                <a:gd name="T50" fmla="*/ 200 w 400"/>
                <a:gd name="T5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400">
                  <a:moveTo>
                    <a:pt x="200" y="0"/>
                  </a:moveTo>
                  <a:lnTo>
                    <a:pt x="200" y="0"/>
                  </a:lnTo>
                  <a:cubicBezTo>
                    <a:pt x="218" y="0"/>
                    <a:pt x="236" y="3"/>
                    <a:pt x="253" y="7"/>
                  </a:cubicBezTo>
                  <a:cubicBezTo>
                    <a:pt x="270" y="12"/>
                    <a:pt x="286" y="19"/>
                    <a:pt x="301" y="28"/>
                  </a:cubicBezTo>
                  <a:cubicBezTo>
                    <a:pt x="316" y="36"/>
                    <a:pt x="329" y="47"/>
                    <a:pt x="341" y="59"/>
                  </a:cubicBezTo>
                  <a:cubicBezTo>
                    <a:pt x="353" y="71"/>
                    <a:pt x="364" y="84"/>
                    <a:pt x="372" y="99"/>
                  </a:cubicBezTo>
                  <a:cubicBezTo>
                    <a:pt x="381" y="114"/>
                    <a:pt x="388" y="130"/>
                    <a:pt x="393" y="147"/>
                  </a:cubicBezTo>
                  <a:cubicBezTo>
                    <a:pt x="397" y="164"/>
                    <a:pt x="400" y="182"/>
                    <a:pt x="400" y="200"/>
                  </a:cubicBezTo>
                  <a:cubicBezTo>
                    <a:pt x="400" y="219"/>
                    <a:pt x="397" y="236"/>
                    <a:pt x="393" y="253"/>
                  </a:cubicBezTo>
                  <a:cubicBezTo>
                    <a:pt x="388" y="270"/>
                    <a:pt x="381" y="286"/>
                    <a:pt x="372" y="301"/>
                  </a:cubicBezTo>
                  <a:cubicBezTo>
                    <a:pt x="364" y="316"/>
                    <a:pt x="353" y="329"/>
                    <a:pt x="341" y="342"/>
                  </a:cubicBezTo>
                  <a:cubicBezTo>
                    <a:pt x="329" y="354"/>
                    <a:pt x="316" y="364"/>
                    <a:pt x="301" y="373"/>
                  </a:cubicBezTo>
                  <a:cubicBezTo>
                    <a:pt x="286" y="381"/>
                    <a:pt x="270" y="388"/>
                    <a:pt x="253" y="393"/>
                  </a:cubicBezTo>
                  <a:cubicBezTo>
                    <a:pt x="236" y="398"/>
                    <a:pt x="218" y="400"/>
                    <a:pt x="200" y="400"/>
                  </a:cubicBezTo>
                  <a:cubicBezTo>
                    <a:pt x="181" y="400"/>
                    <a:pt x="164" y="398"/>
                    <a:pt x="147" y="393"/>
                  </a:cubicBezTo>
                  <a:cubicBezTo>
                    <a:pt x="130" y="388"/>
                    <a:pt x="114" y="381"/>
                    <a:pt x="99" y="373"/>
                  </a:cubicBezTo>
                  <a:cubicBezTo>
                    <a:pt x="84" y="364"/>
                    <a:pt x="71" y="354"/>
                    <a:pt x="58" y="342"/>
                  </a:cubicBezTo>
                  <a:cubicBezTo>
                    <a:pt x="46" y="329"/>
                    <a:pt x="36" y="316"/>
                    <a:pt x="27" y="301"/>
                  </a:cubicBezTo>
                  <a:cubicBezTo>
                    <a:pt x="19" y="286"/>
                    <a:pt x="12" y="270"/>
                    <a:pt x="7" y="253"/>
                  </a:cubicBezTo>
                  <a:cubicBezTo>
                    <a:pt x="2" y="236"/>
                    <a:pt x="0" y="219"/>
                    <a:pt x="0" y="200"/>
                  </a:cubicBezTo>
                  <a:cubicBezTo>
                    <a:pt x="0" y="182"/>
                    <a:pt x="2" y="164"/>
                    <a:pt x="7" y="147"/>
                  </a:cubicBezTo>
                  <a:cubicBezTo>
                    <a:pt x="12" y="130"/>
                    <a:pt x="19" y="114"/>
                    <a:pt x="27" y="99"/>
                  </a:cubicBezTo>
                  <a:cubicBezTo>
                    <a:pt x="36" y="84"/>
                    <a:pt x="46" y="71"/>
                    <a:pt x="58" y="59"/>
                  </a:cubicBezTo>
                  <a:cubicBezTo>
                    <a:pt x="71" y="47"/>
                    <a:pt x="84" y="36"/>
                    <a:pt x="99" y="28"/>
                  </a:cubicBezTo>
                  <a:cubicBezTo>
                    <a:pt x="114" y="19"/>
                    <a:pt x="130" y="12"/>
                    <a:pt x="147" y="7"/>
                  </a:cubicBezTo>
                  <a:cubicBezTo>
                    <a:pt x="164" y="3"/>
                    <a:pt x="181" y="0"/>
                    <a:pt x="200" y="0"/>
                  </a:cubicBezTo>
                  <a:close/>
                </a:path>
              </a:pathLst>
            </a:custGeom>
            <a:solidFill>
              <a:schemeClr val="bg1"/>
            </a:solidFill>
            <a:ln w="28575">
              <a:noFill/>
              <a:headEnd type="none" w="med" len="med"/>
              <a:tailEnd type="none" w="med" len="med"/>
            </a:ln>
            <a:effectLst>
              <a:outerShdw blurRad="342900" dist="38100" dir="2700000" algn="tl" rotWithShape="0">
                <a:prstClr val="black">
                  <a:alpha val="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5C5AD4"/>
                  </a:solidFill>
                  <a:effectLst/>
                  <a:uLnTx/>
                  <a:uFillTx/>
                  <a:latin typeface="Segoe UI"/>
                  <a:ea typeface="+mn-ea"/>
                  <a:cs typeface="Segoe UI" pitchFamily="34" charset="0"/>
                </a:rPr>
                <a:t>5</a:t>
              </a:r>
            </a:p>
          </p:txBody>
        </p:sp>
      </p:grpSp>
      <p:pic>
        <p:nvPicPr>
          <p:cNvPr id="58" name="Graphic 57">
            <a:extLst>
              <a:ext uri="{FF2B5EF4-FFF2-40B4-BE49-F238E27FC236}">
                <a16:creationId xmlns:a16="http://schemas.microsoft.com/office/drawing/2014/main" id="{5190F8D4-33DA-A789-9F1F-7CF27105EA51}"/>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77532" y="2032402"/>
            <a:ext cx="533997" cy="533997"/>
          </a:xfrm>
          <a:prstGeom prst="rect">
            <a:avLst/>
          </a:prstGeom>
        </p:spPr>
      </p:pic>
      <p:sp>
        <p:nvSpPr>
          <p:cNvPr id="59" name="TextBox 58">
            <a:extLst>
              <a:ext uri="{FF2B5EF4-FFF2-40B4-BE49-F238E27FC236}">
                <a16:creationId xmlns:a16="http://schemas.microsoft.com/office/drawing/2014/main" id="{5E11E905-47A5-A6F2-1D93-9E088A5A63D5}"/>
              </a:ext>
              <a:ext uri="{C183D7F6-B498-43B3-948B-1728B52AA6E4}">
                <adec:decorative xmlns:adec="http://schemas.microsoft.com/office/drawing/2017/decorative" val="1"/>
              </a:ext>
            </a:extLst>
          </p:cNvPr>
          <p:cNvSpPr txBox="1"/>
          <p:nvPr/>
        </p:nvSpPr>
        <p:spPr>
          <a:xfrm>
            <a:off x="5084259" y="2560480"/>
            <a:ext cx="671659" cy="215444"/>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1">
                <a:solidFill>
                  <a:srgbClr val="FF0000"/>
                </a:solidFill>
                <a:latin typeface="Segoe UI"/>
                <a:cs typeface="Segoe UI"/>
              </a:rPr>
              <a:t>Public Safety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1">
                <a:solidFill>
                  <a:srgbClr val="FF0000"/>
                </a:solidFill>
                <a:latin typeface="Segoe UI"/>
                <a:cs typeface="Segoe UI"/>
              </a:rPr>
              <a:t>Answering Point</a:t>
            </a:r>
            <a:endParaRPr kumimoji="0" lang="en-US" sz="700" b="1" i="0" u="none" strike="noStrike" kern="1200" cap="none" spc="0" normalizeH="0" baseline="0" noProof="0">
              <a:ln>
                <a:noFill/>
              </a:ln>
              <a:solidFill>
                <a:srgbClr val="FF0000"/>
              </a:solidFill>
              <a:effectLst/>
              <a:uLnTx/>
              <a:uFillTx/>
              <a:latin typeface="Segoe UI"/>
              <a:cs typeface="Segoe UI"/>
            </a:endParaRPr>
          </a:p>
        </p:txBody>
      </p:sp>
      <p:pic>
        <p:nvPicPr>
          <p:cNvPr id="60" name="Graphic 59">
            <a:extLst>
              <a:ext uri="{FF2B5EF4-FFF2-40B4-BE49-F238E27FC236}">
                <a16:creationId xmlns:a16="http://schemas.microsoft.com/office/drawing/2014/main" id="{F42A4A14-3875-C4ED-CCCD-E364C22B5B78}"/>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83626" y="2014535"/>
            <a:ext cx="533997" cy="533997"/>
          </a:xfrm>
          <a:prstGeom prst="rect">
            <a:avLst/>
          </a:prstGeom>
        </p:spPr>
      </p:pic>
      <p:sp>
        <p:nvSpPr>
          <p:cNvPr id="61" name="TextBox 60">
            <a:extLst>
              <a:ext uri="{FF2B5EF4-FFF2-40B4-BE49-F238E27FC236}">
                <a16:creationId xmlns:a16="http://schemas.microsoft.com/office/drawing/2014/main" id="{4B293B12-CB78-9645-D5CE-59ACBDDAC721}"/>
              </a:ext>
              <a:ext uri="{C183D7F6-B498-43B3-948B-1728B52AA6E4}">
                <adec:decorative xmlns:adec="http://schemas.microsoft.com/office/drawing/2017/decorative" val="1"/>
              </a:ext>
            </a:extLst>
          </p:cNvPr>
          <p:cNvSpPr txBox="1"/>
          <p:nvPr/>
        </p:nvSpPr>
        <p:spPr>
          <a:xfrm>
            <a:off x="6390353" y="2542613"/>
            <a:ext cx="671659" cy="215444"/>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1">
                <a:solidFill>
                  <a:srgbClr val="FF0000"/>
                </a:solidFill>
                <a:latin typeface="Segoe UI"/>
                <a:cs typeface="Segoe UI"/>
              </a:rPr>
              <a:t>Public Safety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1">
                <a:solidFill>
                  <a:srgbClr val="FF0000"/>
                </a:solidFill>
                <a:latin typeface="Segoe UI"/>
                <a:cs typeface="Segoe UI"/>
              </a:rPr>
              <a:t>Answering Point</a:t>
            </a:r>
            <a:endParaRPr kumimoji="0" lang="en-US" sz="700" b="1" i="0" u="none" strike="noStrike" kern="1200" cap="none" spc="0" normalizeH="0" baseline="0" noProof="0">
              <a:ln>
                <a:noFill/>
              </a:ln>
              <a:solidFill>
                <a:srgbClr val="FF0000"/>
              </a:solidFill>
              <a:effectLst/>
              <a:uLnTx/>
              <a:uFillTx/>
              <a:latin typeface="Segoe UI"/>
              <a:cs typeface="Segoe UI"/>
            </a:endParaRPr>
          </a:p>
        </p:txBody>
      </p:sp>
    </p:spTree>
    <p:extLst>
      <p:ext uri="{BB962C8B-B14F-4D97-AF65-F5344CB8AC3E}">
        <p14:creationId xmlns:p14="http://schemas.microsoft.com/office/powerpoint/2010/main" val="255128761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024C2-AE2B-E57A-EE65-703DD3D8D4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FACBEB-4ADC-3FB3-6373-600ED3F0B4F2}"/>
              </a:ext>
            </a:extLst>
          </p:cNvPr>
          <p:cNvSpPr>
            <a:spLocks noGrp="1"/>
          </p:cNvSpPr>
          <p:nvPr>
            <p:ph type="title"/>
          </p:nvPr>
        </p:nvSpPr>
        <p:spPr>
          <a:xfrm>
            <a:off x="362946" y="0"/>
            <a:ext cx="11274869" cy="839677"/>
          </a:xfrm>
        </p:spPr>
        <p:txBody>
          <a:bodyPr anchor="b">
            <a:normAutofit/>
          </a:bodyPr>
          <a:lstStyle/>
          <a:p>
            <a:r>
              <a:rPr lang="en-US" sz="2800" dirty="0">
                <a:latin typeface="Segoe UI"/>
                <a:cs typeface="Segoe UI"/>
              </a:rPr>
              <a:t>Ray Baum’s Act</a:t>
            </a:r>
          </a:p>
        </p:txBody>
      </p:sp>
      <p:cxnSp>
        <p:nvCxnSpPr>
          <p:cNvPr id="4" name="Straight Connector 3">
            <a:extLst>
              <a:ext uri="{FF2B5EF4-FFF2-40B4-BE49-F238E27FC236}">
                <a16:creationId xmlns:a16="http://schemas.microsoft.com/office/drawing/2014/main" id="{80CB16E0-9F0B-20A1-95D4-9A9736EF5BFD}"/>
              </a:ext>
              <a:ext uri="{C183D7F6-B498-43B3-948B-1728B52AA6E4}">
                <adec:decorative xmlns:adec="http://schemas.microsoft.com/office/drawing/2017/decorative" val="1"/>
              </a:ext>
            </a:extLst>
          </p:cNvPr>
          <p:cNvCxnSpPr>
            <a:cxnSpLocks/>
          </p:cNvCxnSpPr>
          <p:nvPr/>
        </p:nvCxnSpPr>
        <p:spPr>
          <a:xfrm>
            <a:off x="360132" y="1185918"/>
            <a:ext cx="0" cy="3508745"/>
          </a:xfrm>
          <a:prstGeom prst="line">
            <a:avLst/>
          </a:prstGeom>
          <a:solidFill>
            <a:schemeClr val="bg1"/>
          </a:solidFill>
          <a:ln w="28575" cap="flat">
            <a:gradFill>
              <a:gsLst>
                <a:gs pos="0">
                  <a:schemeClr val="accent1"/>
                </a:gs>
                <a:gs pos="100000">
                  <a:srgbClr val="E7A1B5"/>
                </a:gs>
              </a:gsLst>
              <a:lin ang="5400000" scaled="0"/>
            </a:gradFill>
            <a:prstDash val="solid"/>
            <a:miter lim="800000"/>
            <a:headEnd type="none" w="med" len="med"/>
            <a:tailEnd type="none" w="med" len="med"/>
          </a:ln>
          <a:effectLst>
            <a:outerShdw blurRad="215900" sx="102000" sy="1020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cxnSp>
      <p:sp>
        <p:nvSpPr>
          <p:cNvPr id="3" name="TextBox 2">
            <a:extLst>
              <a:ext uri="{FF2B5EF4-FFF2-40B4-BE49-F238E27FC236}">
                <a16:creationId xmlns:a16="http://schemas.microsoft.com/office/drawing/2014/main" id="{A6D4A3AC-5085-9E8F-CE65-1E903D208EF2}"/>
              </a:ext>
            </a:extLst>
          </p:cNvPr>
          <p:cNvSpPr txBox="1"/>
          <p:nvPr/>
        </p:nvSpPr>
        <p:spPr>
          <a:xfrm>
            <a:off x="417871" y="1095892"/>
            <a:ext cx="11356257" cy="3693319"/>
          </a:xfrm>
          <a:prstGeom prst="rect">
            <a:avLst/>
          </a:prstGeom>
          <a:noFill/>
        </p:spPr>
        <p:txBody>
          <a:bodyPr wrap="square">
            <a:spAutoFit/>
          </a:bodyPr>
          <a:lstStyle/>
          <a:p>
            <a:r>
              <a:rPr lang="en-US" dirty="0"/>
              <a:t>Section 506 of RAY BAUM’s Act requires that telephone systems automatically convey dispatchable locations to public safety when a 911 call is placed. Dispatchable location information includes the street address of the calling party and additional information such as room number, or similar information necessary to adequately identify the location of the caller. The compliance deadline for RAY BAUM’s Act will depend on the type of technology utilized.</a:t>
            </a:r>
          </a:p>
          <a:p>
            <a:pPr marL="285750" indent="-285750">
              <a:buFont typeface="Arial" panose="020B0604020202020204" pitchFamily="34" charset="0"/>
              <a:buChar char="•"/>
            </a:pPr>
            <a:endParaRPr lang="en-US" dirty="0"/>
          </a:p>
          <a:p>
            <a:pPr marL="742950" lvl="1" indent="-285750">
              <a:buFont typeface="Arial" panose="020B0604020202020204" pitchFamily="34" charset="0"/>
              <a:buChar char="•"/>
            </a:pPr>
            <a:r>
              <a:rPr lang="en-US" b="1" dirty="0"/>
              <a:t>Jan 6, 2021 </a:t>
            </a:r>
            <a:r>
              <a:rPr lang="en-US" dirty="0"/>
              <a:t>- </a:t>
            </a:r>
            <a:r>
              <a:rPr lang="en-US" b="0" i="0" dirty="0">
                <a:solidFill>
                  <a:srgbClr val="1D2B3E"/>
                </a:solidFill>
                <a:effectLst/>
              </a:rPr>
              <a:t>On-premises, fixed devices associated with an MLTS must provide automated dispatchable location with 911 calls.   (47 CFR § 9.16(b)(3)(</a:t>
            </a:r>
            <a:r>
              <a:rPr lang="en-US" b="0" i="0" dirty="0" err="1">
                <a:solidFill>
                  <a:srgbClr val="1D2B3E"/>
                </a:solidFill>
                <a:effectLst/>
              </a:rPr>
              <a:t>i</a:t>
            </a:r>
            <a:r>
              <a:rPr lang="en-US" b="0" i="0" dirty="0">
                <a:solidFill>
                  <a:srgbClr val="1D2B3E"/>
                </a:solidFill>
                <a:effectLst/>
              </a:rPr>
              <a:t>).)</a:t>
            </a:r>
          </a:p>
          <a:p>
            <a:pPr marL="742950" lvl="1" indent="-285750">
              <a:buFont typeface="Arial" panose="020B0604020202020204" pitchFamily="34" charset="0"/>
              <a:buChar char="•"/>
            </a:pPr>
            <a:endParaRPr lang="en-US" b="0" i="0" dirty="0">
              <a:solidFill>
                <a:srgbClr val="1D2B3E"/>
              </a:solidFill>
              <a:effectLst/>
            </a:endParaRPr>
          </a:p>
          <a:p>
            <a:pPr marL="742950" lvl="1" indent="-285750">
              <a:buFont typeface="Arial" panose="020B0604020202020204" pitchFamily="34" charset="0"/>
              <a:buChar char="•"/>
            </a:pPr>
            <a:r>
              <a:rPr lang="en-US" b="1" dirty="0"/>
              <a:t>Jan 6, 2022 </a:t>
            </a:r>
            <a:r>
              <a:rPr lang="en-US" dirty="0"/>
              <a:t>- </a:t>
            </a:r>
            <a:r>
              <a:rPr lang="en-US" b="0" i="0" dirty="0">
                <a:solidFill>
                  <a:srgbClr val="1D2B3E"/>
                </a:solidFill>
                <a:effectLst/>
              </a:rPr>
              <a:t>On-premises, non-fixed devices associated with an MLTS must provide automated dispatchable location to the appropriate PSAP when technically feasible; otherwise, they must provide either dispatchable location based on end-user manual update, or alternative location information that meets the requirements below.</a:t>
            </a:r>
          </a:p>
        </p:txBody>
      </p:sp>
      <p:sp>
        <p:nvSpPr>
          <p:cNvPr id="5" name="Rectangle 4">
            <a:extLst>
              <a:ext uri="{FF2B5EF4-FFF2-40B4-BE49-F238E27FC236}">
                <a16:creationId xmlns:a16="http://schemas.microsoft.com/office/drawing/2014/main" id="{DEF64915-BE4E-1BDC-EDEB-3C4FF23893CB}"/>
              </a:ext>
            </a:extLst>
          </p:cNvPr>
          <p:cNvSpPr/>
          <p:nvPr/>
        </p:nvSpPr>
        <p:spPr>
          <a:xfrm>
            <a:off x="611985" y="5947460"/>
            <a:ext cx="10776790" cy="246221"/>
          </a:xfrm>
          <a:prstGeom prst="rect">
            <a:avLst/>
          </a:prstGeom>
        </p:spPr>
        <p:txBody>
          <a:bodyPr wrap="square">
            <a:spAutoFit/>
          </a:bodyPr>
          <a:lstStyle/>
          <a:p>
            <a:pPr algn="ctr"/>
            <a:r>
              <a:rPr lang="en-US" sz="1000" dirty="0">
                <a:solidFill>
                  <a:srgbClr val="FF0000"/>
                </a:solidFill>
                <a:hlinkClick r:id="rId3">
                  <a:extLst>
                    <a:ext uri="{A12FA001-AC4F-418D-AE19-62706E023703}">
                      <ahyp:hlinkClr xmlns:ahyp="http://schemas.microsoft.com/office/drawing/2018/hyperlinkcolor" val="tx"/>
                    </a:ext>
                  </a:extLst>
                </a:hlinkClick>
              </a:rPr>
              <a:t>Multi-line Telephone Systems – Kari’s Law and RAY BAUM’S Act 911 Direct Dialing, Notification, and Dispatchable Location Requirements | Federal Communications Commission (fcc.gov)</a:t>
            </a:r>
            <a:r>
              <a:rPr lang="en-US" sz="1000" b="1" dirty="0">
                <a:solidFill>
                  <a:srgbClr val="FF0000"/>
                </a:solidFill>
                <a:latin typeface="Calibri" panose="020F0502020204030204" pitchFamily="34" charset="0"/>
              </a:rPr>
              <a:t> </a:t>
            </a:r>
            <a:endParaRPr lang="en-US" sz="1000" b="1" dirty="0">
              <a:solidFill>
                <a:srgbClr val="FF0000"/>
              </a:solidFill>
            </a:endParaRPr>
          </a:p>
        </p:txBody>
      </p:sp>
    </p:spTree>
    <p:extLst>
      <p:ext uri="{BB962C8B-B14F-4D97-AF65-F5344CB8AC3E}">
        <p14:creationId xmlns:p14="http://schemas.microsoft.com/office/powerpoint/2010/main" val="13669636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4A5EE-BA53-7106-5AF4-8B0A4172AB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AE2601-0828-0F58-A471-687A5AD4CC25}"/>
              </a:ext>
            </a:extLst>
          </p:cNvPr>
          <p:cNvSpPr>
            <a:spLocks noGrp="1"/>
          </p:cNvSpPr>
          <p:nvPr>
            <p:ph type="title"/>
          </p:nvPr>
        </p:nvSpPr>
        <p:spPr>
          <a:xfrm>
            <a:off x="438550" y="127589"/>
            <a:ext cx="11274869" cy="839677"/>
          </a:xfrm>
        </p:spPr>
        <p:txBody>
          <a:bodyPr anchor="b">
            <a:normAutofit/>
          </a:bodyPr>
          <a:lstStyle/>
          <a:p>
            <a:r>
              <a:rPr lang="en-US" sz="2800" dirty="0">
                <a:latin typeface="Segoe UI"/>
                <a:cs typeface="Segoe UI"/>
              </a:rPr>
              <a:t>Basic E911 Deployment Plan – United States</a:t>
            </a:r>
          </a:p>
        </p:txBody>
      </p:sp>
      <p:sp>
        <p:nvSpPr>
          <p:cNvPr id="3" name="TextBox 2">
            <a:extLst>
              <a:ext uri="{FF2B5EF4-FFF2-40B4-BE49-F238E27FC236}">
                <a16:creationId xmlns:a16="http://schemas.microsoft.com/office/drawing/2014/main" id="{BCA565AF-0F15-89AD-AE4A-98521331F4C3}"/>
              </a:ext>
            </a:extLst>
          </p:cNvPr>
          <p:cNvSpPr txBox="1"/>
          <p:nvPr/>
        </p:nvSpPr>
        <p:spPr>
          <a:xfrm>
            <a:off x="858680" y="1346886"/>
            <a:ext cx="10474640" cy="4924425"/>
          </a:xfrm>
          <a:prstGeom prst="rect">
            <a:avLst/>
          </a:prstGeom>
          <a:noFill/>
        </p:spPr>
        <p:txBody>
          <a:bodyPr wrap="square" lIns="0" tIns="0" rIns="0" bIns="0" rtlCol="0">
            <a:spAutoFit/>
          </a:bodyPr>
          <a:lstStyle/>
          <a:p>
            <a:pPr marL="342900" indent="-342900" algn="l">
              <a:buFont typeface="Arial" panose="020B0604020202020204" pitchFamily="34" charset="0"/>
              <a:buChar char="•"/>
            </a:pPr>
            <a:r>
              <a:rPr lang="en-US" sz="2000" dirty="0"/>
              <a:t>Engage with your legal team to identify and understand your organizational requirements around E911.</a:t>
            </a:r>
          </a:p>
          <a:p>
            <a:pPr algn="l"/>
            <a:endParaRPr lang="en-US" sz="2000" dirty="0"/>
          </a:p>
          <a:p>
            <a:pPr marL="342900" indent="-342900" algn="l">
              <a:buFont typeface="Arial" panose="020B0604020202020204" pitchFamily="34" charset="0"/>
              <a:buChar char="•"/>
            </a:pPr>
            <a:r>
              <a:rPr lang="en-US" sz="2000" dirty="0"/>
              <a:t>Engage with your carrier to ask if they support PIDF-LO.</a:t>
            </a:r>
          </a:p>
          <a:p>
            <a:pPr algn="l"/>
            <a:endParaRPr lang="en-US" sz="2000" dirty="0"/>
          </a:p>
          <a:p>
            <a:pPr marL="342900" indent="-342900" algn="l">
              <a:buFont typeface="Arial" panose="020B0604020202020204" pitchFamily="34" charset="0"/>
              <a:buChar char="•"/>
            </a:pPr>
            <a:r>
              <a:rPr lang="en-US" sz="2000" dirty="0"/>
              <a:t>Engage your endpoint management team to enable location services on all endpoints.</a:t>
            </a:r>
          </a:p>
          <a:p>
            <a:pPr algn="l"/>
            <a:endParaRPr lang="en-US" sz="2000" dirty="0"/>
          </a:p>
          <a:p>
            <a:pPr marL="342900" indent="-342900" algn="l">
              <a:buFont typeface="Arial" panose="020B0604020202020204" pitchFamily="34" charset="0"/>
              <a:buChar char="•"/>
            </a:pPr>
            <a:r>
              <a:rPr lang="en-US" sz="2000" dirty="0"/>
              <a:t>Configure Teams Emergency Calling Policies.</a:t>
            </a:r>
          </a:p>
          <a:p>
            <a:pPr marL="800100" lvl="1" indent="-342900">
              <a:buFont typeface="Arial" panose="020B0604020202020204" pitchFamily="34" charset="0"/>
              <a:buChar char="•"/>
            </a:pPr>
            <a:r>
              <a:rPr lang="en-US" sz="2000" dirty="0"/>
              <a:t>Enable External Location Lookup Mode</a:t>
            </a:r>
          </a:p>
          <a:p>
            <a:pPr marL="800100" lvl="1" indent="-342900">
              <a:buFont typeface="Arial" panose="020B0604020202020204" pitchFamily="34" charset="0"/>
              <a:buChar char="•"/>
            </a:pPr>
            <a:r>
              <a:rPr lang="en-US" sz="2000" dirty="0"/>
              <a:t>Enable Notifications</a:t>
            </a:r>
          </a:p>
          <a:p>
            <a:pPr lvl="1"/>
            <a:endParaRPr lang="en-US" sz="2000" dirty="0"/>
          </a:p>
          <a:p>
            <a:pPr marL="342900" indent="-342900">
              <a:buFont typeface="Arial" panose="020B0604020202020204" pitchFamily="34" charset="0"/>
              <a:buChar char="•"/>
            </a:pPr>
            <a:r>
              <a:rPr lang="en-US" sz="2000" dirty="0"/>
              <a:t>Configure Teams Emergency Call Routing Policies and your SBC if needed.</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Configure Emergency Addresses, Network Topology, Networks &amp; Locations as needed.</a:t>
            </a:r>
          </a:p>
          <a:p>
            <a:pPr marL="800100" lvl="1" indent="-342900">
              <a:buFont typeface="Arial" panose="020B0604020202020204" pitchFamily="34" charset="0"/>
              <a:buChar char="•"/>
            </a:pPr>
            <a:endParaRPr lang="en-US" sz="2000" dirty="0"/>
          </a:p>
          <a:p>
            <a:pPr lvl="1"/>
            <a:endParaRPr lang="en-US" sz="2000" dirty="0"/>
          </a:p>
        </p:txBody>
      </p:sp>
    </p:spTree>
    <p:extLst>
      <p:ext uri="{BB962C8B-B14F-4D97-AF65-F5344CB8AC3E}">
        <p14:creationId xmlns:p14="http://schemas.microsoft.com/office/powerpoint/2010/main" val="39869369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E9AB9-8300-989A-E548-C120B0650C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9DBEEC-FE2D-EFDA-2EA1-7667B0740988}"/>
              </a:ext>
            </a:extLst>
          </p:cNvPr>
          <p:cNvSpPr>
            <a:spLocks noGrp="1"/>
          </p:cNvSpPr>
          <p:nvPr>
            <p:ph type="title"/>
          </p:nvPr>
        </p:nvSpPr>
        <p:spPr>
          <a:xfrm>
            <a:off x="438550" y="127589"/>
            <a:ext cx="11274869" cy="839677"/>
          </a:xfrm>
        </p:spPr>
        <p:txBody>
          <a:bodyPr anchor="b">
            <a:normAutofit fontScale="90000"/>
          </a:bodyPr>
          <a:lstStyle/>
          <a:p>
            <a:r>
              <a:rPr lang="en-US" sz="2800">
                <a:latin typeface="Segoe UI"/>
                <a:cs typeface="Segoe UI"/>
              </a:rPr>
              <a:t>Emergency address obtained from the operating system without confirmation for accuracy by the user</a:t>
            </a:r>
          </a:p>
        </p:txBody>
      </p:sp>
      <p:pic>
        <p:nvPicPr>
          <p:cNvPr id="6" name="Picture 5" descr="Screenshot of the Teams dial pad.">
            <a:extLst>
              <a:ext uri="{FF2B5EF4-FFF2-40B4-BE49-F238E27FC236}">
                <a16:creationId xmlns:a16="http://schemas.microsoft.com/office/drawing/2014/main" id="{DB770CE0-39EE-76B5-AB10-DE305E0BDBF0}"/>
              </a:ext>
            </a:extLst>
          </p:cNvPr>
          <p:cNvPicPr>
            <a:picLocks noChangeAspect="1"/>
          </p:cNvPicPr>
          <p:nvPr/>
        </p:nvPicPr>
        <p:blipFill>
          <a:blip r:embed="rId3"/>
          <a:stretch>
            <a:fillRect/>
          </a:stretch>
        </p:blipFill>
        <p:spPr>
          <a:xfrm>
            <a:off x="527704" y="1450459"/>
            <a:ext cx="2512561" cy="3873532"/>
          </a:xfrm>
          <a:prstGeom prst="rect">
            <a:avLst/>
          </a:prstGeom>
        </p:spPr>
      </p:pic>
      <p:pic>
        <p:nvPicPr>
          <p:cNvPr id="11" name="Picture 10" descr="Screenshot of the verification dialog for emergency calling location information. There is a red border around the Verify selection.">
            <a:extLst>
              <a:ext uri="{FF2B5EF4-FFF2-40B4-BE49-F238E27FC236}">
                <a16:creationId xmlns:a16="http://schemas.microsoft.com/office/drawing/2014/main" id="{BBB906E3-2A54-62D9-C0BB-C892DA1A2698}"/>
              </a:ext>
            </a:extLst>
          </p:cNvPr>
          <p:cNvPicPr>
            <a:picLocks noChangeAspect="1"/>
          </p:cNvPicPr>
          <p:nvPr/>
        </p:nvPicPr>
        <p:blipFill>
          <a:blip r:embed="rId4"/>
          <a:stretch>
            <a:fillRect/>
          </a:stretch>
        </p:blipFill>
        <p:spPr>
          <a:xfrm>
            <a:off x="3677526" y="1675789"/>
            <a:ext cx="2543180" cy="1410590"/>
          </a:xfrm>
          <a:prstGeom prst="rect">
            <a:avLst/>
          </a:prstGeom>
        </p:spPr>
      </p:pic>
      <p:pic>
        <p:nvPicPr>
          <p:cNvPr id="10" name="Picture 9" descr="Screenshot of the Teams dial pad UI showing the emergency location information.">
            <a:extLst>
              <a:ext uri="{FF2B5EF4-FFF2-40B4-BE49-F238E27FC236}">
                <a16:creationId xmlns:a16="http://schemas.microsoft.com/office/drawing/2014/main" id="{C06FF3BC-0D42-01A4-E07D-F954A5A96F12}"/>
              </a:ext>
            </a:extLst>
          </p:cNvPr>
          <p:cNvPicPr>
            <a:picLocks noChangeAspect="1"/>
          </p:cNvPicPr>
          <p:nvPr/>
        </p:nvPicPr>
        <p:blipFill>
          <a:blip r:embed="rId5"/>
          <a:stretch>
            <a:fillRect/>
          </a:stretch>
        </p:blipFill>
        <p:spPr>
          <a:xfrm>
            <a:off x="419864" y="5323991"/>
            <a:ext cx="2748202" cy="1180318"/>
          </a:xfrm>
          <a:prstGeom prst="rect">
            <a:avLst/>
          </a:prstGeom>
        </p:spPr>
      </p:pic>
      <p:pic>
        <p:nvPicPr>
          <p:cNvPr id="3" name="Picture 2">
            <a:extLst>
              <a:ext uri="{FF2B5EF4-FFF2-40B4-BE49-F238E27FC236}">
                <a16:creationId xmlns:a16="http://schemas.microsoft.com/office/drawing/2014/main" id="{22CE1CB9-293B-34BC-F3A3-98237B730385}"/>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348051" y="1445051"/>
            <a:ext cx="3487917" cy="839678"/>
          </a:xfrm>
          <a:prstGeom prst="rect">
            <a:avLst/>
          </a:prstGeom>
        </p:spPr>
      </p:pic>
      <p:sp>
        <p:nvSpPr>
          <p:cNvPr id="5" name="Text Placeholder 5">
            <a:extLst>
              <a:ext uri="{FF2B5EF4-FFF2-40B4-BE49-F238E27FC236}">
                <a16:creationId xmlns:a16="http://schemas.microsoft.com/office/drawing/2014/main" id="{82A803FC-4900-F7CC-BB39-7F464B76A5B0}"/>
              </a:ext>
            </a:extLst>
          </p:cNvPr>
          <p:cNvSpPr txBox="1">
            <a:spLocks/>
          </p:cNvSpPr>
          <p:nvPr/>
        </p:nvSpPr>
        <p:spPr>
          <a:xfrm>
            <a:off x="8584083" y="1587891"/>
            <a:ext cx="3015851" cy="276999"/>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34258E"/>
                </a:solidFill>
                <a:effectLst/>
                <a:uLnTx/>
                <a:uFillTx/>
                <a:latin typeface="Segoe UI Semibold"/>
                <a:ea typeface="+mn-ea"/>
                <a:cs typeface="Segoe UI" panose="020B0502040204020203" pitchFamily="34" charset="0"/>
              </a:rPr>
              <a:t>Emergency Routing Method</a:t>
            </a:r>
          </a:p>
        </p:txBody>
      </p:sp>
      <p:sp>
        <p:nvSpPr>
          <p:cNvPr id="8" name="TextBox 7">
            <a:extLst>
              <a:ext uri="{FF2B5EF4-FFF2-40B4-BE49-F238E27FC236}">
                <a16:creationId xmlns:a16="http://schemas.microsoft.com/office/drawing/2014/main" id="{51A965B1-2F23-0134-4B25-8E9397ECC0CD}"/>
              </a:ext>
            </a:extLst>
          </p:cNvPr>
          <p:cNvSpPr txBox="1">
            <a:spLocks/>
          </p:cNvSpPr>
          <p:nvPr/>
        </p:nvSpPr>
        <p:spPr>
          <a:xfrm>
            <a:off x="8749234" y="1940913"/>
            <a:ext cx="2685547" cy="215444"/>
          </a:xfrm>
          <a:prstGeom prst="rect">
            <a:avLst/>
          </a:prstGeom>
          <a:noFill/>
        </p:spPr>
        <p:txBody>
          <a:bodyPr wrap="square" lIns="0" tIns="0" rIns="0" bIns="0">
            <a:spAutoFit/>
          </a:bodyPr>
          <a:lstStyle/>
          <a:p>
            <a:pPr defTabSz="1066800">
              <a:spcAft>
                <a:spcPts val="600"/>
              </a:spcAft>
              <a:defRPr/>
            </a:pPr>
            <a:r>
              <a:rPr lang="en-US" sz="1400">
                <a:solidFill>
                  <a:srgbClr val="000000"/>
                </a:solidFill>
                <a:ea typeface="+mn-lt"/>
                <a:cs typeface="Segoe UI"/>
              </a:rPr>
              <a:t>Screened and Transferred to PSAP</a:t>
            </a:r>
          </a:p>
        </p:txBody>
      </p:sp>
      <p:pic>
        <p:nvPicPr>
          <p:cNvPr id="13" name="Picture 12" descr="Screenshot of the confirm current location dialog.">
            <a:extLst>
              <a:ext uri="{FF2B5EF4-FFF2-40B4-BE49-F238E27FC236}">
                <a16:creationId xmlns:a16="http://schemas.microsoft.com/office/drawing/2014/main" id="{3FB243F9-D910-1269-A604-96F5CB5204C5}"/>
              </a:ext>
            </a:extLst>
          </p:cNvPr>
          <p:cNvPicPr>
            <a:picLocks noChangeAspect="1"/>
          </p:cNvPicPr>
          <p:nvPr/>
        </p:nvPicPr>
        <p:blipFill>
          <a:blip r:embed="rId7"/>
          <a:stretch>
            <a:fillRect/>
          </a:stretch>
        </p:blipFill>
        <p:spPr>
          <a:xfrm>
            <a:off x="3275906" y="3111059"/>
            <a:ext cx="4131237" cy="2182643"/>
          </a:xfrm>
          <a:prstGeom prst="rect">
            <a:avLst/>
          </a:prstGeom>
        </p:spPr>
      </p:pic>
    </p:spTree>
    <p:extLst>
      <p:ext uri="{BB962C8B-B14F-4D97-AF65-F5344CB8AC3E}">
        <p14:creationId xmlns:p14="http://schemas.microsoft.com/office/powerpoint/2010/main" val="10211456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0A879-C7DE-4623-6022-E0E696F361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603892-A6C0-AB0F-B85D-7B939BE39357}"/>
              </a:ext>
            </a:extLst>
          </p:cNvPr>
          <p:cNvSpPr>
            <a:spLocks noGrp="1"/>
          </p:cNvSpPr>
          <p:nvPr>
            <p:ph type="title"/>
          </p:nvPr>
        </p:nvSpPr>
        <p:spPr>
          <a:xfrm>
            <a:off x="438550" y="127589"/>
            <a:ext cx="11274869" cy="839677"/>
          </a:xfrm>
        </p:spPr>
        <p:txBody>
          <a:bodyPr anchor="b">
            <a:normAutofit fontScale="90000"/>
          </a:bodyPr>
          <a:lstStyle/>
          <a:p>
            <a:r>
              <a:rPr lang="en-US" sz="2800">
                <a:latin typeface="Segoe UI"/>
                <a:cs typeface="Segoe UI"/>
              </a:rPr>
              <a:t>Emergency address obtained from the operating system with confirmation for accuracy by the user. </a:t>
            </a:r>
          </a:p>
        </p:txBody>
      </p:sp>
      <p:pic>
        <p:nvPicPr>
          <p:cNvPr id="6" name="Picture 5" descr="Screenshot of the Teams dial pad.">
            <a:extLst>
              <a:ext uri="{FF2B5EF4-FFF2-40B4-BE49-F238E27FC236}">
                <a16:creationId xmlns:a16="http://schemas.microsoft.com/office/drawing/2014/main" id="{227E4672-7D5C-44DE-A188-21234A536117}"/>
              </a:ext>
            </a:extLst>
          </p:cNvPr>
          <p:cNvPicPr>
            <a:picLocks noChangeAspect="1"/>
          </p:cNvPicPr>
          <p:nvPr/>
        </p:nvPicPr>
        <p:blipFill>
          <a:blip r:embed="rId3"/>
          <a:stretch>
            <a:fillRect/>
          </a:stretch>
        </p:blipFill>
        <p:spPr>
          <a:xfrm>
            <a:off x="527704" y="1450459"/>
            <a:ext cx="2512561" cy="3873532"/>
          </a:xfrm>
          <a:prstGeom prst="rect">
            <a:avLst/>
          </a:prstGeom>
        </p:spPr>
      </p:pic>
      <p:pic>
        <p:nvPicPr>
          <p:cNvPr id="9" name="Picture 8" descr="Screenshot of the verification dialog for emergency calling location information. There is a green border around the Verify selection.">
            <a:extLst>
              <a:ext uri="{FF2B5EF4-FFF2-40B4-BE49-F238E27FC236}">
                <a16:creationId xmlns:a16="http://schemas.microsoft.com/office/drawing/2014/main" id="{374FFDDB-EA6E-6A5E-43C9-EF14B04E3B1D}"/>
              </a:ext>
            </a:extLst>
          </p:cNvPr>
          <p:cNvPicPr>
            <a:picLocks noChangeAspect="1"/>
          </p:cNvPicPr>
          <p:nvPr/>
        </p:nvPicPr>
        <p:blipFill>
          <a:blip r:embed="rId4"/>
          <a:stretch>
            <a:fillRect/>
          </a:stretch>
        </p:blipFill>
        <p:spPr>
          <a:xfrm>
            <a:off x="3735345" y="1726390"/>
            <a:ext cx="2451850" cy="1359933"/>
          </a:xfrm>
          <a:prstGeom prst="rect">
            <a:avLst/>
          </a:prstGeom>
        </p:spPr>
      </p:pic>
      <p:pic>
        <p:nvPicPr>
          <p:cNvPr id="3" name="Picture 2">
            <a:extLst>
              <a:ext uri="{FF2B5EF4-FFF2-40B4-BE49-F238E27FC236}">
                <a16:creationId xmlns:a16="http://schemas.microsoft.com/office/drawing/2014/main" id="{C5FB5D46-36FB-4A95-E6E2-D2DF4AF8A76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348051" y="1445051"/>
            <a:ext cx="3487917" cy="839678"/>
          </a:xfrm>
          <a:prstGeom prst="rect">
            <a:avLst/>
          </a:prstGeom>
        </p:spPr>
      </p:pic>
      <p:sp>
        <p:nvSpPr>
          <p:cNvPr id="5" name="Text Placeholder 5">
            <a:extLst>
              <a:ext uri="{FF2B5EF4-FFF2-40B4-BE49-F238E27FC236}">
                <a16:creationId xmlns:a16="http://schemas.microsoft.com/office/drawing/2014/main" id="{7F36D6B3-507F-7135-F121-549353E47949}"/>
              </a:ext>
            </a:extLst>
          </p:cNvPr>
          <p:cNvSpPr txBox="1">
            <a:spLocks/>
          </p:cNvSpPr>
          <p:nvPr/>
        </p:nvSpPr>
        <p:spPr>
          <a:xfrm>
            <a:off x="8584083" y="1587891"/>
            <a:ext cx="3015851" cy="276999"/>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34258E"/>
                </a:solidFill>
                <a:effectLst/>
                <a:uLnTx/>
                <a:uFillTx/>
                <a:latin typeface="Segoe UI Semibold"/>
                <a:ea typeface="+mn-ea"/>
                <a:cs typeface="Segoe UI" panose="020B0502040204020203" pitchFamily="34" charset="0"/>
              </a:rPr>
              <a:t>Emergency Routing Method</a:t>
            </a:r>
          </a:p>
        </p:txBody>
      </p:sp>
      <p:sp>
        <p:nvSpPr>
          <p:cNvPr id="7" name="TextBox 6">
            <a:extLst>
              <a:ext uri="{FF2B5EF4-FFF2-40B4-BE49-F238E27FC236}">
                <a16:creationId xmlns:a16="http://schemas.microsoft.com/office/drawing/2014/main" id="{BB681557-F90F-9CCB-AC70-DC41AEF69EBA}"/>
              </a:ext>
            </a:extLst>
          </p:cNvPr>
          <p:cNvSpPr txBox="1">
            <a:spLocks/>
          </p:cNvSpPr>
          <p:nvPr/>
        </p:nvSpPr>
        <p:spPr>
          <a:xfrm>
            <a:off x="8749234" y="1946585"/>
            <a:ext cx="2685547" cy="215444"/>
          </a:xfrm>
          <a:prstGeom prst="rect">
            <a:avLst/>
          </a:prstGeom>
          <a:noFill/>
        </p:spPr>
        <p:txBody>
          <a:bodyPr wrap="square" lIns="0" tIns="0" rIns="0" bIns="0">
            <a:spAutoFit/>
          </a:bodyPr>
          <a:lstStyle/>
          <a:p>
            <a:pPr algn="ctr" defTabSz="1066800">
              <a:spcAft>
                <a:spcPts val="600"/>
              </a:spcAft>
              <a:defRPr/>
            </a:pPr>
            <a:r>
              <a:rPr lang="en-US" sz="1400">
                <a:solidFill>
                  <a:srgbClr val="000000"/>
                </a:solidFill>
                <a:ea typeface="+mn-lt"/>
                <a:cs typeface="Segoe UI"/>
              </a:rPr>
              <a:t>Direct to PSAP</a:t>
            </a:r>
          </a:p>
        </p:txBody>
      </p:sp>
      <p:pic>
        <p:nvPicPr>
          <p:cNvPr id="12" name="Picture 11" descr="Screenshot of the Confirm current location dialog.">
            <a:extLst>
              <a:ext uri="{FF2B5EF4-FFF2-40B4-BE49-F238E27FC236}">
                <a16:creationId xmlns:a16="http://schemas.microsoft.com/office/drawing/2014/main" id="{DAA3ECB6-9868-CF17-EE9D-CF044BDDB16B}"/>
              </a:ext>
            </a:extLst>
          </p:cNvPr>
          <p:cNvPicPr>
            <a:picLocks noChangeAspect="1"/>
          </p:cNvPicPr>
          <p:nvPr/>
        </p:nvPicPr>
        <p:blipFill>
          <a:blip r:embed="rId6"/>
          <a:stretch>
            <a:fillRect/>
          </a:stretch>
        </p:blipFill>
        <p:spPr>
          <a:xfrm>
            <a:off x="3275906" y="3141348"/>
            <a:ext cx="4131237" cy="2182643"/>
          </a:xfrm>
          <a:prstGeom prst="rect">
            <a:avLst/>
          </a:prstGeom>
        </p:spPr>
      </p:pic>
      <p:pic>
        <p:nvPicPr>
          <p:cNvPr id="10" name="Picture 9" descr="Screenshot of the Teams dial pad showing the emergency location information.">
            <a:extLst>
              <a:ext uri="{FF2B5EF4-FFF2-40B4-BE49-F238E27FC236}">
                <a16:creationId xmlns:a16="http://schemas.microsoft.com/office/drawing/2014/main" id="{F4BFC40B-7AE0-70D4-D39A-8F886354BB17}"/>
              </a:ext>
            </a:extLst>
          </p:cNvPr>
          <p:cNvPicPr>
            <a:picLocks noChangeAspect="1"/>
          </p:cNvPicPr>
          <p:nvPr/>
        </p:nvPicPr>
        <p:blipFill>
          <a:blip r:embed="rId7"/>
          <a:stretch>
            <a:fillRect/>
          </a:stretch>
        </p:blipFill>
        <p:spPr>
          <a:xfrm>
            <a:off x="419864" y="5323991"/>
            <a:ext cx="2748202" cy="1180318"/>
          </a:xfrm>
          <a:prstGeom prst="rect">
            <a:avLst/>
          </a:prstGeom>
        </p:spPr>
      </p:pic>
    </p:spTree>
    <p:extLst>
      <p:ext uri="{BB962C8B-B14F-4D97-AF65-F5344CB8AC3E}">
        <p14:creationId xmlns:p14="http://schemas.microsoft.com/office/powerpoint/2010/main" val="41104144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37A98C-62F5-83B8-5654-9E4BEF3C84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4DAF53-E7D0-C01D-47F5-FA9ECF130774}"/>
              </a:ext>
            </a:extLst>
          </p:cNvPr>
          <p:cNvSpPr>
            <a:spLocks noGrp="1"/>
          </p:cNvSpPr>
          <p:nvPr>
            <p:ph type="title"/>
          </p:nvPr>
        </p:nvSpPr>
        <p:spPr>
          <a:xfrm>
            <a:off x="438550" y="127589"/>
            <a:ext cx="11274869" cy="839677"/>
          </a:xfrm>
        </p:spPr>
        <p:txBody>
          <a:bodyPr anchor="b">
            <a:normAutofit fontScale="90000"/>
          </a:bodyPr>
          <a:lstStyle/>
          <a:p>
            <a:r>
              <a:rPr lang="en-US" sz="2800">
                <a:latin typeface="Segoe UI"/>
                <a:cs typeface="Segoe UI"/>
              </a:rPr>
              <a:t>Emergency address obtained from operating system and edited through address autosuggest.</a:t>
            </a:r>
          </a:p>
        </p:txBody>
      </p:sp>
      <p:pic>
        <p:nvPicPr>
          <p:cNvPr id="6" name="Picture 5" descr="Screenshot of the Teams dial pad.">
            <a:extLst>
              <a:ext uri="{FF2B5EF4-FFF2-40B4-BE49-F238E27FC236}">
                <a16:creationId xmlns:a16="http://schemas.microsoft.com/office/drawing/2014/main" id="{476D9CDF-9A58-A617-6488-A8F86E6D315F}"/>
              </a:ext>
            </a:extLst>
          </p:cNvPr>
          <p:cNvPicPr>
            <a:picLocks noChangeAspect="1"/>
          </p:cNvPicPr>
          <p:nvPr/>
        </p:nvPicPr>
        <p:blipFill>
          <a:blip r:embed="rId3"/>
          <a:stretch>
            <a:fillRect/>
          </a:stretch>
        </p:blipFill>
        <p:spPr>
          <a:xfrm>
            <a:off x="527704" y="1450459"/>
            <a:ext cx="2512561" cy="3873532"/>
          </a:xfrm>
          <a:prstGeom prst="rect">
            <a:avLst/>
          </a:prstGeom>
        </p:spPr>
      </p:pic>
      <p:pic>
        <p:nvPicPr>
          <p:cNvPr id="10" name="Picture 9" descr="Screenshot of the Teams dial pad showing the emergency location information.">
            <a:extLst>
              <a:ext uri="{FF2B5EF4-FFF2-40B4-BE49-F238E27FC236}">
                <a16:creationId xmlns:a16="http://schemas.microsoft.com/office/drawing/2014/main" id="{A30B3EA2-61B3-1301-3994-1D44B1E8E8F4}"/>
              </a:ext>
            </a:extLst>
          </p:cNvPr>
          <p:cNvPicPr>
            <a:picLocks noChangeAspect="1"/>
          </p:cNvPicPr>
          <p:nvPr/>
        </p:nvPicPr>
        <p:blipFill>
          <a:blip r:embed="rId4"/>
          <a:stretch>
            <a:fillRect/>
          </a:stretch>
        </p:blipFill>
        <p:spPr>
          <a:xfrm>
            <a:off x="419864" y="5323991"/>
            <a:ext cx="2748202" cy="1180318"/>
          </a:xfrm>
          <a:prstGeom prst="rect">
            <a:avLst/>
          </a:prstGeom>
        </p:spPr>
      </p:pic>
      <p:pic>
        <p:nvPicPr>
          <p:cNvPr id="12" name="Picture 11" descr="Screenshot of the verification dialog for emergency calling location information. There is a green border around the Verify selection.">
            <a:extLst>
              <a:ext uri="{FF2B5EF4-FFF2-40B4-BE49-F238E27FC236}">
                <a16:creationId xmlns:a16="http://schemas.microsoft.com/office/drawing/2014/main" id="{1B3088D5-E865-C574-66D7-90E6D3BE7ABB}"/>
              </a:ext>
            </a:extLst>
          </p:cNvPr>
          <p:cNvPicPr>
            <a:picLocks noChangeAspect="1"/>
          </p:cNvPicPr>
          <p:nvPr/>
        </p:nvPicPr>
        <p:blipFill>
          <a:blip r:embed="rId5"/>
          <a:stretch>
            <a:fillRect/>
          </a:stretch>
        </p:blipFill>
        <p:spPr>
          <a:xfrm>
            <a:off x="3694656" y="1445051"/>
            <a:ext cx="2244323" cy="1244827"/>
          </a:xfrm>
          <a:prstGeom prst="rect">
            <a:avLst/>
          </a:prstGeom>
        </p:spPr>
      </p:pic>
      <p:pic>
        <p:nvPicPr>
          <p:cNvPr id="14" name="Picture 13" descr="Screenshot of the &quot;Manage your location&quot; dialog. There are green borders around the address and unit number fields.">
            <a:extLst>
              <a:ext uri="{FF2B5EF4-FFF2-40B4-BE49-F238E27FC236}">
                <a16:creationId xmlns:a16="http://schemas.microsoft.com/office/drawing/2014/main" id="{62588B84-5FA4-17B0-9047-FBAC71823192}"/>
              </a:ext>
            </a:extLst>
          </p:cNvPr>
          <p:cNvPicPr>
            <a:picLocks noChangeAspect="1"/>
          </p:cNvPicPr>
          <p:nvPr/>
        </p:nvPicPr>
        <p:blipFill>
          <a:blip r:embed="rId6"/>
          <a:stretch>
            <a:fillRect/>
          </a:stretch>
        </p:blipFill>
        <p:spPr>
          <a:xfrm>
            <a:off x="3694656" y="3043374"/>
            <a:ext cx="3206461" cy="3153773"/>
          </a:xfrm>
          <a:prstGeom prst="rect">
            <a:avLst/>
          </a:prstGeom>
        </p:spPr>
      </p:pic>
      <p:pic>
        <p:nvPicPr>
          <p:cNvPr id="3" name="Picture 2">
            <a:extLst>
              <a:ext uri="{FF2B5EF4-FFF2-40B4-BE49-F238E27FC236}">
                <a16:creationId xmlns:a16="http://schemas.microsoft.com/office/drawing/2014/main" id="{207B3F9E-603C-1AC4-BB39-2A9428DCBFC3}"/>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8348051" y="1445051"/>
            <a:ext cx="3487917" cy="839678"/>
          </a:xfrm>
          <a:prstGeom prst="rect">
            <a:avLst/>
          </a:prstGeom>
        </p:spPr>
      </p:pic>
      <p:sp>
        <p:nvSpPr>
          <p:cNvPr id="4" name="Text Placeholder 5">
            <a:extLst>
              <a:ext uri="{FF2B5EF4-FFF2-40B4-BE49-F238E27FC236}">
                <a16:creationId xmlns:a16="http://schemas.microsoft.com/office/drawing/2014/main" id="{53380C11-AAB4-53F3-3E34-A193CE6410F9}"/>
              </a:ext>
            </a:extLst>
          </p:cNvPr>
          <p:cNvSpPr txBox="1">
            <a:spLocks/>
          </p:cNvSpPr>
          <p:nvPr/>
        </p:nvSpPr>
        <p:spPr>
          <a:xfrm>
            <a:off x="8584083" y="1587891"/>
            <a:ext cx="3015851" cy="276999"/>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34258E"/>
                </a:solidFill>
                <a:effectLst/>
                <a:uLnTx/>
                <a:uFillTx/>
                <a:latin typeface="Segoe UI Semibold"/>
                <a:ea typeface="+mn-ea"/>
                <a:cs typeface="Segoe UI" panose="020B0502040204020203" pitchFamily="34" charset="0"/>
              </a:rPr>
              <a:t>Emergency Routing Method</a:t>
            </a:r>
          </a:p>
        </p:txBody>
      </p:sp>
      <p:sp>
        <p:nvSpPr>
          <p:cNvPr id="5" name="TextBox 4">
            <a:extLst>
              <a:ext uri="{FF2B5EF4-FFF2-40B4-BE49-F238E27FC236}">
                <a16:creationId xmlns:a16="http://schemas.microsoft.com/office/drawing/2014/main" id="{47969AF1-7549-CC5E-8E30-F9D706C9BDBC}"/>
              </a:ext>
            </a:extLst>
          </p:cNvPr>
          <p:cNvSpPr txBox="1">
            <a:spLocks/>
          </p:cNvSpPr>
          <p:nvPr/>
        </p:nvSpPr>
        <p:spPr>
          <a:xfrm>
            <a:off x="8749234" y="1967087"/>
            <a:ext cx="2685547" cy="215444"/>
          </a:xfrm>
          <a:prstGeom prst="rect">
            <a:avLst/>
          </a:prstGeom>
          <a:noFill/>
        </p:spPr>
        <p:txBody>
          <a:bodyPr wrap="square" lIns="0" tIns="0" rIns="0" bIns="0">
            <a:spAutoFit/>
          </a:bodyPr>
          <a:lstStyle/>
          <a:p>
            <a:pPr algn="ctr" defTabSz="1066800">
              <a:spcAft>
                <a:spcPts val="600"/>
              </a:spcAft>
              <a:defRPr/>
            </a:pPr>
            <a:r>
              <a:rPr lang="en-US" sz="1400">
                <a:solidFill>
                  <a:srgbClr val="000000"/>
                </a:solidFill>
                <a:ea typeface="+mn-lt"/>
                <a:cs typeface="Segoe UI"/>
              </a:rPr>
              <a:t>Direct to PSAP</a:t>
            </a:r>
          </a:p>
        </p:txBody>
      </p:sp>
    </p:spTree>
    <p:extLst>
      <p:ext uri="{BB962C8B-B14F-4D97-AF65-F5344CB8AC3E}">
        <p14:creationId xmlns:p14="http://schemas.microsoft.com/office/powerpoint/2010/main" val="32908940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5CF3C-749B-D364-719D-674ECE471D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FDBA30-FFD6-A524-9A43-AB3ECDA2C328}"/>
              </a:ext>
            </a:extLst>
          </p:cNvPr>
          <p:cNvSpPr>
            <a:spLocks noGrp="1"/>
          </p:cNvSpPr>
          <p:nvPr>
            <p:ph type="title"/>
          </p:nvPr>
        </p:nvSpPr>
        <p:spPr>
          <a:xfrm>
            <a:off x="438550" y="127589"/>
            <a:ext cx="11274869" cy="839677"/>
          </a:xfrm>
        </p:spPr>
        <p:txBody>
          <a:bodyPr anchor="b">
            <a:normAutofit fontScale="90000"/>
          </a:bodyPr>
          <a:lstStyle/>
          <a:p>
            <a:r>
              <a:rPr lang="en-US" sz="2800">
                <a:latin typeface="Segoe UI"/>
                <a:cs typeface="Segoe UI"/>
              </a:rPr>
              <a:t>Emergency address obtained from the operating system and manually edited and confirmed by the user.  </a:t>
            </a:r>
          </a:p>
        </p:txBody>
      </p:sp>
      <p:pic>
        <p:nvPicPr>
          <p:cNvPr id="6" name="Picture 5" descr="Screenshot of the Teams dial pad.">
            <a:extLst>
              <a:ext uri="{FF2B5EF4-FFF2-40B4-BE49-F238E27FC236}">
                <a16:creationId xmlns:a16="http://schemas.microsoft.com/office/drawing/2014/main" id="{727541AC-4077-4707-8E7A-24688ACD490D}"/>
              </a:ext>
            </a:extLst>
          </p:cNvPr>
          <p:cNvPicPr>
            <a:picLocks noChangeAspect="1"/>
          </p:cNvPicPr>
          <p:nvPr/>
        </p:nvPicPr>
        <p:blipFill>
          <a:blip r:embed="rId3"/>
          <a:stretch>
            <a:fillRect/>
          </a:stretch>
        </p:blipFill>
        <p:spPr>
          <a:xfrm>
            <a:off x="527704" y="1450459"/>
            <a:ext cx="2512561" cy="3873532"/>
          </a:xfrm>
          <a:prstGeom prst="rect">
            <a:avLst/>
          </a:prstGeom>
        </p:spPr>
      </p:pic>
      <p:pic>
        <p:nvPicPr>
          <p:cNvPr id="10" name="Picture 9" descr="Screenshot of the Teams dial pad showing the emergency location information.">
            <a:extLst>
              <a:ext uri="{FF2B5EF4-FFF2-40B4-BE49-F238E27FC236}">
                <a16:creationId xmlns:a16="http://schemas.microsoft.com/office/drawing/2014/main" id="{4417F492-71CA-599E-8038-3C29C4B8D76C}"/>
              </a:ext>
            </a:extLst>
          </p:cNvPr>
          <p:cNvPicPr>
            <a:picLocks noChangeAspect="1"/>
          </p:cNvPicPr>
          <p:nvPr/>
        </p:nvPicPr>
        <p:blipFill>
          <a:blip r:embed="rId4"/>
          <a:stretch>
            <a:fillRect/>
          </a:stretch>
        </p:blipFill>
        <p:spPr>
          <a:xfrm>
            <a:off x="419864" y="5323991"/>
            <a:ext cx="2748202" cy="1180318"/>
          </a:xfrm>
          <a:prstGeom prst="rect">
            <a:avLst/>
          </a:prstGeom>
        </p:spPr>
      </p:pic>
      <p:pic>
        <p:nvPicPr>
          <p:cNvPr id="3" name="Picture 2">
            <a:extLst>
              <a:ext uri="{FF2B5EF4-FFF2-40B4-BE49-F238E27FC236}">
                <a16:creationId xmlns:a16="http://schemas.microsoft.com/office/drawing/2014/main" id="{010E3DED-24AF-BFE1-4FD7-D4BFB913DD2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423077" y="932171"/>
            <a:ext cx="3487917" cy="839678"/>
          </a:xfrm>
          <a:prstGeom prst="rect">
            <a:avLst/>
          </a:prstGeom>
        </p:spPr>
      </p:pic>
      <p:sp>
        <p:nvSpPr>
          <p:cNvPr id="5" name="Text Placeholder 5">
            <a:extLst>
              <a:ext uri="{FF2B5EF4-FFF2-40B4-BE49-F238E27FC236}">
                <a16:creationId xmlns:a16="http://schemas.microsoft.com/office/drawing/2014/main" id="{D5CAFF01-FEA7-4942-722F-627A2481F56A}"/>
              </a:ext>
            </a:extLst>
          </p:cNvPr>
          <p:cNvSpPr txBox="1">
            <a:spLocks/>
          </p:cNvSpPr>
          <p:nvPr/>
        </p:nvSpPr>
        <p:spPr>
          <a:xfrm>
            <a:off x="8659109" y="1075011"/>
            <a:ext cx="3015851" cy="276999"/>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34258E"/>
                </a:solidFill>
                <a:effectLst/>
                <a:uLnTx/>
                <a:uFillTx/>
                <a:latin typeface="Segoe UI Semibold"/>
                <a:ea typeface="+mn-ea"/>
                <a:cs typeface="Segoe UI" panose="020B0502040204020203" pitchFamily="34" charset="0"/>
              </a:rPr>
              <a:t>Emergency Routing Method</a:t>
            </a:r>
          </a:p>
        </p:txBody>
      </p:sp>
      <p:sp>
        <p:nvSpPr>
          <p:cNvPr id="7" name="TextBox 6">
            <a:extLst>
              <a:ext uri="{FF2B5EF4-FFF2-40B4-BE49-F238E27FC236}">
                <a16:creationId xmlns:a16="http://schemas.microsoft.com/office/drawing/2014/main" id="{D7907AD1-ECDD-09EA-D8DA-68529C13917E}"/>
              </a:ext>
            </a:extLst>
          </p:cNvPr>
          <p:cNvSpPr txBox="1">
            <a:spLocks/>
          </p:cNvSpPr>
          <p:nvPr/>
        </p:nvSpPr>
        <p:spPr>
          <a:xfrm>
            <a:off x="8824263" y="1352010"/>
            <a:ext cx="2685547" cy="215444"/>
          </a:xfrm>
          <a:prstGeom prst="rect">
            <a:avLst/>
          </a:prstGeom>
          <a:noFill/>
        </p:spPr>
        <p:txBody>
          <a:bodyPr wrap="square" lIns="0" tIns="0" rIns="0" bIns="0">
            <a:spAutoFit/>
          </a:bodyPr>
          <a:lstStyle/>
          <a:p>
            <a:pPr defTabSz="1066800">
              <a:spcAft>
                <a:spcPts val="600"/>
              </a:spcAft>
              <a:defRPr/>
            </a:pPr>
            <a:r>
              <a:rPr lang="en-US" sz="1400">
                <a:solidFill>
                  <a:srgbClr val="000000"/>
                </a:solidFill>
                <a:ea typeface="+mn-lt"/>
                <a:cs typeface="Segoe UI"/>
              </a:rPr>
              <a:t>Screened and Transferred to PSAP</a:t>
            </a:r>
          </a:p>
        </p:txBody>
      </p:sp>
      <p:pic>
        <p:nvPicPr>
          <p:cNvPr id="8" name="Picture 7" descr="Screenshot of the verification dialog for emergency calling location information. There is a green border around the Edit selection.">
            <a:extLst>
              <a:ext uri="{FF2B5EF4-FFF2-40B4-BE49-F238E27FC236}">
                <a16:creationId xmlns:a16="http://schemas.microsoft.com/office/drawing/2014/main" id="{6BBBCFEF-7CCA-20D5-0B3D-0D07166F4C6F}"/>
              </a:ext>
            </a:extLst>
          </p:cNvPr>
          <p:cNvPicPr>
            <a:picLocks noChangeAspect="1"/>
          </p:cNvPicPr>
          <p:nvPr/>
        </p:nvPicPr>
        <p:blipFill>
          <a:blip r:embed="rId6"/>
          <a:stretch>
            <a:fillRect/>
          </a:stretch>
        </p:blipFill>
        <p:spPr>
          <a:xfrm>
            <a:off x="3776979" y="1900801"/>
            <a:ext cx="2244323" cy="1244827"/>
          </a:xfrm>
          <a:prstGeom prst="rect">
            <a:avLst/>
          </a:prstGeom>
        </p:spPr>
      </p:pic>
      <p:pic>
        <p:nvPicPr>
          <p:cNvPr id="11" name="Picture 10" descr="Screenshot of the &quot;manage your location&quot; dialog. There is a green box around the link to &quot;enter address manually.&quot;">
            <a:extLst>
              <a:ext uri="{FF2B5EF4-FFF2-40B4-BE49-F238E27FC236}">
                <a16:creationId xmlns:a16="http://schemas.microsoft.com/office/drawing/2014/main" id="{E1A1391C-F3B0-AF9E-BB95-CAE934368DAD}"/>
              </a:ext>
            </a:extLst>
          </p:cNvPr>
          <p:cNvPicPr>
            <a:picLocks noChangeAspect="1"/>
          </p:cNvPicPr>
          <p:nvPr/>
        </p:nvPicPr>
        <p:blipFill>
          <a:blip r:embed="rId7"/>
          <a:stretch>
            <a:fillRect/>
          </a:stretch>
        </p:blipFill>
        <p:spPr>
          <a:xfrm>
            <a:off x="3731618" y="3043374"/>
            <a:ext cx="3126382" cy="3068081"/>
          </a:xfrm>
          <a:prstGeom prst="rect">
            <a:avLst/>
          </a:prstGeom>
        </p:spPr>
      </p:pic>
      <p:pic>
        <p:nvPicPr>
          <p:cNvPr id="12" name="Picture 11" descr="Screenshot of the detailed location information, including street number, street name, floor/unit number, City, State, Zip code and Country/Region.">
            <a:extLst>
              <a:ext uri="{FF2B5EF4-FFF2-40B4-BE49-F238E27FC236}">
                <a16:creationId xmlns:a16="http://schemas.microsoft.com/office/drawing/2014/main" id="{7AC5AC9D-7293-7EBC-98B1-1A9DEAEB9909}"/>
              </a:ext>
            </a:extLst>
          </p:cNvPr>
          <p:cNvPicPr>
            <a:picLocks noChangeAspect="1"/>
          </p:cNvPicPr>
          <p:nvPr/>
        </p:nvPicPr>
        <p:blipFill>
          <a:blip r:embed="rId8"/>
          <a:stretch>
            <a:fillRect/>
          </a:stretch>
        </p:blipFill>
        <p:spPr>
          <a:xfrm>
            <a:off x="7421552" y="1736754"/>
            <a:ext cx="3089192" cy="4566011"/>
          </a:xfrm>
          <a:prstGeom prst="rect">
            <a:avLst/>
          </a:prstGeom>
        </p:spPr>
      </p:pic>
    </p:spTree>
    <p:extLst>
      <p:ext uri="{BB962C8B-B14F-4D97-AF65-F5344CB8AC3E}">
        <p14:creationId xmlns:p14="http://schemas.microsoft.com/office/powerpoint/2010/main" val="22332994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F72F0-7556-3392-589F-B4D5312227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62F9F7-51FA-6300-F15E-ED0F2FC249AD}"/>
              </a:ext>
            </a:extLst>
          </p:cNvPr>
          <p:cNvSpPr>
            <a:spLocks noGrp="1"/>
          </p:cNvSpPr>
          <p:nvPr>
            <p:ph type="title"/>
          </p:nvPr>
        </p:nvSpPr>
        <p:spPr>
          <a:xfrm>
            <a:off x="438550" y="127590"/>
            <a:ext cx="11274869" cy="565938"/>
          </a:xfrm>
        </p:spPr>
        <p:txBody>
          <a:bodyPr anchor="b">
            <a:normAutofit/>
          </a:bodyPr>
          <a:lstStyle/>
          <a:p>
            <a:r>
              <a:rPr lang="en-US" sz="2800">
                <a:latin typeface="Segoe UI"/>
                <a:cs typeface="Segoe UI"/>
              </a:rPr>
              <a:t>Emergency address entered manually and confirmed by the user.  </a:t>
            </a:r>
          </a:p>
        </p:txBody>
      </p:sp>
      <p:pic>
        <p:nvPicPr>
          <p:cNvPr id="6" name="Picture 5" descr="Screenshot of the Teams dial pad.">
            <a:extLst>
              <a:ext uri="{FF2B5EF4-FFF2-40B4-BE49-F238E27FC236}">
                <a16:creationId xmlns:a16="http://schemas.microsoft.com/office/drawing/2014/main" id="{8D42119B-5F51-9D28-EE68-138057EB6715}"/>
              </a:ext>
            </a:extLst>
          </p:cNvPr>
          <p:cNvPicPr>
            <a:picLocks noChangeAspect="1"/>
          </p:cNvPicPr>
          <p:nvPr/>
        </p:nvPicPr>
        <p:blipFill>
          <a:blip r:embed="rId3"/>
          <a:stretch>
            <a:fillRect/>
          </a:stretch>
        </p:blipFill>
        <p:spPr>
          <a:xfrm>
            <a:off x="527704" y="1450459"/>
            <a:ext cx="2512561" cy="3873532"/>
          </a:xfrm>
          <a:prstGeom prst="rect">
            <a:avLst/>
          </a:prstGeom>
        </p:spPr>
      </p:pic>
      <p:pic>
        <p:nvPicPr>
          <p:cNvPr id="12" name="Picture 11" descr="Screenshot of the Teams dial pad showing the emergency location information. There is a green box around the &quot;location not detected&quot; dropdown.">
            <a:extLst>
              <a:ext uri="{FF2B5EF4-FFF2-40B4-BE49-F238E27FC236}">
                <a16:creationId xmlns:a16="http://schemas.microsoft.com/office/drawing/2014/main" id="{60292771-146B-3DC5-1AB0-AC3EF44B3780}"/>
              </a:ext>
            </a:extLst>
          </p:cNvPr>
          <p:cNvPicPr>
            <a:picLocks noChangeAspect="1"/>
          </p:cNvPicPr>
          <p:nvPr/>
        </p:nvPicPr>
        <p:blipFill>
          <a:blip r:embed="rId4"/>
          <a:stretch>
            <a:fillRect/>
          </a:stretch>
        </p:blipFill>
        <p:spPr>
          <a:xfrm>
            <a:off x="527704" y="5323990"/>
            <a:ext cx="2422886" cy="1052225"/>
          </a:xfrm>
          <a:prstGeom prst="rect">
            <a:avLst/>
          </a:prstGeom>
        </p:spPr>
      </p:pic>
      <p:pic>
        <p:nvPicPr>
          <p:cNvPr id="11" name="Picture 10" descr="Screenshot of the current emergency location dialog, with an option to add.">
            <a:extLst>
              <a:ext uri="{FF2B5EF4-FFF2-40B4-BE49-F238E27FC236}">
                <a16:creationId xmlns:a16="http://schemas.microsoft.com/office/drawing/2014/main" id="{312F40EB-92F7-6C68-BA6F-763F9E72EAEE}"/>
              </a:ext>
            </a:extLst>
          </p:cNvPr>
          <p:cNvPicPr>
            <a:picLocks noChangeAspect="1"/>
          </p:cNvPicPr>
          <p:nvPr/>
        </p:nvPicPr>
        <p:blipFill>
          <a:blip r:embed="rId5"/>
          <a:stretch>
            <a:fillRect/>
          </a:stretch>
        </p:blipFill>
        <p:spPr>
          <a:xfrm>
            <a:off x="3296551" y="1611595"/>
            <a:ext cx="2925541" cy="1288312"/>
          </a:xfrm>
          <a:prstGeom prst="rect">
            <a:avLst/>
          </a:prstGeom>
        </p:spPr>
      </p:pic>
      <p:pic>
        <p:nvPicPr>
          <p:cNvPr id="5" name="Picture 4" descr="Screenshot of the &quot;manage your location&quot; dialog. There is a green box around the &quot;enter address manually&quot; link.">
            <a:extLst>
              <a:ext uri="{FF2B5EF4-FFF2-40B4-BE49-F238E27FC236}">
                <a16:creationId xmlns:a16="http://schemas.microsoft.com/office/drawing/2014/main" id="{38DD71B9-4840-0E99-07DC-FCC7FA5D6FD6}"/>
              </a:ext>
            </a:extLst>
          </p:cNvPr>
          <p:cNvPicPr>
            <a:picLocks noChangeAspect="1"/>
          </p:cNvPicPr>
          <p:nvPr/>
        </p:nvPicPr>
        <p:blipFill>
          <a:blip r:embed="rId6"/>
          <a:stretch>
            <a:fillRect/>
          </a:stretch>
        </p:blipFill>
        <p:spPr>
          <a:xfrm>
            <a:off x="3296551" y="2899907"/>
            <a:ext cx="3450237" cy="3386345"/>
          </a:xfrm>
          <a:prstGeom prst="rect">
            <a:avLst/>
          </a:prstGeom>
        </p:spPr>
      </p:pic>
      <p:pic>
        <p:nvPicPr>
          <p:cNvPr id="3" name="Picture 2">
            <a:extLst>
              <a:ext uri="{FF2B5EF4-FFF2-40B4-BE49-F238E27FC236}">
                <a16:creationId xmlns:a16="http://schemas.microsoft.com/office/drawing/2014/main" id="{71806292-34BE-50EC-961E-694C7D050875}"/>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8353645" y="970526"/>
            <a:ext cx="3487917" cy="839678"/>
          </a:xfrm>
          <a:prstGeom prst="rect">
            <a:avLst/>
          </a:prstGeom>
        </p:spPr>
      </p:pic>
      <p:sp>
        <p:nvSpPr>
          <p:cNvPr id="4" name="Text Placeholder 5">
            <a:extLst>
              <a:ext uri="{FF2B5EF4-FFF2-40B4-BE49-F238E27FC236}">
                <a16:creationId xmlns:a16="http://schemas.microsoft.com/office/drawing/2014/main" id="{008C238C-FC53-8473-D4E3-3365FC1780D0}"/>
              </a:ext>
            </a:extLst>
          </p:cNvPr>
          <p:cNvSpPr txBox="1">
            <a:spLocks/>
          </p:cNvSpPr>
          <p:nvPr/>
        </p:nvSpPr>
        <p:spPr>
          <a:xfrm>
            <a:off x="8589677" y="1113366"/>
            <a:ext cx="3015851" cy="276999"/>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dirty="0">
                <a:ln>
                  <a:noFill/>
                </a:ln>
                <a:solidFill>
                  <a:srgbClr val="34258E"/>
                </a:solidFill>
                <a:effectLst/>
                <a:uLnTx/>
                <a:uFillTx/>
                <a:latin typeface="Segoe UI Semibold"/>
                <a:ea typeface="+mn-ea"/>
                <a:cs typeface="Segoe UI" panose="020B0502040204020203" pitchFamily="34" charset="0"/>
              </a:rPr>
              <a:t>Emergency Routing Method</a:t>
            </a:r>
          </a:p>
        </p:txBody>
      </p:sp>
      <p:sp>
        <p:nvSpPr>
          <p:cNvPr id="7" name="TextBox 6">
            <a:extLst>
              <a:ext uri="{FF2B5EF4-FFF2-40B4-BE49-F238E27FC236}">
                <a16:creationId xmlns:a16="http://schemas.microsoft.com/office/drawing/2014/main" id="{09C08361-1415-7B49-082C-835201DE1C27}"/>
              </a:ext>
            </a:extLst>
          </p:cNvPr>
          <p:cNvSpPr txBox="1">
            <a:spLocks/>
          </p:cNvSpPr>
          <p:nvPr/>
        </p:nvSpPr>
        <p:spPr>
          <a:xfrm>
            <a:off x="8883575" y="1457954"/>
            <a:ext cx="2685547" cy="215444"/>
          </a:xfrm>
          <a:prstGeom prst="rect">
            <a:avLst/>
          </a:prstGeom>
          <a:noFill/>
        </p:spPr>
        <p:txBody>
          <a:bodyPr wrap="square" lIns="0" tIns="0" rIns="0" bIns="0">
            <a:spAutoFit/>
          </a:bodyPr>
          <a:lstStyle/>
          <a:p>
            <a:pPr defTabSz="1066800">
              <a:spcAft>
                <a:spcPts val="600"/>
              </a:spcAft>
              <a:defRPr/>
            </a:pPr>
            <a:r>
              <a:rPr lang="en-US" sz="1400">
                <a:solidFill>
                  <a:srgbClr val="000000"/>
                </a:solidFill>
                <a:ea typeface="+mn-lt"/>
                <a:cs typeface="Segoe UI"/>
              </a:rPr>
              <a:t>Screened and Transferred to PSAP</a:t>
            </a:r>
          </a:p>
        </p:txBody>
      </p:sp>
      <p:pic>
        <p:nvPicPr>
          <p:cNvPr id="8" name="Picture 7" descr="Screenshot of the detailed location information, including street number, street name, floor/unit number, City, State, Zip code and Country/Region.">
            <a:extLst>
              <a:ext uri="{FF2B5EF4-FFF2-40B4-BE49-F238E27FC236}">
                <a16:creationId xmlns:a16="http://schemas.microsoft.com/office/drawing/2014/main" id="{70FE5DAB-62B8-DAB0-8E4F-5B16A2871362}"/>
              </a:ext>
            </a:extLst>
          </p:cNvPr>
          <p:cNvPicPr>
            <a:picLocks noChangeAspect="1"/>
          </p:cNvPicPr>
          <p:nvPr/>
        </p:nvPicPr>
        <p:blipFill>
          <a:blip r:embed="rId8"/>
          <a:stretch>
            <a:fillRect/>
          </a:stretch>
        </p:blipFill>
        <p:spPr>
          <a:xfrm>
            <a:off x="7401829" y="1810204"/>
            <a:ext cx="3089192" cy="4566011"/>
          </a:xfrm>
          <a:prstGeom prst="rect">
            <a:avLst/>
          </a:prstGeom>
        </p:spPr>
      </p:pic>
    </p:spTree>
    <p:extLst>
      <p:ext uri="{BB962C8B-B14F-4D97-AF65-F5344CB8AC3E}">
        <p14:creationId xmlns:p14="http://schemas.microsoft.com/office/powerpoint/2010/main" val="1200757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63B44-906A-C30F-157B-DD5A071C99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0B69F4-C898-426F-BD2D-320F12896BEA}"/>
              </a:ext>
            </a:extLst>
          </p:cNvPr>
          <p:cNvSpPr>
            <a:spLocks noGrp="1"/>
          </p:cNvSpPr>
          <p:nvPr>
            <p:ph type="title"/>
          </p:nvPr>
        </p:nvSpPr>
        <p:spPr>
          <a:xfrm>
            <a:off x="438550" y="127589"/>
            <a:ext cx="11274869" cy="839677"/>
          </a:xfrm>
        </p:spPr>
        <p:txBody>
          <a:bodyPr anchor="b">
            <a:normAutofit fontScale="90000"/>
          </a:bodyPr>
          <a:lstStyle/>
          <a:p>
            <a:r>
              <a:rPr lang="en-US" sz="2800">
                <a:latin typeface="Segoe UI"/>
                <a:cs typeface="Segoe UI"/>
              </a:rPr>
              <a:t>Emergency address entered through address autosuggest and confirmed by the user.  Direct to PSAP</a:t>
            </a:r>
          </a:p>
        </p:txBody>
      </p:sp>
      <p:pic>
        <p:nvPicPr>
          <p:cNvPr id="6" name="Picture 5" descr="Screenshot of the Teams dial pad.">
            <a:extLst>
              <a:ext uri="{FF2B5EF4-FFF2-40B4-BE49-F238E27FC236}">
                <a16:creationId xmlns:a16="http://schemas.microsoft.com/office/drawing/2014/main" id="{DB45A4D7-A2E8-DF40-22A0-069DA2B91062}"/>
              </a:ext>
            </a:extLst>
          </p:cNvPr>
          <p:cNvPicPr>
            <a:picLocks noChangeAspect="1"/>
          </p:cNvPicPr>
          <p:nvPr/>
        </p:nvPicPr>
        <p:blipFill>
          <a:blip r:embed="rId3"/>
          <a:stretch>
            <a:fillRect/>
          </a:stretch>
        </p:blipFill>
        <p:spPr>
          <a:xfrm>
            <a:off x="527704" y="1450459"/>
            <a:ext cx="2512561" cy="3873532"/>
          </a:xfrm>
          <a:prstGeom prst="rect">
            <a:avLst/>
          </a:prstGeom>
        </p:spPr>
      </p:pic>
      <p:pic>
        <p:nvPicPr>
          <p:cNvPr id="9" name="Picture 8" descr="Screenshot of the Teams dial pad showing the emergency location information. There is a green box around the &quot;location not detected&quot; dropdown.">
            <a:extLst>
              <a:ext uri="{FF2B5EF4-FFF2-40B4-BE49-F238E27FC236}">
                <a16:creationId xmlns:a16="http://schemas.microsoft.com/office/drawing/2014/main" id="{8036CBA8-C6AD-CF1F-4686-6C65A95FB3DA}"/>
              </a:ext>
            </a:extLst>
          </p:cNvPr>
          <p:cNvPicPr>
            <a:picLocks noChangeAspect="1"/>
          </p:cNvPicPr>
          <p:nvPr/>
        </p:nvPicPr>
        <p:blipFill>
          <a:blip r:embed="rId4"/>
          <a:stretch>
            <a:fillRect/>
          </a:stretch>
        </p:blipFill>
        <p:spPr>
          <a:xfrm>
            <a:off x="527704" y="5323990"/>
            <a:ext cx="2422886" cy="1052225"/>
          </a:xfrm>
          <a:prstGeom prst="rect">
            <a:avLst/>
          </a:prstGeom>
        </p:spPr>
      </p:pic>
      <p:pic>
        <p:nvPicPr>
          <p:cNvPr id="3" name="Picture 2">
            <a:extLst>
              <a:ext uri="{FF2B5EF4-FFF2-40B4-BE49-F238E27FC236}">
                <a16:creationId xmlns:a16="http://schemas.microsoft.com/office/drawing/2014/main" id="{9E2E6547-F802-5901-454C-0712DD20A13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510713" y="967266"/>
            <a:ext cx="3487917" cy="839678"/>
          </a:xfrm>
          <a:prstGeom prst="rect">
            <a:avLst/>
          </a:prstGeom>
        </p:spPr>
      </p:pic>
      <p:sp>
        <p:nvSpPr>
          <p:cNvPr id="4" name="Text Placeholder 5">
            <a:extLst>
              <a:ext uri="{FF2B5EF4-FFF2-40B4-BE49-F238E27FC236}">
                <a16:creationId xmlns:a16="http://schemas.microsoft.com/office/drawing/2014/main" id="{8D4E3F44-566F-C859-98A7-5D060A489F17}"/>
              </a:ext>
            </a:extLst>
          </p:cNvPr>
          <p:cNvSpPr txBox="1">
            <a:spLocks/>
          </p:cNvSpPr>
          <p:nvPr/>
        </p:nvSpPr>
        <p:spPr>
          <a:xfrm>
            <a:off x="8746745" y="1110106"/>
            <a:ext cx="3015851" cy="276999"/>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34258E"/>
                </a:solidFill>
                <a:effectLst/>
                <a:uLnTx/>
                <a:uFillTx/>
                <a:latin typeface="Segoe UI Semibold"/>
                <a:ea typeface="+mn-ea"/>
                <a:cs typeface="Segoe UI" panose="020B0502040204020203" pitchFamily="34" charset="0"/>
              </a:rPr>
              <a:t>Emergency Routing Method</a:t>
            </a:r>
          </a:p>
        </p:txBody>
      </p:sp>
      <p:sp>
        <p:nvSpPr>
          <p:cNvPr id="5" name="TextBox 4">
            <a:extLst>
              <a:ext uri="{FF2B5EF4-FFF2-40B4-BE49-F238E27FC236}">
                <a16:creationId xmlns:a16="http://schemas.microsoft.com/office/drawing/2014/main" id="{41B1131F-0391-5A8F-AB5F-D765F2A2496B}"/>
              </a:ext>
            </a:extLst>
          </p:cNvPr>
          <p:cNvSpPr txBox="1">
            <a:spLocks/>
          </p:cNvSpPr>
          <p:nvPr/>
        </p:nvSpPr>
        <p:spPr>
          <a:xfrm>
            <a:off x="8911899" y="1387105"/>
            <a:ext cx="2685547" cy="215444"/>
          </a:xfrm>
          <a:prstGeom prst="rect">
            <a:avLst/>
          </a:prstGeom>
          <a:noFill/>
        </p:spPr>
        <p:txBody>
          <a:bodyPr wrap="square" lIns="0" tIns="0" rIns="0" bIns="0">
            <a:spAutoFit/>
          </a:bodyPr>
          <a:lstStyle/>
          <a:p>
            <a:pPr algn="ctr" defTabSz="1066800">
              <a:spcAft>
                <a:spcPts val="600"/>
              </a:spcAft>
              <a:defRPr/>
            </a:pPr>
            <a:r>
              <a:rPr lang="en-US" sz="1400">
                <a:solidFill>
                  <a:srgbClr val="000000"/>
                </a:solidFill>
                <a:ea typeface="+mn-lt"/>
                <a:cs typeface="Segoe UI"/>
              </a:rPr>
              <a:t>Direct to PSAP</a:t>
            </a:r>
          </a:p>
        </p:txBody>
      </p:sp>
      <p:pic>
        <p:nvPicPr>
          <p:cNvPr id="7" name="Picture 6" descr="Screenshot of the current emergency location dialog - showing an Add option.">
            <a:extLst>
              <a:ext uri="{FF2B5EF4-FFF2-40B4-BE49-F238E27FC236}">
                <a16:creationId xmlns:a16="http://schemas.microsoft.com/office/drawing/2014/main" id="{DC8B2FF7-7E1F-846A-F015-0D328F10231A}"/>
              </a:ext>
            </a:extLst>
          </p:cNvPr>
          <p:cNvPicPr>
            <a:picLocks noChangeAspect="1"/>
          </p:cNvPicPr>
          <p:nvPr/>
        </p:nvPicPr>
        <p:blipFill>
          <a:blip r:embed="rId6"/>
          <a:stretch>
            <a:fillRect/>
          </a:stretch>
        </p:blipFill>
        <p:spPr>
          <a:xfrm>
            <a:off x="3414704" y="1775108"/>
            <a:ext cx="2926334" cy="1292464"/>
          </a:xfrm>
          <a:prstGeom prst="rect">
            <a:avLst/>
          </a:prstGeom>
        </p:spPr>
      </p:pic>
      <p:pic>
        <p:nvPicPr>
          <p:cNvPr id="14" name="Picture 13" descr="Screenshot of the &quot;manage your location&quot; dialog. There is a green box around the address field.">
            <a:extLst>
              <a:ext uri="{FF2B5EF4-FFF2-40B4-BE49-F238E27FC236}">
                <a16:creationId xmlns:a16="http://schemas.microsoft.com/office/drawing/2014/main" id="{332CA78F-A719-CFAD-0CC6-218B5A8188D3}"/>
              </a:ext>
            </a:extLst>
          </p:cNvPr>
          <p:cNvPicPr>
            <a:picLocks noChangeAspect="1"/>
          </p:cNvPicPr>
          <p:nvPr/>
        </p:nvPicPr>
        <p:blipFill>
          <a:blip r:embed="rId7"/>
          <a:stretch>
            <a:fillRect/>
          </a:stretch>
        </p:blipFill>
        <p:spPr>
          <a:xfrm>
            <a:off x="3365562" y="3293461"/>
            <a:ext cx="3257659" cy="3219424"/>
          </a:xfrm>
          <a:prstGeom prst="rect">
            <a:avLst/>
          </a:prstGeom>
        </p:spPr>
      </p:pic>
      <p:pic>
        <p:nvPicPr>
          <p:cNvPr id="17" name="Picture 16" descr="Screenshot of the completed &quot;manage your location&quot; dialog, showing an address that was entered, with a green box around the Confirm button.">
            <a:extLst>
              <a:ext uri="{FF2B5EF4-FFF2-40B4-BE49-F238E27FC236}">
                <a16:creationId xmlns:a16="http://schemas.microsoft.com/office/drawing/2014/main" id="{403AB8B7-50D0-F593-F9A9-680981B9797D}"/>
              </a:ext>
            </a:extLst>
          </p:cNvPr>
          <p:cNvPicPr>
            <a:picLocks noChangeAspect="1"/>
          </p:cNvPicPr>
          <p:nvPr/>
        </p:nvPicPr>
        <p:blipFill>
          <a:blip r:embed="rId8"/>
          <a:stretch>
            <a:fillRect/>
          </a:stretch>
        </p:blipFill>
        <p:spPr>
          <a:xfrm>
            <a:off x="7038193" y="2083943"/>
            <a:ext cx="3943728" cy="3897440"/>
          </a:xfrm>
          <a:prstGeom prst="rect">
            <a:avLst/>
          </a:prstGeom>
        </p:spPr>
      </p:pic>
    </p:spTree>
    <p:extLst>
      <p:ext uri="{BB962C8B-B14F-4D97-AF65-F5344CB8AC3E}">
        <p14:creationId xmlns:p14="http://schemas.microsoft.com/office/powerpoint/2010/main" val="16175847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06A68-524B-CE89-A5AA-5054385274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F25562-9BFE-704D-74F7-E954B7D2D3BA}"/>
              </a:ext>
            </a:extLst>
          </p:cNvPr>
          <p:cNvSpPr>
            <a:spLocks noGrp="1"/>
          </p:cNvSpPr>
          <p:nvPr>
            <p:ph type="title"/>
          </p:nvPr>
        </p:nvSpPr>
        <p:spPr>
          <a:xfrm>
            <a:off x="438550" y="127590"/>
            <a:ext cx="11274869" cy="447894"/>
          </a:xfrm>
        </p:spPr>
        <p:txBody>
          <a:bodyPr anchor="b">
            <a:normAutofit/>
          </a:bodyPr>
          <a:lstStyle/>
          <a:p>
            <a:r>
              <a:rPr lang="en-US" sz="2800">
                <a:latin typeface="Segoe UI"/>
                <a:cs typeface="Segoe UI"/>
              </a:rPr>
              <a:t>Emergency address statically assigned to the user / number.</a:t>
            </a:r>
          </a:p>
        </p:txBody>
      </p:sp>
      <p:pic>
        <p:nvPicPr>
          <p:cNvPr id="6" name="Picture 5" descr="Screenshot of the Teams dial pad.">
            <a:extLst>
              <a:ext uri="{FF2B5EF4-FFF2-40B4-BE49-F238E27FC236}">
                <a16:creationId xmlns:a16="http://schemas.microsoft.com/office/drawing/2014/main" id="{4507D903-78E4-4CF3-4FD2-8759C445374D}"/>
              </a:ext>
            </a:extLst>
          </p:cNvPr>
          <p:cNvPicPr>
            <a:picLocks noChangeAspect="1"/>
          </p:cNvPicPr>
          <p:nvPr/>
        </p:nvPicPr>
        <p:blipFill>
          <a:blip r:embed="rId3"/>
          <a:stretch>
            <a:fillRect/>
          </a:stretch>
        </p:blipFill>
        <p:spPr>
          <a:xfrm>
            <a:off x="527704" y="1450459"/>
            <a:ext cx="2512561" cy="3873532"/>
          </a:xfrm>
          <a:prstGeom prst="rect">
            <a:avLst/>
          </a:prstGeom>
        </p:spPr>
      </p:pic>
      <p:pic>
        <p:nvPicPr>
          <p:cNvPr id="7" name="Picture 6" descr="Screenshot of the Teams dial pad showing the emergency location information. There is a green box around the &quot;location not detected&quot; dropdown.">
            <a:extLst>
              <a:ext uri="{FF2B5EF4-FFF2-40B4-BE49-F238E27FC236}">
                <a16:creationId xmlns:a16="http://schemas.microsoft.com/office/drawing/2014/main" id="{12A0C3CA-1A59-6642-5DAA-A2057D470C82}"/>
              </a:ext>
            </a:extLst>
          </p:cNvPr>
          <p:cNvPicPr>
            <a:picLocks noChangeAspect="1"/>
          </p:cNvPicPr>
          <p:nvPr/>
        </p:nvPicPr>
        <p:blipFill>
          <a:blip r:embed="rId4"/>
          <a:stretch>
            <a:fillRect/>
          </a:stretch>
        </p:blipFill>
        <p:spPr>
          <a:xfrm>
            <a:off x="527704" y="5323990"/>
            <a:ext cx="2422886" cy="1052225"/>
          </a:xfrm>
          <a:prstGeom prst="rect">
            <a:avLst/>
          </a:prstGeom>
        </p:spPr>
      </p:pic>
      <p:pic>
        <p:nvPicPr>
          <p:cNvPr id="5" name="Picture 4" descr="Screenshot of the Teams admin center showing the defined emergency address for this location, which is highlighted by a green border.">
            <a:extLst>
              <a:ext uri="{FF2B5EF4-FFF2-40B4-BE49-F238E27FC236}">
                <a16:creationId xmlns:a16="http://schemas.microsoft.com/office/drawing/2014/main" id="{85F6D670-D599-8816-9FEA-8836E2343C05}"/>
              </a:ext>
            </a:extLst>
          </p:cNvPr>
          <p:cNvPicPr>
            <a:picLocks noChangeAspect="1"/>
          </p:cNvPicPr>
          <p:nvPr/>
        </p:nvPicPr>
        <p:blipFill>
          <a:blip r:embed="rId5"/>
          <a:stretch>
            <a:fillRect/>
          </a:stretch>
        </p:blipFill>
        <p:spPr>
          <a:xfrm>
            <a:off x="3201494" y="1782750"/>
            <a:ext cx="6646204" cy="4366757"/>
          </a:xfrm>
          <a:prstGeom prst="rect">
            <a:avLst/>
          </a:prstGeom>
        </p:spPr>
      </p:pic>
      <p:pic>
        <p:nvPicPr>
          <p:cNvPr id="3" name="Picture 2">
            <a:extLst>
              <a:ext uri="{FF2B5EF4-FFF2-40B4-BE49-F238E27FC236}">
                <a16:creationId xmlns:a16="http://schemas.microsoft.com/office/drawing/2014/main" id="{ECDD98AA-9E7A-089A-1214-63A37B0B313D}"/>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392614" y="666073"/>
            <a:ext cx="3487917" cy="839678"/>
          </a:xfrm>
          <a:prstGeom prst="rect">
            <a:avLst/>
          </a:prstGeom>
        </p:spPr>
      </p:pic>
      <p:sp>
        <p:nvSpPr>
          <p:cNvPr id="4" name="Text Placeholder 5">
            <a:extLst>
              <a:ext uri="{FF2B5EF4-FFF2-40B4-BE49-F238E27FC236}">
                <a16:creationId xmlns:a16="http://schemas.microsoft.com/office/drawing/2014/main" id="{DC105849-283B-8ACC-647D-21532DF6320D}"/>
              </a:ext>
            </a:extLst>
          </p:cNvPr>
          <p:cNvSpPr txBox="1">
            <a:spLocks/>
          </p:cNvSpPr>
          <p:nvPr/>
        </p:nvSpPr>
        <p:spPr>
          <a:xfrm>
            <a:off x="8628646" y="808913"/>
            <a:ext cx="3015851" cy="276999"/>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34258E"/>
                </a:solidFill>
                <a:effectLst/>
                <a:uLnTx/>
                <a:uFillTx/>
                <a:latin typeface="Segoe UI Semibold"/>
                <a:ea typeface="+mn-ea"/>
                <a:cs typeface="Segoe UI" panose="020B0502040204020203" pitchFamily="34" charset="0"/>
              </a:rPr>
              <a:t>Emergency Routing Method</a:t>
            </a:r>
          </a:p>
        </p:txBody>
      </p:sp>
      <p:sp>
        <p:nvSpPr>
          <p:cNvPr id="8" name="TextBox 7">
            <a:extLst>
              <a:ext uri="{FF2B5EF4-FFF2-40B4-BE49-F238E27FC236}">
                <a16:creationId xmlns:a16="http://schemas.microsoft.com/office/drawing/2014/main" id="{E5977037-5072-EB01-9CFB-906A011AA089}"/>
              </a:ext>
            </a:extLst>
          </p:cNvPr>
          <p:cNvSpPr txBox="1">
            <a:spLocks/>
          </p:cNvSpPr>
          <p:nvPr/>
        </p:nvSpPr>
        <p:spPr>
          <a:xfrm>
            <a:off x="8793800" y="1085912"/>
            <a:ext cx="2685547" cy="215444"/>
          </a:xfrm>
          <a:prstGeom prst="rect">
            <a:avLst/>
          </a:prstGeom>
          <a:noFill/>
        </p:spPr>
        <p:txBody>
          <a:bodyPr wrap="square" lIns="0" tIns="0" rIns="0" bIns="0">
            <a:spAutoFit/>
          </a:bodyPr>
          <a:lstStyle/>
          <a:p>
            <a:pPr defTabSz="1066800">
              <a:spcAft>
                <a:spcPts val="600"/>
              </a:spcAft>
              <a:defRPr/>
            </a:pPr>
            <a:r>
              <a:rPr lang="en-US" sz="1400">
                <a:solidFill>
                  <a:srgbClr val="000000"/>
                </a:solidFill>
                <a:ea typeface="+mn-lt"/>
                <a:cs typeface="Segoe UI"/>
              </a:rPr>
              <a:t>Screened and Transferred to PSAP</a:t>
            </a:r>
          </a:p>
        </p:txBody>
      </p:sp>
    </p:spTree>
    <p:extLst>
      <p:ext uri="{BB962C8B-B14F-4D97-AF65-F5344CB8AC3E}">
        <p14:creationId xmlns:p14="http://schemas.microsoft.com/office/powerpoint/2010/main" val="38110916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A8796-2ADC-3FFD-860E-2FE474AA27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54E102-0ACB-CC16-0B7E-A1E20D7E1B42}"/>
              </a:ext>
            </a:extLst>
          </p:cNvPr>
          <p:cNvSpPr>
            <a:spLocks noGrp="1"/>
          </p:cNvSpPr>
          <p:nvPr>
            <p:ph type="title"/>
          </p:nvPr>
        </p:nvSpPr>
        <p:spPr>
          <a:xfrm>
            <a:off x="438550" y="127589"/>
            <a:ext cx="11274869" cy="839677"/>
          </a:xfrm>
        </p:spPr>
        <p:txBody>
          <a:bodyPr anchor="b">
            <a:normAutofit/>
          </a:bodyPr>
          <a:lstStyle/>
          <a:p>
            <a:r>
              <a:rPr lang="en-US" sz="2800">
                <a:latin typeface="Segoe UI"/>
                <a:cs typeface="Segoe UI"/>
              </a:rPr>
              <a:t>Null – Screened and Transferred to PSAP.</a:t>
            </a:r>
          </a:p>
        </p:txBody>
      </p:sp>
      <p:pic>
        <p:nvPicPr>
          <p:cNvPr id="6" name="Picture 5" descr="Screenshot of the Teams dial pad.">
            <a:extLst>
              <a:ext uri="{FF2B5EF4-FFF2-40B4-BE49-F238E27FC236}">
                <a16:creationId xmlns:a16="http://schemas.microsoft.com/office/drawing/2014/main" id="{D8006380-C20A-D505-C9AE-07FE584C754A}"/>
              </a:ext>
            </a:extLst>
          </p:cNvPr>
          <p:cNvPicPr>
            <a:picLocks noChangeAspect="1"/>
          </p:cNvPicPr>
          <p:nvPr/>
        </p:nvPicPr>
        <p:blipFill>
          <a:blip r:embed="rId3"/>
          <a:stretch>
            <a:fillRect/>
          </a:stretch>
        </p:blipFill>
        <p:spPr>
          <a:xfrm>
            <a:off x="527704" y="1450459"/>
            <a:ext cx="2512561" cy="3873532"/>
          </a:xfrm>
          <a:prstGeom prst="rect">
            <a:avLst/>
          </a:prstGeom>
        </p:spPr>
      </p:pic>
      <p:pic>
        <p:nvPicPr>
          <p:cNvPr id="5" name="Picture 4" descr="Screenshot of the Teams dial pad showing the emergency location information. There is a green box around the &quot;location not detected&quot; dropdown.">
            <a:extLst>
              <a:ext uri="{FF2B5EF4-FFF2-40B4-BE49-F238E27FC236}">
                <a16:creationId xmlns:a16="http://schemas.microsoft.com/office/drawing/2014/main" id="{0A6DE471-A44A-BFE0-7593-62B150498FED}"/>
              </a:ext>
            </a:extLst>
          </p:cNvPr>
          <p:cNvPicPr>
            <a:picLocks noChangeAspect="1"/>
          </p:cNvPicPr>
          <p:nvPr/>
        </p:nvPicPr>
        <p:blipFill>
          <a:blip r:embed="rId4"/>
          <a:stretch>
            <a:fillRect/>
          </a:stretch>
        </p:blipFill>
        <p:spPr>
          <a:xfrm>
            <a:off x="527704" y="5323990"/>
            <a:ext cx="2422886" cy="1052225"/>
          </a:xfrm>
          <a:prstGeom prst="rect">
            <a:avLst/>
          </a:prstGeom>
        </p:spPr>
      </p:pic>
      <p:pic>
        <p:nvPicPr>
          <p:cNvPr id="3" name="Picture 2">
            <a:extLst>
              <a:ext uri="{FF2B5EF4-FFF2-40B4-BE49-F238E27FC236}">
                <a16:creationId xmlns:a16="http://schemas.microsoft.com/office/drawing/2014/main" id="{A09E1D7F-CB5F-E17C-1E1A-F8829D9FDC5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348051" y="1445051"/>
            <a:ext cx="3487917" cy="839678"/>
          </a:xfrm>
          <a:prstGeom prst="rect">
            <a:avLst/>
          </a:prstGeom>
        </p:spPr>
      </p:pic>
      <p:sp>
        <p:nvSpPr>
          <p:cNvPr id="4" name="Text Placeholder 5">
            <a:extLst>
              <a:ext uri="{FF2B5EF4-FFF2-40B4-BE49-F238E27FC236}">
                <a16:creationId xmlns:a16="http://schemas.microsoft.com/office/drawing/2014/main" id="{04974870-BDDF-9A75-1CE9-F8692CFE841E}"/>
              </a:ext>
            </a:extLst>
          </p:cNvPr>
          <p:cNvSpPr txBox="1">
            <a:spLocks/>
          </p:cNvSpPr>
          <p:nvPr/>
        </p:nvSpPr>
        <p:spPr>
          <a:xfrm>
            <a:off x="8584083" y="1587891"/>
            <a:ext cx="3015851" cy="276999"/>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34258E"/>
                </a:solidFill>
                <a:effectLst/>
                <a:uLnTx/>
                <a:uFillTx/>
                <a:latin typeface="Segoe UI Semibold"/>
                <a:ea typeface="+mn-ea"/>
                <a:cs typeface="Segoe UI" panose="020B0502040204020203" pitchFamily="34" charset="0"/>
              </a:rPr>
              <a:t>Emergency Routing Method</a:t>
            </a:r>
          </a:p>
        </p:txBody>
      </p:sp>
      <p:sp>
        <p:nvSpPr>
          <p:cNvPr id="7" name="TextBox 6">
            <a:extLst>
              <a:ext uri="{FF2B5EF4-FFF2-40B4-BE49-F238E27FC236}">
                <a16:creationId xmlns:a16="http://schemas.microsoft.com/office/drawing/2014/main" id="{BC63A580-BF24-21D8-4595-C54963FF5094}"/>
              </a:ext>
            </a:extLst>
          </p:cNvPr>
          <p:cNvSpPr txBox="1">
            <a:spLocks/>
          </p:cNvSpPr>
          <p:nvPr/>
        </p:nvSpPr>
        <p:spPr>
          <a:xfrm>
            <a:off x="8749237" y="1864890"/>
            <a:ext cx="2685547" cy="215444"/>
          </a:xfrm>
          <a:prstGeom prst="rect">
            <a:avLst/>
          </a:prstGeom>
          <a:noFill/>
        </p:spPr>
        <p:txBody>
          <a:bodyPr wrap="square" lIns="0" tIns="0" rIns="0" bIns="0">
            <a:spAutoFit/>
          </a:bodyPr>
          <a:lstStyle/>
          <a:p>
            <a:pPr defTabSz="1066800">
              <a:spcAft>
                <a:spcPts val="600"/>
              </a:spcAft>
              <a:defRPr/>
            </a:pPr>
            <a:r>
              <a:rPr lang="en-US" sz="1400">
                <a:solidFill>
                  <a:srgbClr val="000000"/>
                </a:solidFill>
                <a:ea typeface="+mn-lt"/>
                <a:cs typeface="Segoe UI"/>
              </a:rPr>
              <a:t>Screened and Transferred to PSAP</a:t>
            </a:r>
          </a:p>
        </p:txBody>
      </p:sp>
    </p:spTree>
    <p:extLst>
      <p:ext uri="{BB962C8B-B14F-4D97-AF65-F5344CB8AC3E}">
        <p14:creationId xmlns:p14="http://schemas.microsoft.com/office/powerpoint/2010/main" val="1395325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4C7D1-91D5-7577-EB33-42065C86AF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BB3778-A7C2-E096-94B2-39E0D285B60B}"/>
              </a:ext>
            </a:extLst>
          </p:cNvPr>
          <p:cNvSpPr>
            <a:spLocks noGrp="1"/>
          </p:cNvSpPr>
          <p:nvPr>
            <p:ph type="title"/>
          </p:nvPr>
        </p:nvSpPr>
        <p:spPr>
          <a:xfrm>
            <a:off x="362946" y="0"/>
            <a:ext cx="11274869" cy="839677"/>
          </a:xfrm>
        </p:spPr>
        <p:txBody>
          <a:bodyPr anchor="b">
            <a:normAutofit/>
          </a:bodyPr>
          <a:lstStyle/>
          <a:p>
            <a:r>
              <a:rPr lang="en-US" sz="2800" dirty="0">
                <a:latin typeface="Segoe UI"/>
                <a:cs typeface="Segoe UI"/>
              </a:rPr>
              <a:t>National Suicide Prevention Hotline - 988</a:t>
            </a:r>
          </a:p>
        </p:txBody>
      </p:sp>
      <p:cxnSp>
        <p:nvCxnSpPr>
          <p:cNvPr id="4" name="Straight Connector 3">
            <a:extLst>
              <a:ext uri="{FF2B5EF4-FFF2-40B4-BE49-F238E27FC236}">
                <a16:creationId xmlns:a16="http://schemas.microsoft.com/office/drawing/2014/main" id="{0E2656B8-9CDD-E90F-7DC5-BD4B8681DA4F}"/>
              </a:ext>
              <a:ext uri="{C183D7F6-B498-43B3-948B-1728B52AA6E4}">
                <adec:decorative xmlns:adec="http://schemas.microsoft.com/office/drawing/2017/decorative" val="1"/>
              </a:ext>
            </a:extLst>
          </p:cNvPr>
          <p:cNvCxnSpPr>
            <a:cxnSpLocks/>
          </p:cNvCxnSpPr>
          <p:nvPr/>
        </p:nvCxnSpPr>
        <p:spPr>
          <a:xfrm>
            <a:off x="360132" y="1185918"/>
            <a:ext cx="0" cy="3508745"/>
          </a:xfrm>
          <a:prstGeom prst="line">
            <a:avLst/>
          </a:prstGeom>
          <a:solidFill>
            <a:schemeClr val="bg1"/>
          </a:solidFill>
          <a:ln w="28575" cap="flat">
            <a:gradFill>
              <a:gsLst>
                <a:gs pos="0">
                  <a:schemeClr val="accent1"/>
                </a:gs>
                <a:gs pos="100000">
                  <a:srgbClr val="E7A1B5"/>
                </a:gs>
              </a:gsLst>
              <a:lin ang="5400000" scaled="0"/>
            </a:gradFill>
            <a:prstDash val="solid"/>
            <a:miter lim="800000"/>
            <a:headEnd type="none" w="med" len="med"/>
            <a:tailEnd type="none" w="med" len="med"/>
          </a:ln>
          <a:effectLst>
            <a:outerShdw blurRad="215900" sx="102000" sy="1020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cxnSp>
      <p:sp>
        <p:nvSpPr>
          <p:cNvPr id="5" name="TextBox 4">
            <a:extLst>
              <a:ext uri="{FF2B5EF4-FFF2-40B4-BE49-F238E27FC236}">
                <a16:creationId xmlns:a16="http://schemas.microsoft.com/office/drawing/2014/main" id="{DC0805ED-BF2F-A56A-E126-777ED37DBBD2}"/>
              </a:ext>
            </a:extLst>
          </p:cNvPr>
          <p:cNvSpPr txBox="1"/>
          <p:nvPr/>
        </p:nvSpPr>
        <p:spPr>
          <a:xfrm>
            <a:off x="475611" y="1073589"/>
            <a:ext cx="11356257" cy="4247317"/>
          </a:xfrm>
          <a:prstGeom prst="rect">
            <a:avLst/>
          </a:prstGeom>
          <a:noFill/>
        </p:spPr>
        <p:txBody>
          <a:bodyPr wrap="square">
            <a:spAutoFit/>
          </a:bodyPr>
          <a:lstStyle/>
          <a:p>
            <a:pPr algn="l"/>
            <a:r>
              <a:rPr lang="en-US" b="0" i="0" dirty="0">
                <a:solidFill>
                  <a:srgbClr val="1D2B3E"/>
                </a:solidFill>
                <a:effectLst/>
              </a:rPr>
              <a:t>On November 18, 2021, the FCC adopted a Second Report and Order requiring covered text providers to support text messaging to 988 (the National Suicide Prevention Lifeline or Lifeline).  In the Second Report and Order, the Commission recognizes that texting can be a preferred method of communications for at-risk populations, including individuals with disabilities. </a:t>
            </a:r>
          </a:p>
          <a:p>
            <a:pPr algn="l"/>
            <a:endParaRPr lang="en-US" b="0" i="0" dirty="0">
              <a:solidFill>
                <a:srgbClr val="1D2B3E"/>
              </a:solidFill>
              <a:effectLst/>
            </a:endParaRPr>
          </a:p>
          <a:p>
            <a:pPr algn="l"/>
            <a:r>
              <a:rPr lang="en-US" b="0" i="0" dirty="0">
                <a:solidFill>
                  <a:srgbClr val="1D2B3E"/>
                </a:solidFill>
                <a:effectLst/>
              </a:rPr>
              <a:t>The Second Report and Order follows up on the FCC designating 988 as the 3-digit number for voice calls to the Lifeline.  Individuals can currently reach the Lifeline by calling 1-800-273-8255 (TALK) or through online chats.  Service members, veterans, and their families may reach the Veterans Crisis Line by calling 1-800-273-8255 and pressing 1, texting 838255, or sending online chats through the Veterans Crisis Line’s website, </a:t>
            </a:r>
            <a:r>
              <a:rPr lang="en-US" b="0" i="0" u="none" strike="noStrike" dirty="0">
                <a:solidFill>
                  <a:srgbClr val="2C75D6"/>
                </a:solidFill>
                <a:effectLst/>
                <a:hlinkClick r:id="rId3"/>
              </a:rPr>
              <a:t>https://www.veteranscrisisline.net/</a:t>
            </a:r>
            <a:r>
              <a:rPr lang="en-US" b="0" i="0" dirty="0">
                <a:solidFill>
                  <a:srgbClr val="1D2B3E"/>
                </a:solidFill>
                <a:effectLst/>
              </a:rPr>
              <a:t>. </a:t>
            </a:r>
          </a:p>
          <a:p>
            <a:pPr algn="l"/>
            <a:endParaRPr lang="en-US" b="0" i="0" dirty="0">
              <a:solidFill>
                <a:srgbClr val="1D2B3E"/>
              </a:solidFill>
              <a:effectLst/>
            </a:endParaRPr>
          </a:p>
          <a:p>
            <a:pPr marL="285750" indent="-285750" algn="l">
              <a:buFont typeface="Arial" panose="020B0604020202020204" pitchFamily="34" charset="0"/>
              <a:buChar char="•"/>
            </a:pPr>
            <a:r>
              <a:rPr lang="en-US" b="0" i="0" dirty="0">
                <a:solidFill>
                  <a:srgbClr val="1D2B3E"/>
                </a:solidFill>
                <a:effectLst/>
              </a:rPr>
              <a:t>July 16, 2022 - In the Second Report and Order, the FCC sets July 16, 2022, as the implementation deadline to support text messaging to 988.  That is the same date when voice calls must be able to reach 988.</a:t>
            </a:r>
          </a:p>
          <a:p>
            <a:pPr algn="l"/>
            <a:endParaRPr lang="en-US" dirty="0">
              <a:solidFill>
                <a:srgbClr val="1D2B3E"/>
              </a:solidFill>
            </a:endParaRPr>
          </a:p>
          <a:p>
            <a:pPr algn="l"/>
            <a:r>
              <a:rPr lang="en-US" dirty="0">
                <a:hlinkClick r:id="rId4"/>
              </a:rPr>
              <a:t>FCC Adopts Rules for Text-to-988 | Federal Communications Commission</a:t>
            </a:r>
            <a:endParaRPr lang="en-US" b="0" i="0" dirty="0">
              <a:solidFill>
                <a:srgbClr val="1D2B3E"/>
              </a:solidFill>
              <a:effectLst/>
            </a:endParaRPr>
          </a:p>
        </p:txBody>
      </p:sp>
    </p:spTree>
    <p:extLst>
      <p:ext uri="{BB962C8B-B14F-4D97-AF65-F5344CB8AC3E}">
        <p14:creationId xmlns:p14="http://schemas.microsoft.com/office/powerpoint/2010/main" val="409592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87F91-19BB-ADEB-D1AD-D02BE4CA3A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EAD6F8-044C-E977-7AF4-4E9BD19EB708}"/>
              </a:ext>
            </a:extLst>
          </p:cNvPr>
          <p:cNvSpPr>
            <a:spLocks noGrp="1"/>
          </p:cNvSpPr>
          <p:nvPr>
            <p:ph type="title"/>
          </p:nvPr>
        </p:nvSpPr>
        <p:spPr>
          <a:xfrm>
            <a:off x="362946" y="0"/>
            <a:ext cx="11274869" cy="839677"/>
          </a:xfrm>
        </p:spPr>
        <p:txBody>
          <a:bodyPr anchor="b">
            <a:normAutofit/>
          </a:bodyPr>
          <a:lstStyle/>
          <a:p>
            <a:r>
              <a:rPr lang="en-US" sz="2800">
                <a:latin typeface="Segoe UI"/>
                <a:cs typeface="Segoe UI"/>
              </a:rPr>
              <a:t>Outside of the United States for Microsoft Calling Plans</a:t>
            </a:r>
          </a:p>
        </p:txBody>
      </p:sp>
      <p:cxnSp>
        <p:nvCxnSpPr>
          <p:cNvPr id="4" name="Straight Connector 3">
            <a:extLst>
              <a:ext uri="{FF2B5EF4-FFF2-40B4-BE49-F238E27FC236}">
                <a16:creationId xmlns:a16="http://schemas.microsoft.com/office/drawing/2014/main" id="{780100E4-0A9B-8E8B-A5BD-332EE4FE368C}"/>
              </a:ext>
              <a:ext uri="{C183D7F6-B498-43B3-948B-1728B52AA6E4}">
                <adec:decorative xmlns:adec="http://schemas.microsoft.com/office/drawing/2017/decorative" val="1"/>
              </a:ext>
            </a:extLst>
          </p:cNvPr>
          <p:cNvCxnSpPr>
            <a:cxnSpLocks/>
          </p:cNvCxnSpPr>
          <p:nvPr/>
        </p:nvCxnSpPr>
        <p:spPr>
          <a:xfrm>
            <a:off x="360132" y="1185918"/>
            <a:ext cx="0" cy="3508745"/>
          </a:xfrm>
          <a:prstGeom prst="line">
            <a:avLst/>
          </a:prstGeom>
          <a:solidFill>
            <a:schemeClr val="bg1"/>
          </a:solidFill>
          <a:ln w="28575" cap="flat">
            <a:gradFill>
              <a:gsLst>
                <a:gs pos="0">
                  <a:schemeClr val="accent1"/>
                </a:gs>
                <a:gs pos="100000">
                  <a:srgbClr val="E7A1B5"/>
                </a:gs>
              </a:gsLst>
              <a:lin ang="5400000" scaled="0"/>
            </a:gradFill>
            <a:prstDash val="solid"/>
            <a:miter lim="800000"/>
            <a:headEnd type="none" w="med" len="med"/>
            <a:tailEnd type="none" w="med" len="med"/>
          </a:ln>
          <a:effectLst>
            <a:outerShdw blurRad="215900" sx="102000" sy="1020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cxnSp>
      <p:sp>
        <p:nvSpPr>
          <p:cNvPr id="3" name="TextBox 2">
            <a:extLst>
              <a:ext uri="{FF2B5EF4-FFF2-40B4-BE49-F238E27FC236}">
                <a16:creationId xmlns:a16="http://schemas.microsoft.com/office/drawing/2014/main" id="{98C3FE19-9CDB-1FAE-F105-D0CCEA3D6A91}"/>
              </a:ext>
            </a:extLst>
          </p:cNvPr>
          <p:cNvSpPr txBox="1"/>
          <p:nvPr/>
        </p:nvSpPr>
        <p:spPr>
          <a:xfrm>
            <a:off x="119233" y="959674"/>
            <a:ext cx="11740379" cy="369332"/>
          </a:xfrm>
          <a:prstGeom prst="rect">
            <a:avLst/>
          </a:prstGeom>
          <a:noFill/>
        </p:spPr>
        <p:txBody>
          <a:bodyPr wrap="square">
            <a:spAutoFit/>
          </a:bodyPr>
          <a:lstStyle/>
          <a:p>
            <a:pPr lvl="1" defTabSz="896010">
              <a:defRPr/>
            </a:pPr>
            <a:r>
              <a:rPr lang="en-US" dirty="0">
                <a:hlinkClick r:id="rId3"/>
              </a:rPr>
              <a:t>Emergency call routing for Calling Plans - Microsoft Teams | Microsoft Learn</a:t>
            </a:r>
            <a:endParaRPr lang="en-US" dirty="0"/>
          </a:p>
        </p:txBody>
      </p:sp>
      <p:pic>
        <p:nvPicPr>
          <p:cNvPr id="7" name="Picture 6" descr="Screenshot of the list of countries and how emergency calling works outside of the United States.">
            <a:extLst>
              <a:ext uri="{FF2B5EF4-FFF2-40B4-BE49-F238E27FC236}">
                <a16:creationId xmlns:a16="http://schemas.microsoft.com/office/drawing/2014/main" id="{A639A62C-5CF9-E5CC-A5D2-F895A920EC67}"/>
              </a:ext>
            </a:extLst>
          </p:cNvPr>
          <p:cNvPicPr>
            <a:picLocks noChangeAspect="1"/>
          </p:cNvPicPr>
          <p:nvPr/>
        </p:nvPicPr>
        <p:blipFill>
          <a:blip r:embed="rId4"/>
          <a:stretch>
            <a:fillRect/>
          </a:stretch>
        </p:blipFill>
        <p:spPr>
          <a:xfrm>
            <a:off x="601032" y="1547202"/>
            <a:ext cx="10721295" cy="3763596"/>
          </a:xfrm>
          <a:prstGeom prst="rect">
            <a:avLst/>
          </a:prstGeom>
        </p:spPr>
      </p:pic>
      <p:sp>
        <p:nvSpPr>
          <p:cNvPr id="5" name="Rectangle 4">
            <a:extLst>
              <a:ext uri="{FF2B5EF4-FFF2-40B4-BE49-F238E27FC236}">
                <a16:creationId xmlns:a16="http://schemas.microsoft.com/office/drawing/2014/main" id="{81DBFE52-12ED-3A86-E3D7-4FFA0323A616}"/>
              </a:ext>
            </a:extLst>
          </p:cNvPr>
          <p:cNvSpPr/>
          <p:nvPr/>
        </p:nvSpPr>
        <p:spPr>
          <a:xfrm>
            <a:off x="573281" y="5719857"/>
            <a:ext cx="10776790" cy="830997"/>
          </a:xfrm>
          <a:prstGeom prst="rect">
            <a:avLst/>
          </a:prstGeom>
        </p:spPr>
        <p:txBody>
          <a:bodyPr wrap="square">
            <a:spAutoFit/>
          </a:bodyPr>
          <a:lstStyle/>
          <a:p>
            <a:pPr algn="ctr"/>
            <a:r>
              <a:rPr lang="en-US" sz="2400" b="1" dirty="0">
                <a:solidFill>
                  <a:srgbClr val="FF0000"/>
                </a:solidFill>
                <a:latin typeface="Calibri" panose="020F0502020204030204" pitchFamily="34" charset="0"/>
              </a:rPr>
              <a:t>Disclaimer: It is critical for organizations to review all applicable emergency call routing laws for global locations with their own legal representation.</a:t>
            </a:r>
            <a:endParaRPr lang="en-US" sz="1000" b="1" dirty="0">
              <a:solidFill>
                <a:srgbClr val="FF0000"/>
              </a:solidFill>
            </a:endParaRPr>
          </a:p>
        </p:txBody>
      </p:sp>
    </p:spTree>
    <p:extLst>
      <p:ext uri="{BB962C8B-B14F-4D97-AF65-F5344CB8AC3E}">
        <p14:creationId xmlns:p14="http://schemas.microsoft.com/office/powerpoint/2010/main" val="39232531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5A7097-F128-44C8-9EE0-1A9AAF0AF864}"/>
              </a:ext>
            </a:extLst>
          </p:cNvPr>
          <p:cNvSpPr>
            <a:spLocks noGrp="1"/>
          </p:cNvSpPr>
          <p:nvPr>
            <p:ph type="title"/>
          </p:nvPr>
        </p:nvSpPr>
        <p:spPr>
          <a:xfrm>
            <a:off x="588263" y="2425541"/>
            <a:ext cx="4167887" cy="1107996"/>
          </a:xfrm>
        </p:spPr>
        <p:txBody>
          <a:bodyPr wrap="square" anchor="b">
            <a:normAutofit fontScale="90000"/>
          </a:bodyPr>
          <a:lstStyle/>
          <a:p>
            <a:r>
              <a:rPr lang="en-US"/>
              <a:t>Dynamic Location Awareness</a:t>
            </a:r>
          </a:p>
        </p:txBody>
      </p:sp>
      <p:pic>
        <p:nvPicPr>
          <p:cNvPr id="6" name="Video 5" descr="Skyscrapers And Location Icons">
            <a:extLst>
              <a:ext uri="{FF2B5EF4-FFF2-40B4-BE49-F238E27FC236}">
                <a16:creationId xmlns:a16="http://schemas.microsoft.com/office/drawing/2014/main" id="{7CFBABFE-6822-9071-56A4-F73A24DE734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1344" r="32245" b="-1"/>
          <a:stretch/>
        </p:blipFill>
        <p:spPr>
          <a:xfrm>
            <a:off x="5334000" y="10"/>
            <a:ext cx="6858000" cy="6857990"/>
          </a:xfrm>
          <a:prstGeom prst="rect">
            <a:avLst/>
          </a:prstGeom>
          <a:noFill/>
        </p:spPr>
      </p:pic>
    </p:spTree>
    <p:extLst>
      <p:ext uri="{BB962C8B-B14F-4D97-AF65-F5344CB8AC3E}">
        <p14:creationId xmlns:p14="http://schemas.microsoft.com/office/powerpoint/2010/main" val="1198308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mute="1">
                <p:cTn id="12" repeatCount="indefinite" fill="hold" display="0">
                  <p:stCondLst>
                    <p:cond delay="indefinite"/>
                  </p:stCondLst>
                </p:cTn>
                <p:tgtEl>
                  <p:spTgt spid="6"/>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9.7|95.9"/>
</p:tagLst>
</file>

<file path=ppt/theme/theme1.xml><?xml version="1.0" encoding="utf-8"?>
<a:theme xmlns:a="http://schemas.openxmlformats.org/drawingml/2006/main" name="White template">
  <a:themeElements>
    <a:clrScheme name="Teams 2023 Theme Colors">
      <a:dk1>
        <a:srgbClr val="000000"/>
      </a:dk1>
      <a:lt1>
        <a:srgbClr val="FFFFFF"/>
      </a:lt1>
      <a:dk2>
        <a:srgbClr val="444791"/>
      </a:dk2>
      <a:lt2>
        <a:srgbClr val="F1F2F1"/>
      </a:lt2>
      <a:accent1>
        <a:srgbClr val="5B5FC7"/>
      </a:accent1>
      <a:accent2>
        <a:srgbClr val="444791"/>
      </a:accent2>
      <a:accent3>
        <a:srgbClr val="9299F7"/>
      </a:accent3>
      <a:accent4>
        <a:srgbClr val="FFF8F3"/>
      </a:accent4>
      <a:accent5>
        <a:srgbClr val="000000"/>
      </a:accent5>
      <a:accent6>
        <a:srgbClr val="FFFFFF"/>
      </a:accent6>
      <a:hlink>
        <a:srgbClr val="5B5FC7"/>
      </a:hlink>
      <a:folHlink>
        <a:srgbClr val="5B5FC7"/>
      </a:folHlink>
    </a:clrScheme>
    <a:fontScheme name="Segoe Sans">
      <a:majorFont>
        <a:latin typeface="Segoe Sans Display Semibold"/>
        <a:ea typeface=""/>
        <a:cs typeface=""/>
      </a:majorFont>
      <a:minorFont>
        <a:latin typeface="Segoe Sans Tex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277832_MS-TEAMS_PPT_TemplateRefresh_SegoeUI_231002" id="{E7BCDA99-54EB-5744-BC5B-7BF34320A9B1}" vid="{EA8CA6E8-1854-A64E-AC87-DDD01677371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B1D2DFC5449D1498C72585E7B79B8BA" ma:contentTypeVersion="9" ma:contentTypeDescription="Create a new document." ma:contentTypeScope="" ma:versionID="20571dce4427370d2c718274f02d12d1">
  <xsd:schema xmlns:xsd="http://www.w3.org/2001/XMLSchema" xmlns:xs="http://www.w3.org/2001/XMLSchema" xmlns:p="http://schemas.microsoft.com/office/2006/metadata/properties" xmlns:ns1="http://schemas.microsoft.com/sharepoint/v3" xmlns:ns2="ad2270a3-6465-48ac-bbe4-1ef1ad015588" xmlns:ns3="028837ce-dcea-4fc4-ad47-72e6e074b2ba" targetNamespace="http://schemas.microsoft.com/office/2006/metadata/properties" ma:root="true" ma:fieldsID="fc8ec23fc9c599a3d2511fa8eb61d25c" ns1:_="" ns2:_="" ns3:_="">
    <xsd:import namespace="http://schemas.microsoft.com/sharepoint/v3"/>
    <xsd:import namespace="ad2270a3-6465-48ac-bbe4-1ef1ad015588"/>
    <xsd:import namespace="028837ce-dcea-4fc4-ad47-72e6e074b2ba"/>
    <xsd:element name="properties">
      <xsd:complexType>
        <xsd:sequence>
          <xsd:element name="documentManagement">
            <xsd:complexType>
              <xsd:all>
                <xsd:element ref="ns1:_ip_UnifiedCompliancePolicyProperties" minOccurs="0"/>
                <xsd:element ref="ns1:_ip_UnifiedCompliancePolicyUIAction" minOccurs="0"/>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d2270a3-6465-48ac-bbe4-1ef1ad01558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BillingMetadata" ma:index="16"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28837ce-dcea-4fc4-ad47-72e6e074b2ba"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B3BF62D-C7BB-42E6-85D1-881DB028F3E1}">
  <ds:schemaRefs>
    <ds:schemaRef ds:uri="http://schemas.microsoft.com/office/2006/metadata/properties"/>
    <ds:schemaRef ds:uri="http://schemas.microsoft.com/sharepoint/v3"/>
    <ds:schemaRef ds:uri="http://purl.org/dc/dcmitype/"/>
    <ds:schemaRef ds:uri="http://schemas.microsoft.com/office/infopath/2007/PartnerControls"/>
    <ds:schemaRef ds:uri="http://www.w3.org/XML/1998/namespace"/>
    <ds:schemaRef ds:uri="ad2270a3-6465-48ac-bbe4-1ef1ad015588"/>
    <ds:schemaRef ds:uri="http://schemas.microsoft.com/office/2006/documentManagement/types"/>
    <ds:schemaRef ds:uri="http://schemas.openxmlformats.org/package/2006/metadata/core-properties"/>
    <ds:schemaRef ds:uri="028837ce-dcea-4fc4-ad47-72e6e074b2ba"/>
    <ds:schemaRef ds:uri="http://purl.org/dc/terms/"/>
    <ds:schemaRef ds:uri="http://purl.org/dc/elements/1.1/"/>
  </ds:schemaRefs>
</ds:datastoreItem>
</file>

<file path=customXml/itemProps2.xml><?xml version="1.0" encoding="utf-8"?>
<ds:datastoreItem xmlns:ds="http://schemas.openxmlformats.org/officeDocument/2006/customXml" ds:itemID="{A3C731E5-CC5C-411F-9E18-E0DFDA6F9B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d2270a3-6465-48ac-bbe4-1ef1ad015588"/>
    <ds:schemaRef ds:uri="028837ce-dcea-4fc4-ad47-72e6e074b2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313921E-5157-43B2-A16A-BC174CCA99D5}">
  <ds:schemaRefs>
    <ds:schemaRef ds:uri="http://schemas.microsoft.com/sharepoint/v3/contenttype/forms"/>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Microsoft-Teams-PPT-Template 2024</Template>
  <TotalTime>0</TotalTime>
  <Words>6634</Words>
  <Application>Microsoft Office PowerPoint</Application>
  <PresentationFormat>Widescreen</PresentationFormat>
  <Paragraphs>690</Paragraphs>
  <Slides>68</Slides>
  <Notes>61</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68</vt:i4>
      </vt:variant>
    </vt:vector>
  </HeadingPairs>
  <TitlesOfParts>
    <vt:vector size="78" baseType="lpstr">
      <vt:lpstr>Arial</vt:lpstr>
      <vt:lpstr>Calibri</vt:lpstr>
      <vt:lpstr>Consolas</vt:lpstr>
      <vt:lpstr>Prelo Book</vt:lpstr>
      <vt:lpstr>Segoe UI</vt:lpstr>
      <vt:lpstr>Segoe UI Light</vt:lpstr>
      <vt:lpstr>Segoe UI Semibold</vt:lpstr>
      <vt:lpstr>Segoe UI VSS (Regular)</vt:lpstr>
      <vt:lpstr>Wingdings</vt:lpstr>
      <vt:lpstr>White template</vt:lpstr>
      <vt:lpstr>Dynamic Emergency Calling in Microsoft Teams</vt:lpstr>
      <vt:lpstr>Agenda</vt:lpstr>
      <vt:lpstr>What is Dynamic Emergency Calling?</vt:lpstr>
      <vt:lpstr>Emergency Calling Legal Considerations</vt:lpstr>
      <vt:lpstr>Kari’s Law</vt:lpstr>
      <vt:lpstr>Ray Baum’s Act</vt:lpstr>
      <vt:lpstr>National Suicide Prevention Hotline - 988</vt:lpstr>
      <vt:lpstr>Outside of the United States for Microsoft Calling Plans</vt:lpstr>
      <vt:lpstr>Dynamic Location Awareness</vt:lpstr>
      <vt:lpstr>What is location awareness?</vt:lpstr>
      <vt:lpstr>Location Awareness in Microsoft Teams</vt:lpstr>
      <vt:lpstr>Tenant Configuration Components</vt:lpstr>
      <vt:lpstr>Trusted IP</vt:lpstr>
      <vt:lpstr>Network Topology – Trusted IP’s</vt:lpstr>
      <vt:lpstr>Defining your environment</vt:lpstr>
      <vt:lpstr>Civic Addresses</vt:lpstr>
      <vt:lpstr>Civic address creation [Teams Admin Center]</vt:lpstr>
      <vt:lpstr>Locations (Places)</vt:lpstr>
      <vt:lpstr>Dynamically Assigning Locations</vt:lpstr>
      <vt:lpstr>Network Identifiers (1/2)</vt:lpstr>
      <vt:lpstr>Network Identifiers (2/2)</vt:lpstr>
      <vt:lpstr>When do Teams clients query LIS?</vt:lpstr>
      <vt:lpstr>Work From Home &amp; Remote Scenarios</vt:lpstr>
      <vt:lpstr>Work From Home an Remote Scenarios</vt:lpstr>
      <vt:lpstr>Emergency Address Classification and Routing</vt:lpstr>
      <vt:lpstr>Remote Client Location Discovery (Desktop Client)</vt:lpstr>
      <vt:lpstr>Dynamically acquired emergency address defined by administrator (tenant)</vt:lpstr>
      <vt:lpstr>Notes and Restrictions</vt:lpstr>
      <vt:lpstr>Teams Emergency Policies</vt:lpstr>
      <vt:lpstr>Emergency Calling Policies</vt:lpstr>
      <vt:lpstr>Notifications</vt:lpstr>
      <vt:lpstr>Emergency Notifications</vt:lpstr>
      <vt:lpstr>Emergency Disclaimer</vt:lpstr>
      <vt:lpstr>Emergency Call Routing Policy</vt:lpstr>
      <vt:lpstr>What is PIDF-LO?</vt:lpstr>
      <vt:lpstr>Emergency Calling Providers</vt:lpstr>
      <vt:lpstr>Direct Routing specific settings</vt:lpstr>
      <vt:lpstr>Online Voice Routing for DR Users</vt:lpstr>
      <vt:lpstr>Online Voice Routing for Direct Routing Users</vt:lpstr>
      <vt:lpstr>Security Desk Notification (optional)</vt:lpstr>
      <vt:lpstr>Emergency Policies Assignment (1/2)</vt:lpstr>
      <vt:lpstr>Emergency Policies Assignment (2/2)</vt:lpstr>
      <vt:lpstr>Dynamic Assignment of Emergency Policies</vt:lpstr>
      <vt:lpstr>Scenario</vt:lpstr>
      <vt:lpstr>Dynamic Assignment: Emergency Policies</vt:lpstr>
      <vt:lpstr>Regions, Sites, and Subnets</vt:lpstr>
      <vt:lpstr>Direct Routing: Dynamic Emergency Policy Assignment</vt:lpstr>
      <vt:lpstr>Tenant Network Configuration</vt:lpstr>
      <vt:lpstr>User Experience</vt:lpstr>
      <vt:lpstr>User Experience (desktop client)</vt:lpstr>
      <vt:lpstr>Caller ID Policy and E911</vt:lpstr>
      <vt:lpstr>Supported Clients</vt:lpstr>
      <vt:lpstr>Other Clients and Endpoints</vt:lpstr>
      <vt:lpstr>Desk Phones</vt:lpstr>
      <vt:lpstr>Teams Mobile App (iOS)</vt:lpstr>
      <vt:lpstr>Voice Channels</vt:lpstr>
      <vt:lpstr>Shared Calling and E911</vt:lpstr>
      <vt:lpstr>Shared Calling for Teams Phone</vt:lpstr>
      <vt:lpstr>How Emergency Calling works with Shared Calling</vt:lpstr>
      <vt:lpstr>Basic E911 Deployment Plan – United States</vt:lpstr>
      <vt:lpstr>Emergency address obtained from the operating system without confirmation for accuracy by the user</vt:lpstr>
      <vt:lpstr>Emergency address obtained from the operating system with confirmation for accuracy by the user. </vt:lpstr>
      <vt:lpstr>Emergency address obtained from operating system and edited through address autosuggest.</vt:lpstr>
      <vt:lpstr>Emergency address obtained from the operating system and manually edited and confirmed by the user.  </vt:lpstr>
      <vt:lpstr>Emergency address entered manually and confirmed by the user.  </vt:lpstr>
      <vt:lpstr>Emergency address entered through address autosuggest and confirmed by the user.  Direct to PSAP</vt:lpstr>
      <vt:lpstr>Emergency address statically assigned to the user / number.</vt:lpstr>
      <vt:lpstr>Null – Screened and Transferred to PSAP.</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2025-03-05T16:37:53Z</dcterms:created>
  <dcterms:modified xsi:type="dcterms:W3CDTF">2025-03-06T19:44:52Z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0x0101003B1D2DFC5449D1498C72585E7B79B8BA</vt:lpwstr>
  </property>
</Properties>
</file>