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4.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5.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6.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heme/theme7.xml" ContentType="application/vnd.openxmlformats-officedocument.theme+xml"/>
  <Override PartName="/ppt/tags/tag19.xml" ContentType="application/vnd.openxmlformats-officedocument.presentationml.tags+xml"/>
  <Override PartName="/ppt/notesSlides/notesSlide1.xml" ContentType="application/vnd.openxmlformats-officedocument.presentationml.notesSlide+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notesSlides/notesSlide4.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5.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notesSlides/notesSlide7.xml" ContentType="application/vnd.openxmlformats-officedocument.presentationml.notesSlide+xml"/>
  <Override PartName="/ppt/tags/tag32.xml" ContentType="application/vnd.openxmlformats-officedocument.presentationml.tags+xml"/>
  <Override PartName="/ppt/notesSlides/notesSlide8.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9.xml" ContentType="application/vnd.openxmlformats-officedocument.presentationml.notesSlide+xml"/>
  <Override PartName="/ppt/tags/tag35.xml" ContentType="application/vnd.openxmlformats-officedocument.presentationml.tags+xml"/>
  <Override PartName="/ppt/notesSlides/notesSlide10.xml" ContentType="application/vnd.openxmlformats-officedocument.presentationml.notesSlide+xml"/>
  <Override PartName="/ppt/tags/tag36.xml" ContentType="application/vnd.openxmlformats-officedocument.presentationml.tags+xml"/>
  <Override PartName="/ppt/notesSlides/notesSlide1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2.xml" ContentType="application/vnd.openxmlformats-officedocument.presentationml.notesSlide+xml"/>
  <Override PartName="/ppt/tags/tag39.xml" ContentType="application/vnd.openxmlformats-officedocument.presentationml.tags+xml"/>
  <Override PartName="/ppt/notesSlides/notesSlide13.xml" ContentType="application/vnd.openxmlformats-officedocument.presentationml.notesSlide+xml"/>
  <Override PartName="/ppt/tags/tag40.xml" ContentType="application/vnd.openxmlformats-officedocument.presentationml.tags+xml"/>
  <Override PartName="/ppt/notesSlides/notesSlide14.xml" ContentType="application/vnd.openxmlformats-officedocument.presentationml.notesSlide+xml"/>
  <Override PartName="/ppt/tags/tag41.xml" ContentType="application/vnd.openxmlformats-officedocument.presentationml.tags+xml"/>
  <Override PartName="/ppt/notesSlides/notesSlide15.xml" ContentType="application/vnd.openxmlformats-officedocument.presentationml.notesSlide+xml"/>
  <Override PartName="/ppt/tags/tag42.xml" ContentType="application/vnd.openxmlformats-officedocument.presentationml.tags+xml"/>
  <Override PartName="/ppt/notesSlides/notesSlide16.xml" ContentType="application/vnd.openxmlformats-officedocument.presentationml.notesSlide+xml"/>
  <Override PartName="/ppt/tags/tag43.xml" ContentType="application/vnd.openxmlformats-officedocument.presentationml.tags+xml"/>
  <Override PartName="/ppt/notesSlides/notesSlide17.xml" ContentType="application/vnd.openxmlformats-officedocument.presentationml.notesSlide+xml"/>
  <Override PartName="/ppt/tags/tag44.xml" ContentType="application/vnd.openxmlformats-officedocument.presentationml.tags+xml"/>
  <Override PartName="/ppt/notesSlides/notesSlide18.xml" ContentType="application/vnd.openxmlformats-officedocument.presentationml.notesSlide+xml"/>
  <Override PartName="/ppt/tags/tag45.xml" ContentType="application/vnd.openxmlformats-officedocument.presentationml.tags+xml"/>
  <Override PartName="/ppt/notesSlides/notesSlide19.xml" ContentType="application/vnd.openxmlformats-officedocument.presentationml.notesSlide+xml"/>
  <Override PartName="/ppt/tags/tag46.xml" ContentType="application/vnd.openxmlformats-officedocument.presentationml.tags+xml"/>
  <Override PartName="/ppt/notesSlides/notesSlide20.xml" ContentType="application/vnd.openxmlformats-officedocument.presentationml.notesSlide+xml"/>
  <Override PartName="/ppt/tags/tag47.xml" ContentType="application/vnd.openxmlformats-officedocument.presentationml.tags+xml"/>
  <Override PartName="/ppt/notesSlides/notesSlide21.xml" ContentType="application/vnd.openxmlformats-officedocument.presentationml.notesSlide+xml"/>
  <Override PartName="/ppt/tags/tag48.xml" ContentType="application/vnd.openxmlformats-officedocument.presentationml.tags+xml"/>
  <Override PartName="/ppt/notesSlides/notesSlide22.xml" ContentType="application/vnd.openxmlformats-officedocument.presentationml.notesSlide+xml"/>
  <Override PartName="/ppt/tags/tag49.xml" ContentType="application/vnd.openxmlformats-officedocument.presentationml.tags+xml"/>
  <Override PartName="/ppt/notesSlides/notesSlide23.xml" ContentType="application/vnd.openxmlformats-officedocument.presentationml.notesSlide+xml"/>
  <Override PartName="/ppt/tags/tag50.xml" ContentType="application/vnd.openxmlformats-officedocument.presentationml.tags+xml"/>
  <Override PartName="/ppt/notesSlides/notesSlide24.xml" ContentType="application/vnd.openxmlformats-officedocument.presentationml.notesSlide+xml"/>
  <Override PartName="/ppt/tags/tag51.xml" ContentType="application/vnd.openxmlformats-officedocument.presentationml.tags+xml"/>
  <Override PartName="/ppt/notesSlides/notesSlide25.xml" ContentType="application/vnd.openxmlformats-officedocument.presentationml.notesSlide+xml"/>
  <Override PartName="/ppt/tags/tag52.xml" ContentType="application/vnd.openxmlformats-officedocument.presentationml.tags+xml"/>
  <Override PartName="/ppt/notesSlides/notesSlide26.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27.xml" ContentType="application/vnd.openxmlformats-officedocument.presentationml.notesSlide+xml"/>
  <Override PartName="/ppt/tags/tag56.xml" ContentType="application/vnd.openxmlformats-officedocument.presentationml.tags+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11" r:id="rId5"/>
    <p:sldMasterId id="2147483761" r:id="rId6"/>
    <p:sldMasterId id="2147483836" r:id="rId7"/>
    <p:sldMasterId id="2147483869" r:id="rId8"/>
    <p:sldMasterId id="2147483988" r:id="rId9"/>
  </p:sldMasterIdLst>
  <p:notesMasterIdLst>
    <p:notesMasterId r:id="rId61"/>
  </p:notesMasterIdLst>
  <p:sldIdLst>
    <p:sldId id="2147480122" r:id="rId10"/>
    <p:sldId id="2147480690" r:id="rId11"/>
    <p:sldId id="2147480691" r:id="rId12"/>
    <p:sldId id="2134806677" r:id="rId13"/>
    <p:sldId id="2147480694" r:id="rId14"/>
    <p:sldId id="2147480698" r:id="rId15"/>
    <p:sldId id="2147480692" r:id="rId16"/>
    <p:sldId id="2147480695" r:id="rId17"/>
    <p:sldId id="2147480696" r:id="rId18"/>
    <p:sldId id="2147480697" r:id="rId19"/>
    <p:sldId id="2147480699" r:id="rId20"/>
    <p:sldId id="2147480693" r:id="rId21"/>
    <p:sldId id="2147480686" r:id="rId22"/>
    <p:sldId id="2147480700" r:id="rId23"/>
    <p:sldId id="2147480701" r:id="rId24"/>
    <p:sldId id="2147471492" r:id="rId25"/>
    <p:sldId id="2147480683" r:id="rId26"/>
    <p:sldId id="2147480680" r:id="rId27"/>
    <p:sldId id="2147471489" r:id="rId28"/>
    <p:sldId id="2147480682" r:id="rId29"/>
    <p:sldId id="2147480719" r:id="rId30"/>
    <p:sldId id="2147480705" r:id="rId31"/>
    <p:sldId id="2147480717" r:id="rId32"/>
    <p:sldId id="2147480702" r:id="rId33"/>
    <p:sldId id="2147480703" r:id="rId34"/>
    <p:sldId id="2147480726" r:id="rId35"/>
    <p:sldId id="2147480684" r:id="rId36"/>
    <p:sldId id="2147480715" r:id="rId37"/>
    <p:sldId id="2147480716" r:id="rId38"/>
    <p:sldId id="2147480713" r:id="rId39"/>
    <p:sldId id="2147480718" r:id="rId40"/>
    <p:sldId id="2147480729" r:id="rId41"/>
    <p:sldId id="2147480727" r:id="rId42"/>
    <p:sldId id="2147480721" r:id="rId43"/>
    <p:sldId id="2147480722" r:id="rId44"/>
    <p:sldId id="2147480688" r:id="rId45"/>
    <p:sldId id="2147480724" r:id="rId46"/>
    <p:sldId id="2147480730" r:id="rId47"/>
    <p:sldId id="2147471474" r:id="rId48"/>
    <p:sldId id="1803" r:id="rId49"/>
    <p:sldId id="2147480723" r:id="rId50"/>
    <p:sldId id="2147471482" r:id="rId51"/>
    <p:sldId id="2147471485" r:id="rId52"/>
    <p:sldId id="2147471497" r:id="rId53"/>
    <p:sldId id="2147480734" r:id="rId54"/>
    <p:sldId id="2147480735" r:id="rId55"/>
    <p:sldId id="2147480731" r:id="rId56"/>
    <p:sldId id="2147480738" r:id="rId57"/>
    <p:sldId id="2147480737" r:id="rId58"/>
    <p:sldId id="2147480689" r:id="rId59"/>
    <p:sldId id="2147471546" r:id="rId60"/>
  </p:sldIdLst>
  <p:sldSz cx="12192000" cy="6858000"/>
  <p:notesSz cx="7162800" cy="9448800"/>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DB70F6D-0FF6-4276-9711-2A3C89901E0E}">
          <p14:sldIdLst>
            <p14:sldId id="2147480122"/>
            <p14:sldId id="2147480690"/>
            <p14:sldId id="2147480691"/>
          </p14:sldIdLst>
        </p14:section>
        <p14:section name="Event Planning" id="{23F92D09-C094-42C6-9C0D-957B739B8CB2}">
          <p14:sldIdLst>
            <p14:sldId id="2134806677"/>
            <p14:sldId id="2147480694"/>
            <p14:sldId id="2147480698"/>
            <p14:sldId id="2147480692"/>
            <p14:sldId id="2147480695"/>
            <p14:sldId id="2147480696"/>
            <p14:sldId id="2147480697"/>
            <p14:sldId id="2147480699"/>
            <p14:sldId id="2147480693"/>
            <p14:sldId id="2147480686"/>
            <p14:sldId id="2147480700"/>
            <p14:sldId id="2147480701"/>
            <p14:sldId id="2147471492"/>
            <p14:sldId id="2147480683"/>
            <p14:sldId id="2147480680"/>
            <p14:sldId id="2147471489"/>
            <p14:sldId id="2147480682"/>
            <p14:sldId id="2147480719"/>
            <p14:sldId id="2147480705"/>
            <p14:sldId id="2147480717"/>
          </p14:sldIdLst>
        </p14:section>
        <p14:section name="Venue + Platform" id="{2EDD09AB-5EA3-4A04-987C-1A8E603FF9D1}">
          <p14:sldIdLst>
            <p14:sldId id="2147480702"/>
            <p14:sldId id="2147480703"/>
            <p14:sldId id="2147480726"/>
            <p14:sldId id="2147480684"/>
            <p14:sldId id="2147480715"/>
            <p14:sldId id="2147480716"/>
            <p14:sldId id="2147480713"/>
            <p14:sldId id="2147480718"/>
            <p14:sldId id="2147480729"/>
            <p14:sldId id="2147480727"/>
            <p14:sldId id="2147480721"/>
          </p14:sldIdLst>
        </p14:section>
        <p14:section name="Content" id="{05F1E332-3B8F-41AC-B751-C55A99CC32D9}">
          <p14:sldIdLst>
            <p14:sldId id="2147480722"/>
            <p14:sldId id="2147480688"/>
            <p14:sldId id="2147480724"/>
            <p14:sldId id="2147480730"/>
            <p14:sldId id="2147471474"/>
            <p14:sldId id="1803"/>
          </p14:sldIdLst>
        </p14:section>
        <p14:section name="Disability Etiquette &amp; Inclusive Language" id="{7A48BBAE-AAC4-4166-A5EE-51475C84FBF1}">
          <p14:sldIdLst>
            <p14:sldId id="2147480723"/>
            <p14:sldId id="2147471482"/>
            <p14:sldId id="2147471485"/>
          </p14:sldIdLst>
        </p14:section>
        <p14:section name="Appendix" id="{FDA1AB19-BBD1-49D2-BD50-0020F78CB34D}">
          <p14:sldIdLst>
            <p14:sldId id="2147471497"/>
            <p14:sldId id="2147480734"/>
            <p14:sldId id="2147480735"/>
            <p14:sldId id="2147480731"/>
            <p14:sldId id="2147480738"/>
            <p14:sldId id="2147480737"/>
            <p14:sldId id="2147480689"/>
            <p14:sldId id="2147471546"/>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8F101C-F2AC-1B11-D118-CA4B605AD883}" name="Teresa McDade" initials="TM" userId="S::tmelch@microsoft.com::88de626b-6b98-45be-b998-bb9974f14cab" providerId="AD"/>
  <p188:author id="{AF362120-4150-9345-8CCC-E97E644E0E59}" name="Monette Johnstone (Allegis Global Solutions Inc)" initials="MJ" userId="S::v-monettej@microsoft.com::ebaaf0b3-209e-4789-ab99-933abe7bdae2" providerId="AD"/>
  <p188:author id="{20907B2A-CA77-A9D0-BC78-901266275AA7}" name="Vinnie Donati" initials="" userId="S::vinniedonati@microsoft.com::6043b5cb-d724-460e-b2ca-1c7376effd24" providerId="AD"/>
  <p188:author id="{14781851-E77A-780C-F3F7-53C9A716E3F6}" name="Toby Fitch" initials="TF" userId="S::tofitch@microsoft.com::8fb9cd8b-93c4-4a45-9cfc-fa3848341724" providerId="AD"/>
  <p188:author id="{3BB1735F-8637-2FD8-CDF6-2EBB232A3B1F}" name="Roseanna Williams" initials="RW" userId="S::rosewill@microsoft.com::1c7f18f6-bd47-4a68-9009-e544e5f15505" providerId="AD"/>
  <p188:author id="{49FCD279-F5E9-161F-1F2C-12DBB4C25DE8}" name="Chris Schlechty" initials="CS" userId="S::cschle@microsoft.com::34ee3cb1-84e9-426e-9b7d-2e10520e91e8" providerId="AD"/>
  <p188:author id="{1219FD86-559F-B6E6-C2A3-CEE52834C9D0}" name="Jenny Lay-Flurrie (CELA)" initials="JLF(" userId="S::jennylf@microsoft.com::ce80fa8a-6939-44ff-841f-f3b6c6d2bf00" providerId="AD"/>
  <p188:author id="{E19D879F-3CFB-A18E-1693-27C59B44FED0}" name="Erica Zelmanowicz (CELA)" initials="EZ(" userId="S::erzelman@microsoft.com::15c2453a-5f86-473b-9cd1-c27f6caee6c0" providerId="AD"/>
  <p188:author id="{47D243B1-E15A-C170-1D93-67729796FC28}" name="Kevin Wolfe" initials="KW" userId="S::kewolfe@microsoft.com::21b4dcdb-6098-4d1f-9fae-07bdfdfc1e19" providerId="AD"/>
  <p188:author id="{8B0F1ABF-E497-2770-BE6C-21963426B1E5}" name="Julia Binger" initials="JB" userId="S::jubinger@microsoft.com::3696b9ff-3851-4606-ae2b-b467616c39ea" providerId="AD"/>
  <p188:author id="{AFBB33D0-6FC1-C1F1-2619-16F6A63B2E9A}" name="Jessica Rafuse (CELA)" initials="" userId="S::jrafuse@microsoft.com::4c8c7be5-5d03-45d1-97ac-39db4156b391" providerId="AD"/>
  <p188:author id="{B33FB7D6-CDC3-F494-CD29-8F7768F7A0E9}" name="Laura Luethe (SHE/HER)" initials="L(" userId="S::laluethe@microsoft.com::e54ed9a8-9389-4de0-a8ad-08935bcc84b9" providerId="AD"/>
  <p188:author id="{6DD903EA-62E4-5C2B-CD81-814C26E75DDD}" name="Angela Lean" initials="AL" userId="S::alean@microsoft.com::045f34e4-04f7-417f-b008-8567cada5e0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DF6"/>
    <a:srgbClr val="0078D4"/>
    <a:srgbClr val="F0F1ED"/>
    <a:srgbClr val="FFF8F3"/>
    <a:srgbClr val="D6BDE0"/>
    <a:srgbClr val="E3CAE3"/>
    <a:srgbClr val="D69ED8"/>
    <a:srgbClr val="2E2F2E"/>
    <a:srgbClr val="C5B4E3"/>
    <a:srgbClr val="CCE1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2A757C-F4EE-469C-B274-72D9A36C428B}" v="4" dt="2024-04-04T14:33:20.8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0" d="100"/>
          <a:sy n="150" d="100"/>
        </p:scale>
        <p:origin x="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presProps" Target="presProps.xml"/><Relationship Id="rId68"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03880" cy="474081"/>
          </a:xfrm>
          <a:prstGeom prst="rect">
            <a:avLst/>
          </a:prstGeom>
        </p:spPr>
        <p:txBody>
          <a:bodyPr vert="horz" lIns="94915" tIns="47457" rIns="94915" bIns="47457" rtlCol="0"/>
          <a:lstStyle>
            <a:lvl1pPr algn="l">
              <a:defRPr sz="1200"/>
            </a:lvl1pPr>
          </a:lstStyle>
          <a:p>
            <a:endParaRPr lang="en-US"/>
          </a:p>
        </p:txBody>
      </p:sp>
      <p:sp>
        <p:nvSpPr>
          <p:cNvPr id="3" name="Date Placeholder 2"/>
          <p:cNvSpPr>
            <a:spLocks noGrp="1"/>
          </p:cNvSpPr>
          <p:nvPr>
            <p:ph type="dt" idx="1"/>
          </p:nvPr>
        </p:nvSpPr>
        <p:spPr>
          <a:xfrm>
            <a:off x="4057262" y="0"/>
            <a:ext cx="3103880" cy="474081"/>
          </a:xfrm>
          <a:prstGeom prst="rect">
            <a:avLst/>
          </a:prstGeom>
        </p:spPr>
        <p:txBody>
          <a:bodyPr vert="horz" lIns="94915" tIns="47457" rIns="94915" bIns="47457" rtlCol="0"/>
          <a:lstStyle>
            <a:lvl1pPr algn="r">
              <a:defRPr sz="1200"/>
            </a:lvl1pPr>
          </a:lstStyle>
          <a:p>
            <a:fld id="{B323ABF5-8D6A-47A3-9600-AFB04540F2DE}" type="datetimeFigureOut">
              <a:rPr lang="en-US" smtClean="0"/>
              <a:t>4/4/2024</a:t>
            </a:fld>
            <a:endParaRPr lang="en-US"/>
          </a:p>
        </p:txBody>
      </p:sp>
      <p:sp>
        <p:nvSpPr>
          <p:cNvPr id="4" name="Slide Image Placeholder 3"/>
          <p:cNvSpPr>
            <a:spLocks noGrp="1" noRot="1" noChangeAspect="1"/>
          </p:cNvSpPr>
          <p:nvPr>
            <p:ph type="sldImg" idx="2"/>
          </p:nvPr>
        </p:nvSpPr>
        <p:spPr>
          <a:xfrm>
            <a:off x="746125" y="1181100"/>
            <a:ext cx="5670550" cy="3189288"/>
          </a:xfrm>
          <a:prstGeom prst="rect">
            <a:avLst/>
          </a:prstGeom>
          <a:noFill/>
          <a:ln w="12700">
            <a:solidFill>
              <a:prstClr val="black"/>
            </a:solidFill>
          </a:ln>
        </p:spPr>
        <p:txBody>
          <a:bodyPr vert="horz" lIns="94915" tIns="47457" rIns="94915" bIns="47457" rtlCol="0" anchor="ctr"/>
          <a:lstStyle/>
          <a:p>
            <a:endParaRPr lang="en-US"/>
          </a:p>
        </p:txBody>
      </p:sp>
      <p:sp>
        <p:nvSpPr>
          <p:cNvPr id="5" name="Notes Placeholder 4"/>
          <p:cNvSpPr>
            <a:spLocks noGrp="1"/>
          </p:cNvSpPr>
          <p:nvPr>
            <p:ph type="body" sz="quarter" idx="3"/>
          </p:nvPr>
        </p:nvSpPr>
        <p:spPr>
          <a:xfrm>
            <a:off x="716280" y="4547235"/>
            <a:ext cx="5730240" cy="3720465"/>
          </a:xfrm>
          <a:prstGeom prst="rect">
            <a:avLst/>
          </a:prstGeom>
        </p:spPr>
        <p:txBody>
          <a:bodyPr vert="horz" lIns="94915" tIns="47457" rIns="94915" bIns="4745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74721"/>
            <a:ext cx="3103880" cy="474080"/>
          </a:xfrm>
          <a:prstGeom prst="rect">
            <a:avLst/>
          </a:prstGeom>
        </p:spPr>
        <p:txBody>
          <a:bodyPr vert="horz" lIns="94915" tIns="47457" rIns="94915" bIns="47457" rtlCol="0" anchor="b"/>
          <a:lstStyle>
            <a:lvl1pPr algn="l">
              <a:defRPr sz="1200"/>
            </a:lvl1pPr>
          </a:lstStyle>
          <a:p>
            <a:endParaRPr lang="en-US"/>
          </a:p>
        </p:txBody>
      </p:sp>
      <p:sp>
        <p:nvSpPr>
          <p:cNvPr id="7" name="Slide Number Placeholder 6"/>
          <p:cNvSpPr>
            <a:spLocks noGrp="1"/>
          </p:cNvSpPr>
          <p:nvPr>
            <p:ph type="sldNum" sz="quarter" idx="5"/>
          </p:nvPr>
        </p:nvSpPr>
        <p:spPr>
          <a:xfrm>
            <a:off x="4057262" y="8974721"/>
            <a:ext cx="3103880" cy="474080"/>
          </a:xfrm>
          <a:prstGeom prst="rect">
            <a:avLst/>
          </a:prstGeom>
        </p:spPr>
        <p:txBody>
          <a:bodyPr vert="horz" lIns="94915" tIns="47457" rIns="94915" bIns="47457" rtlCol="0" anchor="b"/>
          <a:lstStyle>
            <a:lvl1pPr algn="r">
              <a:defRPr sz="1200"/>
            </a:lvl1pPr>
          </a:lstStyle>
          <a:p>
            <a:fld id="{CA014EE0-A4CF-42F5-BAE5-44BF7E6FE325}" type="slidenum">
              <a:rPr lang="en-US" smtClean="0"/>
              <a:t>‹#›</a:t>
            </a:fld>
            <a:endParaRPr lang="en-US"/>
          </a:p>
        </p:txBody>
      </p:sp>
    </p:spTree>
    <p:extLst>
      <p:ext uri="{BB962C8B-B14F-4D97-AF65-F5344CB8AC3E}">
        <p14:creationId xmlns:p14="http://schemas.microsoft.com/office/powerpoint/2010/main" val="3274288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2/23/24</a:t>
            </a:r>
          </a:p>
          <a:p>
            <a:endParaRPr lang="en-US" dirty="0"/>
          </a:p>
          <a:p>
            <a:r>
              <a:rPr lang="en-US" dirty="0"/>
              <a:t>Thank you to our content reviewers:</a:t>
            </a:r>
          </a:p>
          <a:p>
            <a:r>
              <a:rPr lang="en-US" dirty="0"/>
              <a:t>Julia Binger</a:t>
            </a:r>
          </a:p>
          <a:p>
            <a:r>
              <a:rPr lang="en-US" dirty="0"/>
              <a:t>Toby Fitch</a:t>
            </a:r>
          </a:p>
          <a:p>
            <a:r>
              <a:rPr lang="en-US" dirty="0"/>
              <a:t>Kevin Wolfe</a:t>
            </a:r>
          </a:p>
          <a:p>
            <a:r>
              <a:rPr lang="en-US" dirty="0"/>
              <a:t>Crystal Jones</a:t>
            </a:r>
          </a:p>
          <a:p>
            <a:r>
              <a:rPr lang="en-US" dirty="0"/>
              <a:t>Phillip </a:t>
            </a:r>
            <a:r>
              <a:rPr lang="en-US" dirty="0" err="1"/>
              <a:t>Profitt</a:t>
            </a:r>
            <a:endParaRPr lang="en-US" dirty="0"/>
          </a:p>
          <a:p>
            <a:r>
              <a:rPr lang="en-US" dirty="0"/>
              <a:t>Laura </a:t>
            </a:r>
            <a:r>
              <a:rPr lang="en-US" dirty="0" err="1"/>
              <a:t>Luethe</a:t>
            </a:r>
            <a:endParaRPr lang="en-US" dirty="0"/>
          </a:p>
          <a:p>
            <a:r>
              <a:rPr lang="en-US" dirty="0"/>
              <a:t>Carly Nelson</a:t>
            </a:r>
          </a:p>
          <a:p>
            <a:endParaRPr lang="en-US" dirty="0"/>
          </a:p>
        </p:txBody>
      </p:sp>
      <p:sp>
        <p:nvSpPr>
          <p:cNvPr id="4" name="Slide Number Placeholder 3"/>
          <p:cNvSpPr>
            <a:spLocks noGrp="1"/>
          </p:cNvSpPr>
          <p:nvPr>
            <p:ph type="sldNum" sz="quarter" idx="5"/>
          </p:nvPr>
        </p:nvSpPr>
        <p:spPr/>
        <p:txBody>
          <a:bodyPr/>
          <a:lstStyle/>
          <a:p>
            <a:fld id="{CA014EE0-A4CF-42F5-BAE5-44BF7E6FE325}" type="slidenum">
              <a:rPr lang="en-US" smtClean="0"/>
              <a:t>1</a:t>
            </a:fld>
            <a:endParaRPr lang="en-US"/>
          </a:p>
        </p:txBody>
      </p:sp>
    </p:spTree>
    <p:extLst>
      <p:ext uri="{BB962C8B-B14F-4D97-AF65-F5344CB8AC3E}">
        <p14:creationId xmlns:p14="http://schemas.microsoft.com/office/powerpoint/2010/main" val="1709922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14EE0-A4CF-42F5-BAE5-44BF7E6FE325}" type="slidenum">
              <a:rPr lang="en-US" smtClean="0"/>
              <a:t>23</a:t>
            </a:fld>
            <a:endParaRPr lang="en-US"/>
          </a:p>
        </p:txBody>
      </p:sp>
    </p:spTree>
    <p:extLst>
      <p:ext uri="{BB962C8B-B14F-4D97-AF65-F5344CB8AC3E}">
        <p14:creationId xmlns:p14="http://schemas.microsoft.com/office/powerpoint/2010/main" val="4047051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9147">
              <a:defRPr/>
            </a:pPr>
            <a:fld id="{1383CF69-551E-374D-B810-FAACCCDF7BF9}" type="slidenum">
              <a:rPr lang="en-US">
                <a:solidFill>
                  <a:prstClr val="black"/>
                </a:solidFill>
                <a:latin typeface="Segoe Sans Text" pitchFamily="2" charset="0"/>
              </a:rPr>
              <a:pPr defTabSz="949147">
                <a:defRPr/>
              </a:pPr>
              <a:t>24</a:t>
            </a:fld>
            <a:endParaRPr lang="en-US">
              <a:solidFill>
                <a:prstClr val="black"/>
              </a:solidFill>
              <a:latin typeface="Segoe Sans Text" pitchFamily="2" charset="0"/>
            </a:endParaRPr>
          </a:p>
        </p:txBody>
      </p:sp>
    </p:spTree>
    <p:extLst>
      <p:ext uri="{BB962C8B-B14F-4D97-AF65-F5344CB8AC3E}">
        <p14:creationId xmlns:p14="http://schemas.microsoft.com/office/powerpoint/2010/main" val="2801753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3B6E7-9A7D-E10C-B2CE-DC9FC75547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F3BDAF-1423-008E-75D4-32A53B67A3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691D4-B35B-A715-FC36-439B04A3C7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767926-E7D2-580E-F2AB-CAC28D3BD434}"/>
              </a:ext>
            </a:extLst>
          </p:cNvPr>
          <p:cNvSpPr>
            <a:spLocks noGrp="1"/>
          </p:cNvSpPr>
          <p:nvPr>
            <p:ph type="sldNum" sz="quarter" idx="5"/>
          </p:nvPr>
        </p:nvSpPr>
        <p:spPr/>
        <p:txBody>
          <a:bodyPr/>
          <a:lstStyle/>
          <a:p>
            <a:pPr defTabSz="949147">
              <a:defRPr/>
            </a:pPr>
            <a:fld id="{1383CF69-551E-374D-B810-FAACCCDF7BF9}" type="slidenum">
              <a:rPr lang="en-US">
                <a:solidFill>
                  <a:prstClr val="black"/>
                </a:solidFill>
                <a:latin typeface="Segoe Sans Text" pitchFamily="2" charset="0"/>
              </a:rPr>
              <a:pPr defTabSz="949147">
                <a:defRPr/>
              </a:pPr>
              <a:t>27</a:t>
            </a:fld>
            <a:endParaRPr lang="en-US">
              <a:solidFill>
                <a:prstClr val="black"/>
              </a:solidFill>
              <a:latin typeface="Segoe Sans Text" pitchFamily="2" charset="0"/>
            </a:endParaRPr>
          </a:p>
        </p:txBody>
      </p:sp>
    </p:spTree>
    <p:extLst>
      <p:ext uri="{BB962C8B-B14F-4D97-AF65-F5344CB8AC3E}">
        <p14:creationId xmlns:p14="http://schemas.microsoft.com/office/powerpoint/2010/main" val="163102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3B6E7-9A7D-E10C-B2CE-DC9FC75547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F3BDAF-1423-008E-75D4-32A53B67A3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691D4-B35B-A715-FC36-439B04A3C7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767926-E7D2-580E-F2AB-CAC28D3BD434}"/>
              </a:ext>
            </a:extLst>
          </p:cNvPr>
          <p:cNvSpPr>
            <a:spLocks noGrp="1"/>
          </p:cNvSpPr>
          <p:nvPr>
            <p:ph type="sldNum" sz="quarter" idx="5"/>
          </p:nvPr>
        </p:nvSpPr>
        <p:spPr/>
        <p:txBody>
          <a:bodyPr/>
          <a:lstStyle/>
          <a:p>
            <a:pPr defTabSz="949147">
              <a:defRPr/>
            </a:pPr>
            <a:fld id="{1383CF69-551E-374D-B810-FAACCCDF7BF9}" type="slidenum">
              <a:rPr lang="en-US">
                <a:solidFill>
                  <a:prstClr val="black"/>
                </a:solidFill>
                <a:latin typeface="Segoe Sans Text" pitchFamily="2" charset="0"/>
              </a:rPr>
              <a:pPr defTabSz="949147">
                <a:defRPr/>
              </a:pPr>
              <a:t>28</a:t>
            </a:fld>
            <a:endParaRPr lang="en-US">
              <a:solidFill>
                <a:prstClr val="black"/>
              </a:solidFill>
              <a:latin typeface="Segoe Sans Text" pitchFamily="2" charset="0"/>
            </a:endParaRPr>
          </a:p>
        </p:txBody>
      </p:sp>
    </p:spTree>
    <p:extLst>
      <p:ext uri="{BB962C8B-B14F-4D97-AF65-F5344CB8AC3E}">
        <p14:creationId xmlns:p14="http://schemas.microsoft.com/office/powerpoint/2010/main" val="3267461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3B6E7-9A7D-E10C-B2CE-DC9FC75547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F3BDAF-1423-008E-75D4-32A53B67A3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691D4-B35B-A715-FC36-439B04A3C7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767926-E7D2-580E-F2AB-CAC28D3BD434}"/>
              </a:ext>
            </a:extLst>
          </p:cNvPr>
          <p:cNvSpPr>
            <a:spLocks noGrp="1"/>
          </p:cNvSpPr>
          <p:nvPr>
            <p:ph type="sldNum" sz="quarter" idx="5"/>
          </p:nvPr>
        </p:nvSpPr>
        <p:spPr/>
        <p:txBody>
          <a:bodyPr/>
          <a:lstStyle/>
          <a:p>
            <a:pPr defTabSz="949147">
              <a:defRPr/>
            </a:pPr>
            <a:fld id="{1383CF69-551E-374D-B810-FAACCCDF7BF9}" type="slidenum">
              <a:rPr lang="en-US">
                <a:solidFill>
                  <a:prstClr val="black"/>
                </a:solidFill>
                <a:latin typeface="Segoe Sans Text" pitchFamily="2" charset="0"/>
              </a:rPr>
              <a:pPr defTabSz="949147">
                <a:defRPr/>
              </a:pPr>
              <a:t>29</a:t>
            </a:fld>
            <a:endParaRPr lang="en-US">
              <a:solidFill>
                <a:prstClr val="black"/>
              </a:solidFill>
              <a:latin typeface="Segoe Sans Text" pitchFamily="2" charset="0"/>
            </a:endParaRPr>
          </a:p>
        </p:txBody>
      </p:sp>
    </p:spTree>
    <p:extLst>
      <p:ext uri="{BB962C8B-B14F-4D97-AF65-F5344CB8AC3E}">
        <p14:creationId xmlns:p14="http://schemas.microsoft.com/office/powerpoint/2010/main" val="678410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3B6E7-9A7D-E10C-B2CE-DC9FC75547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F3BDAF-1423-008E-75D4-32A53B67A3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691D4-B35B-A715-FC36-439B04A3C7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767926-E7D2-580E-F2AB-CAC28D3BD434}"/>
              </a:ext>
            </a:extLst>
          </p:cNvPr>
          <p:cNvSpPr>
            <a:spLocks noGrp="1"/>
          </p:cNvSpPr>
          <p:nvPr>
            <p:ph type="sldNum" sz="quarter" idx="5"/>
          </p:nvPr>
        </p:nvSpPr>
        <p:spPr/>
        <p:txBody>
          <a:bodyPr/>
          <a:lstStyle/>
          <a:p>
            <a:pPr defTabSz="949147">
              <a:defRPr/>
            </a:pPr>
            <a:fld id="{1383CF69-551E-374D-B810-FAACCCDF7BF9}" type="slidenum">
              <a:rPr lang="en-US">
                <a:solidFill>
                  <a:prstClr val="black"/>
                </a:solidFill>
                <a:latin typeface="Segoe Sans Text" pitchFamily="2" charset="0"/>
              </a:rPr>
              <a:pPr defTabSz="949147">
                <a:defRPr/>
              </a:pPr>
              <a:t>30</a:t>
            </a:fld>
            <a:endParaRPr lang="en-US">
              <a:solidFill>
                <a:prstClr val="black"/>
              </a:solidFill>
              <a:latin typeface="Segoe Sans Text" pitchFamily="2" charset="0"/>
            </a:endParaRPr>
          </a:p>
        </p:txBody>
      </p:sp>
    </p:spTree>
    <p:extLst>
      <p:ext uri="{BB962C8B-B14F-4D97-AF65-F5344CB8AC3E}">
        <p14:creationId xmlns:p14="http://schemas.microsoft.com/office/powerpoint/2010/main" val="1512321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9147">
              <a:defRPr/>
            </a:pPr>
            <a:fld id="{1383CF69-551E-374D-B810-FAACCCDF7BF9}" type="slidenum">
              <a:rPr lang="en-US">
                <a:solidFill>
                  <a:prstClr val="black"/>
                </a:solidFill>
                <a:latin typeface="Segoe Sans Text" pitchFamily="2" charset="0"/>
              </a:rPr>
              <a:pPr defTabSz="949147">
                <a:defRPr/>
              </a:pPr>
              <a:t>32</a:t>
            </a:fld>
            <a:endParaRPr lang="en-US">
              <a:solidFill>
                <a:prstClr val="black"/>
              </a:solidFill>
              <a:latin typeface="Segoe Sans Text" pitchFamily="2" charset="0"/>
            </a:endParaRPr>
          </a:p>
        </p:txBody>
      </p:sp>
    </p:spTree>
    <p:extLst>
      <p:ext uri="{BB962C8B-B14F-4D97-AF65-F5344CB8AC3E}">
        <p14:creationId xmlns:p14="http://schemas.microsoft.com/office/powerpoint/2010/main" val="25393995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3B6E7-9A7D-E10C-B2CE-DC9FC75547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F3BDAF-1423-008E-75D4-32A53B67A3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1691D4-B35B-A715-FC36-439B04A3C7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767926-E7D2-580E-F2AB-CAC28D3BD434}"/>
              </a:ext>
            </a:extLst>
          </p:cNvPr>
          <p:cNvSpPr>
            <a:spLocks noGrp="1"/>
          </p:cNvSpPr>
          <p:nvPr>
            <p:ph type="sldNum" sz="quarter" idx="5"/>
          </p:nvPr>
        </p:nvSpPr>
        <p:spPr/>
        <p:txBody>
          <a:bodyPr/>
          <a:lstStyle/>
          <a:p>
            <a:pPr defTabSz="949147">
              <a:defRPr/>
            </a:pPr>
            <a:fld id="{1383CF69-551E-374D-B810-FAACCCDF7BF9}" type="slidenum">
              <a:rPr lang="en-US">
                <a:solidFill>
                  <a:prstClr val="black"/>
                </a:solidFill>
                <a:latin typeface="Segoe Sans Text" pitchFamily="2" charset="0"/>
              </a:rPr>
              <a:pPr defTabSz="949147">
                <a:defRPr/>
              </a:pPr>
              <a:t>34</a:t>
            </a:fld>
            <a:endParaRPr lang="en-US">
              <a:solidFill>
                <a:prstClr val="black"/>
              </a:solidFill>
              <a:latin typeface="Segoe Sans Text" pitchFamily="2" charset="0"/>
            </a:endParaRPr>
          </a:p>
        </p:txBody>
      </p:sp>
    </p:spTree>
    <p:extLst>
      <p:ext uri="{BB962C8B-B14F-4D97-AF65-F5344CB8AC3E}">
        <p14:creationId xmlns:p14="http://schemas.microsoft.com/office/powerpoint/2010/main" val="3438185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9147">
              <a:defRPr/>
            </a:pPr>
            <a:fld id="{1383CF69-551E-374D-B810-FAACCCDF7BF9}" type="slidenum">
              <a:rPr lang="en-US">
                <a:solidFill>
                  <a:prstClr val="black"/>
                </a:solidFill>
                <a:latin typeface="Segoe Sans Text" pitchFamily="2" charset="0"/>
              </a:rPr>
              <a:pPr defTabSz="949147">
                <a:defRPr/>
              </a:pPr>
              <a:t>35</a:t>
            </a:fld>
            <a:endParaRPr lang="en-US">
              <a:solidFill>
                <a:prstClr val="black"/>
              </a:solidFill>
              <a:latin typeface="Segoe Sans Text" pitchFamily="2" charset="0"/>
            </a:endParaRPr>
          </a:p>
        </p:txBody>
      </p:sp>
    </p:spTree>
    <p:extLst>
      <p:ext uri="{BB962C8B-B14F-4D97-AF65-F5344CB8AC3E}">
        <p14:creationId xmlns:p14="http://schemas.microsoft.com/office/powerpoint/2010/main" val="3204318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014EE0-A4CF-42F5-BAE5-44BF7E6FE325}" type="slidenum">
              <a:rPr lang="en-US" smtClean="0"/>
              <a:t>36</a:t>
            </a:fld>
            <a:endParaRPr lang="en-US"/>
          </a:p>
        </p:txBody>
      </p:sp>
    </p:spTree>
    <p:extLst>
      <p:ext uri="{BB962C8B-B14F-4D97-AF65-F5344CB8AC3E}">
        <p14:creationId xmlns:p14="http://schemas.microsoft.com/office/powerpoint/2010/main" val="690179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9147">
              <a:defRPr/>
            </a:pPr>
            <a:fld id="{1383CF69-551E-374D-B810-FAACCCDF7BF9}" type="slidenum">
              <a:rPr lang="en-US">
                <a:solidFill>
                  <a:prstClr val="black"/>
                </a:solidFill>
                <a:latin typeface="Segoe Sans Text" pitchFamily="2" charset="0"/>
              </a:rPr>
              <a:pPr defTabSz="949147">
                <a:defRPr/>
              </a:pPr>
              <a:t>2</a:t>
            </a:fld>
            <a:endParaRPr lang="en-US">
              <a:solidFill>
                <a:prstClr val="black"/>
              </a:solidFill>
              <a:latin typeface="Segoe Sans Text" pitchFamily="2" charset="0"/>
            </a:endParaRPr>
          </a:p>
        </p:txBody>
      </p:sp>
    </p:spTree>
    <p:extLst>
      <p:ext uri="{BB962C8B-B14F-4D97-AF65-F5344CB8AC3E}">
        <p14:creationId xmlns:p14="http://schemas.microsoft.com/office/powerpoint/2010/main" val="2205518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9147">
              <a:defRPr/>
            </a:pPr>
            <a:fld id="{1383CF69-551E-374D-B810-FAACCCDF7BF9}" type="slidenum">
              <a:rPr lang="en-US">
                <a:solidFill>
                  <a:prstClr val="black"/>
                </a:solidFill>
                <a:latin typeface="Segoe Sans Text" pitchFamily="2" charset="0"/>
              </a:rPr>
              <a:pPr defTabSz="949147">
                <a:defRPr/>
              </a:pPr>
              <a:t>37</a:t>
            </a:fld>
            <a:endParaRPr lang="en-US">
              <a:solidFill>
                <a:prstClr val="black"/>
              </a:solidFill>
              <a:latin typeface="Segoe Sans Text" pitchFamily="2" charset="0"/>
            </a:endParaRPr>
          </a:p>
        </p:txBody>
      </p:sp>
    </p:spTree>
    <p:extLst>
      <p:ext uri="{BB962C8B-B14F-4D97-AF65-F5344CB8AC3E}">
        <p14:creationId xmlns:p14="http://schemas.microsoft.com/office/powerpoint/2010/main" val="20321043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12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Ensure to seek input from those who are not physically present in the room equally to those in the room.</a:t>
            </a:r>
          </a:p>
          <a:p>
            <a:pPr marL="171450" marR="0" lvl="0" indent="-171450"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12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Wear solid colors, avoiding white, small prints, stripes, plaid, or intricate patterns. </a:t>
            </a:r>
          </a:p>
          <a:p>
            <a:pPr marL="171450" marR="0" lvl="0" indent="-171450"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12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Clearly describe any images, charts, tables, that are important for understanding the presentation content.</a:t>
            </a:r>
          </a:p>
          <a:p>
            <a:pPr marL="171450" marR="0" lvl="0" indent="-171450"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12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When addressing someone in the meeting specifically, say his/her name to confirm you have that person’s attention.</a:t>
            </a:r>
          </a:p>
          <a:p>
            <a:pPr marL="171450" marR="0" lvl="0" indent="-171450"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12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If there is an interpreter, look at/address the participant, not the interpreter.</a:t>
            </a:r>
          </a:p>
          <a:p>
            <a:pPr marL="171450" marR="0" lvl="0" indent="-171450"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12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Visual descriptions are voluntary. If presenters choose to include visual descriptions, we recommend giving short concise descriptions delivered at the start of the session. </a:t>
            </a:r>
          </a:p>
          <a:p>
            <a:pPr marL="171450" marR="0" lvl="0" indent="-171450"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12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Always use a microphone. Microphones help to create more accurate captions and transcripts. Repeat questions from the audience into the microphone. </a:t>
            </a:r>
          </a:p>
          <a:p>
            <a:pPr marL="171450" marR="0" lvl="0" indent="-171450"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12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Avoid acronyms and colloquialisms.</a:t>
            </a:r>
          </a:p>
          <a:p>
            <a:pPr marL="171450" marR="0" lvl="0" indent="-171450"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12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Repeat questions asked within the room to ensure audio and captioning is able to capture what was said or signed.</a:t>
            </a:r>
          </a:p>
          <a:p>
            <a:pPr marL="171450" marR="0" lvl="0" indent="-171450"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12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Identify yourself each time you speak or if multiple speakers have verbal hand-offs to provide context for someone who is blind or has low vision.</a:t>
            </a:r>
          </a:p>
          <a:p>
            <a:pPr marL="171450" marR="0" lvl="0" indent="-171450"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12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Identify yourself each time you speak to provide context for someone who is blind or has low vision.</a:t>
            </a:r>
          </a:p>
          <a:p>
            <a:pPr marL="171450" marR="0" lvl="0" indent="-171450"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12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Indicate when you are finished speaking.</a:t>
            </a:r>
          </a:p>
          <a:p>
            <a:pPr marL="171450" marR="0" lvl="0" indent="-171450"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12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Provide an opportunity for asynchronous follow-ups.</a:t>
            </a:r>
          </a:p>
          <a:p>
            <a:endParaRPr lang="en-US"/>
          </a:p>
        </p:txBody>
      </p:sp>
      <p:sp>
        <p:nvSpPr>
          <p:cNvPr id="4" name="Slide Number Placeholder 3"/>
          <p:cNvSpPr>
            <a:spLocks noGrp="1"/>
          </p:cNvSpPr>
          <p:nvPr>
            <p:ph type="sldNum" sz="quarter" idx="5"/>
          </p:nvPr>
        </p:nvSpPr>
        <p:spPr/>
        <p:txBody>
          <a:bodyPr/>
          <a:lstStyle/>
          <a:p>
            <a:fld id="{CA014EE0-A4CF-42F5-BAE5-44BF7E6FE325}" type="slidenum">
              <a:rPr lang="en-US" smtClean="0"/>
              <a:t>38</a:t>
            </a:fld>
            <a:endParaRPr lang="en-US"/>
          </a:p>
        </p:txBody>
      </p:sp>
    </p:spTree>
    <p:extLst>
      <p:ext uri="{BB962C8B-B14F-4D97-AF65-F5344CB8AC3E}">
        <p14:creationId xmlns:p14="http://schemas.microsoft.com/office/powerpoint/2010/main" val="35464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9147">
              <a:defRPr/>
            </a:pPr>
            <a:fld id="{1383CF69-551E-374D-B810-FAACCCDF7BF9}" type="slidenum">
              <a:rPr lang="en-US">
                <a:solidFill>
                  <a:prstClr val="black"/>
                </a:solidFill>
                <a:latin typeface="Segoe Sans Text" pitchFamily="2" charset="0"/>
              </a:rPr>
              <a:pPr defTabSz="949147">
                <a:defRPr/>
              </a:pPr>
              <a:t>39</a:t>
            </a:fld>
            <a:endParaRPr lang="en-US">
              <a:solidFill>
                <a:prstClr val="black"/>
              </a:solidFill>
              <a:latin typeface="Segoe Sans Text" pitchFamily="2" charset="0"/>
            </a:endParaRPr>
          </a:p>
        </p:txBody>
      </p:sp>
    </p:spTree>
    <p:extLst>
      <p:ext uri="{BB962C8B-B14F-4D97-AF65-F5344CB8AC3E}">
        <p14:creationId xmlns:p14="http://schemas.microsoft.com/office/powerpoint/2010/main" val="41321604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defTabSz="949113">
              <a:defRPr/>
            </a:pPr>
            <a:endParaRPr lang="en-US">
              <a:solidFill>
                <a:prstClr val="black"/>
              </a:solidFill>
              <a:latin typeface="Segoe UI" pitchFamily="34" charset="0"/>
            </a:endParaRPr>
          </a:p>
        </p:txBody>
      </p:sp>
      <p:sp>
        <p:nvSpPr>
          <p:cNvPr id="5" name="Footer Placeholder 4"/>
          <p:cNvSpPr>
            <a:spLocks noGrp="1"/>
          </p:cNvSpPr>
          <p:nvPr>
            <p:ph type="ftr" sz="quarter" idx="11"/>
          </p:nvPr>
        </p:nvSpPr>
        <p:spPr/>
        <p:txBody>
          <a:bodyPr/>
          <a:lstStyle/>
          <a:p>
            <a:pPr marL="593217" defTabSz="948835"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defTabSz="949113">
              <a:defRPr/>
            </a:pPr>
            <a:fld id="{44AFD012-A688-5443-BCD4-63B349D3058B}" type="datetime8">
              <a:rPr lang="en-US">
                <a:solidFill>
                  <a:prstClr val="black"/>
                </a:solidFill>
                <a:latin typeface="Segoe UI" pitchFamily="34" charset="0"/>
              </a:rPr>
              <a:pPr defTabSz="949113">
                <a:defRPr/>
              </a:pPr>
              <a:t>4/4/2024 10:59 AM</a:t>
            </a:fld>
            <a:endParaRPr lang="en-US">
              <a:solidFill>
                <a:prstClr val="black"/>
              </a:solidFill>
              <a:latin typeface="Segoe UI" pitchFamily="34" charset="0"/>
            </a:endParaRPr>
          </a:p>
        </p:txBody>
      </p:sp>
      <p:sp>
        <p:nvSpPr>
          <p:cNvPr id="7" name="Slide Number Placeholder 6"/>
          <p:cNvSpPr>
            <a:spLocks noGrp="1"/>
          </p:cNvSpPr>
          <p:nvPr>
            <p:ph type="sldNum" sz="quarter" idx="13"/>
          </p:nvPr>
        </p:nvSpPr>
        <p:spPr/>
        <p:txBody>
          <a:bodyPr/>
          <a:lstStyle/>
          <a:p>
            <a:pPr defTabSz="949113">
              <a:defRPr/>
            </a:pPr>
            <a:fld id="{B4008EB6-D09E-4580-8CD6-DDB14511944F}" type="slidenum">
              <a:rPr lang="en-US">
                <a:solidFill>
                  <a:prstClr val="black"/>
                </a:solidFill>
                <a:latin typeface="Segoe UI" pitchFamily="34" charset="0"/>
              </a:rPr>
              <a:pPr defTabSz="949113">
                <a:defRPr/>
              </a:pPr>
              <a:t>40</a:t>
            </a:fld>
            <a:endParaRPr lang="en-US">
              <a:solidFill>
                <a:prstClr val="black"/>
              </a:solidFill>
              <a:latin typeface="Segoe UI" pitchFamily="34" charset="0"/>
            </a:endParaRPr>
          </a:p>
        </p:txBody>
      </p:sp>
    </p:spTree>
    <p:extLst>
      <p:ext uri="{BB962C8B-B14F-4D97-AF65-F5344CB8AC3E}">
        <p14:creationId xmlns:p14="http://schemas.microsoft.com/office/powerpoint/2010/main" val="1630239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9147">
              <a:defRPr/>
            </a:pPr>
            <a:fld id="{1383CF69-551E-374D-B810-FAACCCDF7BF9}" type="slidenum">
              <a:rPr lang="en-US">
                <a:solidFill>
                  <a:prstClr val="black"/>
                </a:solidFill>
                <a:latin typeface="Segoe Sans Text" pitchFamily="2" charset="0"/>
              </a:rPr>
              <a:pPr defTabSz="949147">
                <a:defRPr/>
              </a:pPr>
              <a:t>41</a:t>
            </a:fld>
            <a:endParaRPr lang="en-US">
              <a:solidFill>
                <a:prstClr val="black"/>
              </a:solidFill>
              <a:latin typeface="Segoe Sans Text" pitchFamily="2" charset="0"/>
            </a:endParaRPr>
          </a:p>
        </p:txBody>
      </p:sp>
    </p:spTree>
    <p:extLst>
      <p:ext uri="{BB962C8B-B14F-4D97-AF65-F5344CB8AC3E}">
        <p14:creationId xmlns:p14="http://schemas.microsoft.com/office/powerpoint/2010/main" val="2123069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9147">
              <a:defRPr/>
            </a:pPr>
            <a:fld id="{1383CF69-551E-374D-B810-FAACCCDF7BF9}" type="slidenum">
              <a:rPr lang="en-US">
                <a:solidFill>
                  <a:prstClr val="black"/>
                </a:solidFill>
                <a:latin typeface="Segoe Sans Text" pitchFamily="2" charset="0"/>
              </a:rPr>
              <a:pPr defTabSz="949147">
                <a:defRPr/>
              </a:pPr>
              <a:t>42</a:t>
            </a:fld>
            <a:endParaRPr lang="en-US">
              <a:solidFill>
                <a:prstClr val="black"/>
              </a:solidFill>
              <a:latin typeface="Segoe Sans Text" pitchFamily="2" charset="0"/>
            </a:endParaRPr>
          </a:p>
        </p:txBody>
      </p:sp>
    </p:spTree>
    <p:extLst>
      <p:ext uri="{BB962C8B-B14F-4D97-AF65-F5344CB8AC3E}">
        <p14:creationId xmlns:p14="http://schemas.microsoft.com/office/powerpoint/2010/main" val="2486164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9147">
              <a:defRPr/>
            </a:pPr>
            <a:fld id="{1383CF69-551E-374D-B810-FAACCCDF7BF9}" type="slidenum">
              <a:rPr lang="en-US">
                <a:solidFill>
                  <a:prstClr val="black"/>
                </a:solidFill>
                <a:latin typeface="Segoe Sans Text" pitchFamily="2" charset="0"/>
              </a:rPr>
              <a:pPr defTabSz="949147">
                <a:defRPr/>
              </a:pPr>
              <a:t>43</a:t>
            </a:fld>
            <a:endParaRPr lang="en-US">
              <a:solidFill>
                <a:prstClr val="black"/>
              </a:solidFill>
              <a:latin typeface="Segoe Sans Text" pitchFamily="2" charset="0"/>
            </a:endParaRPr>
          </a:p>
        </p:txBody>
      </p:sp>
    </p:spTree>
    <p:extLst>
      <p:ext uri="{BB962C8B-B14F-4D97-AF65-F5344CB8AC3E}">
        <p14:creationId xmlns:p14="http://schemas.microsoft.com/office/powerpoint/2010/main" val="2088735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D6EA1-58D7-494E-7270-3761614BB9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F1AAB8-FC72-48AF-D7D3-EB64D45FAF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8ADB4E-0318-D917-7A1A-D1A257E5925F}"/>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42E1301-BE4C-15E7-851F-279FDD4A69A1}"/>
              </a:ext>
            </a:extLst>
          </p:cNvPr>
          <p:cNvSpPr>
            <a:spLocks noGrp="1"/>
          </p:cNvSpPr>
          <p:nvPr>
            <p:ph type="hdr" sz="quarter" idx="10"/>
          </p:nvPr>
        </p:nvSpPr>
        <p:spPr/>
        <p:txBody>
          <a:bodyPr/>
          <a:lstStyle/>
          <a:p>
            <a:pPr defTabSz="949113">
              <a:defRPr/>
            </a:pPr>
            <a:endParaRPr lang="en-US">
              <a:solidFill>
                <a:prstClr val="black"/>
              </a:solidFill>
              <a:latin typeface="Segoe UI" pitchFamily="34" charset="0"/>
            </a:endParaRPr>
          </a:p>
        </p:txBody>
      </p:sp>
      <p:sp>
        <p:nvSpPr>
          <p:cNvPr id="5" name="Footer Placeholder 4">
            <a:extLst>
              <a:ext uri="{FF2B5EF4-FFF2-40B4-BE49-F238E27FC236}">
                <a16:creationId xmlns:a16="http://schemas.microsoft.com/office/drawing/2014/main" id="{CD31D410-06C9-199F-907C-258AE3E3D2D2}"/>
              </a:ext>
            </a:extLst>
          </p:cNvPr>
          <p:cNvSpPr>
            <a:spLocks noGrp="1"/>
          </p:cNvSpPr>
          <p:nvPr>
            <p:ph type="ftr" sz="quarter" idx="11"/>
          </p:nvPr>
        </p:nvSpPr>
        <p:spPr/>
        <p:txBody>
          <a:bodyPr/>
          <a:lstStyle/>
          <a:p>
            <a:pPr marL="593217" defTabSz="948835"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FC3945B-E35F-419D-5643-8F1072E07B08}"/>
              </a:ext>
            </a:extLst>
          </p:cNvPr>
          <p:cNvSpPr>
            <a:spLocks noGrp="1"/>
          </p:cNvSpPr>
          <p:nvPr>
            <p:ph type="dt" idx="12"/>
          </p:nvPr>
        </p:nvSpPr>
        <p:spPr/>
        <p:txBody>
          <a:bodyPr/>
          <a:lstStyle/>
          <a:p>
            <a:pPr defTabSz="949113">
              <a:defRPr/>
            </a:pPr>
            <a:fld id="{44AFD012-A688-5443-BCD4-63B349D3058B}" type="datetime8">
              <a:rPr lang="en-US">
                <a:solidFill>
                  <a:prstClr val="black"/>
                </a:solidFill>
                <a:latin typeface="Segoe UI" pitchFamily="34" charset="0"/>
              </a:rPr>
              <a:pPr defTabSz="949113">
                <a:defRPr/>
              </a:pPr>
              <a:t>4/4/2024 10:59 AM</a:t>
            </a:fld>
            <a:endParaRPr lang="en-US">
              <a:solidFill>
                <a:prstClr val="black"/>
              </a:solidFill>
              <a:latin typeface="Segoe UI" pitchFamily="34" charset="0"/>
            </a:endParaRPr>
          </a:p>
        </p:txBody>
      </p:sp>
      <p:sp>
        <p:nvSpPr>
          <p:cNvPr id="7" name="Slide Number Placeholder 6">
            <a:extLst>
              <a:ext uri="{FF2B5EF4-FFF2-40B4-BE49-F238E27FC236}">
                <a16:creationId xmlns:a16="http://schemas.microsoft.com/office/drawing/2014/main" id="{C9315E0B-D10B-B35C-7D0B-C5C13910C040}"/>
              </a:ext>
            </a:extLst>
          </p:cNvPr>
          <p:cNvSpPr>
            <a:spLocks noGrp="1"/>
          </p:cNvSpPr>
          <p:nvPr>
            <p:ph type="sldNum" sz="quarter" idx="13"/>
          </p:nvPr>
        </p:nvSpPr>
        <p:spPr/>
        <p:txBody>
          <a:bodyPr/>
          <a:lstStyle/>
          <a:p>
            <a:pPr defTabSz="949113">
              <a:defRPr/>
            </a:pPr>
            <a:fld id="{B4008EB6-D09E-4580-8CD6-DDB14511944F}" type="slidenum">
              <a:rPr lang="en-US">
                <a:solidFill>
                  <a:prstClr val="black"/>
                </a:solidFill>
                <a:latin typeface="Segoe UI" pitchFamily="34" charset="0"/>
              </a:rPr>
              <a:pPr defTabSz="949113">
                <a:defRPr/>
              </a:pPr>
              <a:t>50</a:t>
            </a:fld>
            <a:endParaRPr lang="en-US">
              <a:solidFill>
                <a:prstClr val="black"/>
              </a:solidFill>
              <a:latin typeface="Segoe UI" pitchFamily="34" charset="0"/>
            </a:endParaRPr>
          </a:p>
        </p:txBody>
      </p:sp>
    </p:spTree>
    <p:extLst>
      <p:ext uri="{BB962C8B-B14F-4D97-AF65-F5344CB8AC3E}">
        <p14:creationId xmlns:p14="http://schemas.microsoft.com/office/powerpoint/2010/main" val="246844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49147">
              <a:defRPr/>
            </a:pPr>
            <a:fld id="{1383CF69-551E-374D-B810-FAACCCDF7BF9}" type="slidenum">
              <a:rPr lang="en-US">
                <a:solidFill>
                  <a:prstClr val="black"/>
                </a:solidFill>
                <a:latin typeface="Segoe Sans Text" pitchFamily="2" charset="0"/>
              </a:rPr>
              <a:pPr defTabSz="949147">
                <a:defRPr/>
              </a:pPr>
              <a:t>51</a:t>
            </a:fld>
            <a:endParaRPr lang="en-US">
              <a:solidFill>
                <a:prstClr val="black"/>
              </a:solidFill>
              <a:latin typeface="Segoe Sans Text" pitchFamily="2" charset="0"/>
            </a:endParaRPr>
          </a:p>
        </p:txBody>
      </p:sp>
    </p:spTree>
    <p:extLst>
      <p:ext uri="{BB962C8B-B14F-4D97-AF65-F5344CB8AC3E}">
        <p14:creationId xmlns:p14="http://schemas.microsoft.com/office/powerpoint/2010/main" val="2504305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14EE0-A4CF-42F5-BAE5-44BF7E6FE325}" type="slidenum">
              <a:rPr lang="en-US" smtClean="0"/>
              <a:t>3</a:t>
            </a:fld>
            <a:endParaRPr lang="en-US"/>
          </a:p>
        </p:txBody>
      </p:sp>
    </p:spTree>
    <p:extLst>
      <p:ext uri="{BB962C8B-B14F-4D97-AF65-F5344CB8AC3E}">
        <p14:creationId xmlns:p14="http://schemas.microsoft.com/office/powerpoint/2010/main" val="1729586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9147">
              <a:defRPr/>
            </a:pPr>
            <a:fld id="{1383CF69-551E-374D-B810-FAACCCDF7BF9}" type="slidenum">
              <a:rPr lang="en-US">
                <a:solidFill>
                  <a:prstClr val="black"/>
                </a:solidFill>
                <a:latin typeface="Segoe Sans Text" pitchFamily="2" charset="0"/>
              </a:rPr>
              <a:pPr defTabSz="949147">
                <a:defRPr/>
              </a:pPr>
              <a:t>4</a:t>
            </a:fld>
            <a:endParaRPr lang="en-US">
              <a:solidFill>
                <a:prstClr val="black"/>
              </a:solidFill>
              <a:latin typeface="Segoe Sans Text" pitchFamily="2" charset="0"/>
            </a:endParaRPr>
          </a:p>
        </p:txBody>
      </p:sp>
    </p:spTree>
    <p:extLst>
      <p:ext uri="{BB962C8B-B14F-4D97-AF65-F5344CB8AC3E}">
        <p14:creationId xmlns:p14="http://schemas.microsoft.com/office/powerpoint/2010/main" val="4139614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49147">
              <a:defRPr/>
            </a:pPr>
            <a:fld id="{1383CF69-551E-374D-B810-FAACCCDF7BF9}" type="slidenum">
              <a:rPr lang="en-US">
                <a:solidFill>
                  <a:prstClr val="black"/>
                </a:solidFill>
                <a:latin typeface="Segoe Sans Text" pitchFamily="2" charset="0"/>
              </a:rPr>
              <a:pPr defTabSz="949147">
                <a:defRPr/>
              </a:pPr>
              <a:t>12</a:t>
            </a:fld>
            <a:endParaRPr lang="en-US">
              <a:solidFill>
                <a:prstClr val="black"/>
              </a:solidFill>
              <a:latin typeface="Segoe Sans Text" pitchFamily="2" charset="0"/>
            </a:endParaRPr>
          </a:p>
        </p:txBody>
      </p:sp>
    </p:spTree>
    <p:extLst>
      <p:ext uri="{BB962C8B-B14F-4D97-AF65-F5344CB8AC3E}">
        <p14:creationId xmlns:p14="http://schemas.microsoft.com/office/powerpoint/2010/main" val="3792690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FD5BD-CF83-A13D-8FB1-26CF07A34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FB04C2-158A-30AB-BFD0-AD971B1976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F0882D-2040-2F35-7DD6-B852076637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9FE8C1-8001-A3EB-B64E-E11F5ADB156D}"/>
              </a:ext>
            </a:extLst>
          </p:cNvPr>
          <p:cNvSpPr>
            <a:spLocks noGrp="1"/>
          </p:cNvSpPr>
          <p:nvPr>
            <p:ph type="sldNum" sz="quarter" idx="5"/>
          </p:nvPr>
        </p:nvSpPr>
        <p:spPr/>
        <p:txBody>
          <a:bodyPr/>
          <a:lstStyle/>
          <a:p>
            <a:pPr defTabSz="949147">
              <a:defRPr/>
            </a:pPr>
            <a:fld id="{1383CF69-551E-374D-B810-FAACCCDF7BF9}" type="slidenum">
              <a:rPr lang="en-US">
                <a:solidFill>
                  <a:prstClr val="black"/>
                </a:solidFill>
                <a:latin typeface="Segoe Sans Text" pitchFamily="2" charset="0"/>
              </a:rPr>
              <a:pPr defTabSz="949147">
                <a:defRPr/>
              </a:pPr>
              <a:t>17</a:t>
            </a:fld>
            <a:endParaRPr lang="en-US">
              <a:solidFill>
                <a:prstClr val="black"/>
              </a:solidFill>
              <a:latin typeface="Segoe Sans Text" pitchFamily="2" charset="0"/>
            </a:endParaRPr>
          </a:p>
        </p:txBody>
      </p:sp>
    </p:spTree>
    <p:extLst>
      <p:ext uri="{BB962C8B-B14F-4D97-AF65-F5344CB8AC3E}">
        <p14:creationId xmlns:p14="http://schemas.microsoft.com/office/powerpoint/2010/main" val="3621425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DE6FF-5D5B-718B-965A-484180266B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9C347B-ABC7-26BE-C6A2-BA5B1187F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139822-941F-B69B-C421-18301AE05AFD}"/>
              </a:ext>
            </a:extLst>
          </p:cNvPr>
          <p:cNvSpPr>
            <a:spLocks noGrp="1"/>
          </p:cNvSpPr>
          <p:nvPr>
            <p:ph type="body" idx="1"/>
          </p:nvPr>
        </p:nvSpPr>
        <p:spPr/>
        <p:txBody>
          <a:bodyPr/>
          <a:lstStyle/>
          <a:p>
            <a:pPr defTabSz="761970">
              <a:lnSpc>
                <a:spcPct val="110000"/>
              </a:lnSpc>
              <a:spcBef>
                <a:spcPts val="1200"/>
              </a:spcBef>
            </a:pPr>
            <a:r>
              <a:rPr lang="en-US" sz="1200" spc="-8" dirty="0">
                <a:solidFill>
                  <a:srgbClr val="FEFFFE"/>
                </a:solidFill>
                <a:latin typeface="Segoe Sans Text" pitchFamily="2" charset="0"/>
                <a:cs typeface="Segoe Sans Text" pitchFamily="2" charset="0"/>
              </a:rPr>
              <a:t>Accommodations or adjustments are services or tools provided for individuals with disabilities to give the attendee the opportunity to fully participate in the event. Some accommodations should always be provided as a best practice, while others are more individualized and should be provided when requested by an attendee. </a:t>
            </a:r>
            <a:r>
              <a:rPr lang="en-US" sz="1200" spc="-8" dirty="0">
                <a:solidFill>
                  <a:srgbClr val="D69ED8"/>
                </a:solidFill>
                <a:latin typeface="Segoe Sans Text Semibold" pitchFamily="2" charset="0"/>
                <a:cs typeface="Segoe Sans Text Semibold" pitchFamily="2" charset="0"/>
              </a:rPr>
              <a:t>During the registration process </a:t>
            </a:r>
            <a:r>
              <a:rPr lang="en-US" sz="1200" spc="-8" dirty="0">
                <a:solidFill>
                  <a:srgbClr val="FEFFFE"/>
                </a:solidFill>
                <a:latin typeface="Segoe Sans Text" pitchFamily="2" charset="0"/>
                <a:cs typeface="Segoe Sans Text" pitchFamily="2" charset="0"/>
              </a:rPr>
              <a:t>and throughout all communications, </a:t>
            </a:r>
            <a:r>
              <a:rPr lang="en-US" sz="1200" spc="-8" dirty="0">
                <a:solidFill>
                  <a:srgbClr val="D69ED8"/>
                </a:solidFill>
                <a:latin typeface="Segoe Sans Text Semibold" pitchFamily="2" charset="0"/>
                <a:cs typeface="Segoe Sans Text Semibold" pitchFamily="2" charset="0"/>
              </a:rPr>
              <a:t>solicit requests for accommodations</a:t>
            </a:r>
            <a:r>
              <a:rPr lang="en-US" sz="1200" spc="-8" dirty="0">
                <a:solidFill>
                  <a:srgbClr val="FEFFFE"/>
                </a:solidFill>
                <a:latin typeface="Segoe Sans Text" pitchFamily="2" charset="0"/>
                <a:cs typeface="Segoe Sans Text" pitchFamily="2" charset="0"/>
              </a:rPr>
              <a:t> and </a:t>
            </a:r>
            <a:r>
              <a:rPr lang="en-US" sz="1200" spc="-8" dirty="0">
                <a:solidFill>
                  <a:srgbClr val="D69ED8"/>
                </a:solidFill>
                <a:latin typeface="Segoe Sans Text Semibold" pitchFamily="2" charset="0"/>
                <a:cs typeface="Segoe Sans Text Semibold" pitchFamily="2" charset="0"/>
              </a:rPr>
              <a:t>follow up</a:t>
            </a:r>
            <a:r>
              <a:rPr lang="en-US" sz="1200" spc="-8" dirty="0">
                <a:solidFill>
                  <a:srgbClr val="FEFFFE"/>
                </a:solidFill>
                <a:latin typeface="Segoe Sans Text" pitchFamily="2" charset="0"/>
                <a:cs typeface="Segoe Sans Text" pitchFamily="2" charset="0"/>
              </a:rPr>
              <a:t> with the people who requested accommodations to ensure you are meeting the attendee's needs. </a:t>
            </a:r>
          </a:p>
          <a:p>
            <a:pPr defTabSz="761970">
              <a:lnSpc>
                <a:spcPct val="110000"/>
              </a:lnSpc>
              <a:spcBef>
                <a:spcPts val="1200"/>
              </a:spcBef>
            </a:pPr>
            <a:r>
              <a:rPr lang="en-US" sz="1200" spc="-8" dirty="0">
                <a:solidFill>
                  <a:srgbClr val="D69ED8"/>
                </a:solidFill>
                <a:latin typeface="Segoe Sans Text" pitchFamily="2" charset="0"/>
                <a:cs typeface="Segoe Sans Text" pitchFamily="2" charset="0"/>
              </a:rPr>
              <a:t>Ask yourself: What accessibility accommodations should be provided to all event attendees?</a:t>
            </a:r>
          </a:p>
          <a:p>
            <a:endParaRPr lang="en-US" dirty="0"/>
          </a:p>
        </p:txBody>
      </p:sp>
      <p:sp>
        <p:nvSpPr>
          <p:cNvPr id="4" name="Slide Number Placeholder 3">
            <a:extLst>
              <a:ext uri="{FF2B5EF4-FFF2-40B4-BE49-F238E27FC236}">
                <a16:creationId xmlns:a16="http://schemas.microsoft.com/office/drawing/2014/main" id="{27916EE8-270E-FF4F-D879-4F61BCDFC3B8}"/>
              </a:ext>
            </a:extLst>
          </p:cNvPr>
          <p:cNvSpPr>
            <a:spLocks noGrp="1"/>
          </p:cNvSpPr>
          <p:nvPr>
            <p:ph type="sldNum" sz="quarter" idx="5"/>
          </p:nvPr>
        </p:nvSpPr>
        <p:spPr/>
        <p:txBody>
          <a:bodyPr/>
          <a:lstStyle/>
          <a:p>
            <a:pPr defTabSz="949147">
              <a:defRPr/>
            </a:pPr>
            <a:fld id="{1383CF69-551E-374D-B810-FAACCCDF7BF9}" type="slidenum">
              <a:rPr lang="en-US">
                <a:solidFill>
                  <a:prstClr val="black"/>
                </a:solidFill>
                <a:latin typeface="Segoe Sans Text" pitchFamily="2" charset="0"/>
              </a:rPr>
              <a:pPr defTabSz="949147">
                <a:defRPr/>
              </a:pPr>
              <a:t>18</a:t>
            </a:fld>
            <a:endParaRPr lang="en-US">
              <a:solidFill>
                <a:prstClr val="black"/>
              </a:solidFill>
              <a:latin typeface="Segoe Sans Text" pitchFamily="2" charset="0"/>
            </a:endParaRPr>
          </a:p>
        </p:txBody>
      </p:sp>
    </p:spTree>
    <p:extLst>
      <p:ext uri="{BB962C8B-B14F-4D97-AF65-F5344CB8AC3E}">
        <p14:creationId xmlns:p14="http://schemas.microsoft.com/office/powerpoint/2010/main" val="2167707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14EE0-A4CF-42F5-BAE5-44BF7E6FE325}" type="slidenum">
              <a:rPr lang="en-US" smtClean="0"/>
              <a:t>19</a:t>
            </a:fld>
            <a:endParaRPr lang="en-US"/>
          </a:p>
        </p:txBody>
      </p:sp>
    </p:spTree>
    <p:extLst>
      <p:ext uri="{BB962C8B-B14F-4D97-AF65-F5344CB8AC3E}">
        <p14:creationId xmlns:p14="http://schemas.microsoft.com/office/powerpoint/2010/main" val="1835744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14EE0-A4CF-42F5-BAE5-44BF7E6FE325}" type="slidenum">
              <a:rPr lang="en-US" smtClean="0"/>
              <a:t>21</a:t>
            </a:fld>
            <a:endParaRPr lang="en-US"/>
          </a:p>
        </p:txBody>
      </p:sp>
    </p:spTree>
    <p:extLst>
      <p:ext uri="{BB962C8B-B14F-4D97-AF65-F5344CB8AC3E}">
        <p14:creationId xmlns:p14="http://schemas.microsoft.com/office/powerpoint/2010/main" val="25338196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31.png"/></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11.jpe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3.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7.jpe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3.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11.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3.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3.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15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1.png"/><Relationship Id="rId1" Type="http://schemas.openxmlformats.org/officeDocument/2006/relationships/slideMaster" Target="../slideMasters/slideMaster4.xml"/><Relationship Id="rId4" Type="http://schemas.openxmlformats.org/officeDocument/2006/relationships/image" Target="../media/image45.jpe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1.png"/><Relationship Id="rId1" Type="http://schemas.openxmlformats.org/officeDocument/2006/relationships/slideMaster" Target="../slideMasters/slideMaster4.xml"/><Relationship Id="rId4" Type="http://schemas.openxmlformats.org/officeDocument/2006/relationships/image" Target="../media/image46.jpe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47.jpe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11.jpe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5.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5.xml"/><Relationship Id="rId4" Type="http://schemas.openxmlformats.org/officeDocument/2006/relationships/image" Target="../media/image17.jpe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5.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5.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11.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5.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5.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slideMaster" Target="../slideMasters/slideMaster6.xml"/><Relationship Id="rId1" Type="http://schemas.openxmlformats.org/officeDocument/2006/relationships/tags" Target="../tags/tag1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22.jpeg"/><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12.jpeg"/><Relationship Id="rId4" Type="http://schemas.openxmlformats.org/officeDocument/2006/relationships/image" Target="../media/image11.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091F2C"/>
        </a:solidFill>
        <a:effectLst/>
      </p:bgPr>
    </p:bg>
    <p:spTree>
      <p:nvGrpSpPr>
        <p:cNvPr id="1" name=""/>
        <p:cNvGrpSpPr/>
        <p:nvPr/>
      </p:nvGrpSpPr>
      <p:grpSpPr>
        <a:xfrm>
          <a:off x="0" y="0"/>
          <a:ext cx="0" cy="0"/>
          <a:chOff x="0" y="0"/>
          <a:chExt cx="0" cy="0"/>
        </a:xfrm>
      </p:grpSpPr>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4" name="Picture 3" descr="CELA Town Hall logo">
            <a:extLst>
              <a:ext uri="{FF2B5EF4-FFF2-40B4-BE49-F238E27FC236}">
                <a16:creationId xmlns:a16="http://schemas.microsoft.com/office/drawing/2014/main" id="{E165F37A-9769-769A-217E-5DF4D2CE05DA}"/>
              </a:ext>
            </a:extLst>
          </p:cNvPr>
          <p:cNvPicPr>
            <a:picLocks noChangeAspect="1"/>
          </p:cNvPicPr>
          <p:nvPr userDrawn="1"/>
        </p:nvPicPr>
        <p:blipFill>
          <a:blip r:embed="rId3"/>
          <a:srcRect/>
          <a:stretch/>
        </p:blipFill>
        <p:spPr bwMode="ltGray">
          <a:xfrm>
            <a:off x="3493387" y="1229141"/>
            <a:ext cx="5205227" cy="4399718"/>
          </a:xfrm>
          <a:prstGeom prst="rect">
            <a:avLst/>
          </a:prstGeom>
        </p:spPr>
      </p:pic>
      <p:sp>
        <p:nvSpPr>
          <p:cNvPr id="9" name="Text Placeholder 8">
            <a:extLst>
              <a:ext uri="{FF2B5EF4-FFF2-40B4-BE49-F238E27FC236}">
                <a16:creationId xmlns:a16="http://schemas.microsoft.com/office/drawing/2014/main" id="{DA4EB5DE-A127-5587-A8B1-C69527F7E2C8}"/>
              </a:ext>
            </a:extLst>
          </p:cNvPr>
          <p:cNvSpPr>
            <a:spLocks noGrp="1"/>
          </p:cNvSpPr>
          <p:nvPr>
            <p:ph type="body" sz="quarter" idx="10" hasCustomPrompt="1"/>
          </p:nvPr>
        </p:nvSpPr>
        <p:spPr>
          <a:xfrm>
            <a:off x="1950445" y="4762319"/>
            <a:ext cx="3328798" cy="369332"/>
          </a:xfrm>
        </p:spPr>
        <p:txBody>
          <a:bodyPr/>
          <a:lstStyle>
            <a:lvl1pPr>
              <a:defRPr kumimoji="0" lang="en-US" sz="2400" b="0" i="0" u="none" strike="noStrike" kern="1200" cap="none" spc="0" normalizeH="0" baseline="0" dirty="0">
                <a:ln>
                  <a:noFill/>
                </a:ln>
                <a:gradFill>
                  <a:gsLst>
                    <a:gs pos="2917">
                      <a:srgbClr val="FFFFFF"/>
                    </a:gs>
                    <a:gs pos="30000">
                      <a:srgbClr val="FFFFFF"/>
                    </a:gs>
                  </a:gsLst>
                  <a:lin ang="5400000" scaled="0"/>
                </a:gradFill>
                <a:effectLst/>
                <a:uLnTx/>
                <a:uFillTx/>
                <a:latin typeface="Segoe UI Semibold"/>
                <a:ea typeface="+mn-ea"/>
                <a:cs typeface="+mn-cs"/>
              </a:defRPr>
            </a:lvl1pPr>
            <a:lvl2pPr>
              <a:defRPr/>
            </a:lvl2pPr>
            <a:lvl3pPr>
              <a:defRPr/>
            </a:lvl3pPr>
            <a:lvl4pPr>
              <a:defRPr/>
            </a:lvl4pPr>
            <a:lvl5pPr>
              <a:defRPr/>
            </a:lvl5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a:ea typeface="+mn-ea"/>
                <a:cs typeface="+mn-cs"/>
              </a:rPr>
              <a:t>June 30, 2021</a:t>
            </a:r>
          </a:p>
        </p:txBody>
      </p:sp>
    </p:spTree>
    <p:extLst>
      <p:ext uri="{BB962C8B-B14F-4D97-AF65-F5344CB8AC3E}">
        <p14:creationId xmlns:p14="http://schemas.microsoft.com/office/powerpoint/2010/main" val="30946883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88254909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Walk-in">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880DD4-DCE2-080D-E2BB-98B59F8277D3}"/>
              </a:ext>
              <a:ext uri="{C183D7F6-B498-43B3-948B-1728B52AA6E4}">
                <adec:decorative xmlns:adec="http://schemas.microsoft.com/office/drawing/2017/decorative" val="1"/>
              </a:ext>
            </a:extLst>
          </p:cNvPr>
          <p:cNvPicPr>
            <a:picLocks noChangeAspect="1"/>
          </p:cNvPicPr>
          <p:nvPr/>
        </p:nvPicPr>
        <p:blipFill rotWithShape="1">
          <a:blip r:embed="rId2"/>
          <a:srcRect l="447" t="447" r="447" b="447"/>
          <a:stretch/>
        </p:blipFill>
        <p:spPr>
          <a:xfrm>
            <a:off x="0" y="0"/>
            <a:ext cx="12192000" cy="6858000"/>
          </a:xfrm>
          <a:prstGeom prst="rect">
            <a:avLst/>
          </a:prstGeom>
        </p:spPr>
      </p:pic>
      <p:pic>
        <p:nvPicPr>
          <p:cNvPr id="5" name="MS logo white - EMF" descr="Microsoft logo white text version">
            <a:extLst>
              <a:ext uri="{FF2B5EF4-FFF2-40B4-BE49-F238E27FC236}">
                <a16:creationId xmlns:a16="http://schemas.microsoft.com/office/drawing/2014/main" id="{A59D9057-AB20-B6A4-B687-74A02BCBBAC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bility Summit">
            <a:extLst>
              <a:ext uri="{FF2B5EF4-FFF2-40B4-BE49-F238E27FC236}">
                <a16:creationId xmlns:a16="http://schemas.microsoft.com/office/drawing/2014/main" id="{8D97A7CC-5F84-5A2C-9FE7-10B233241CCB}"/>
              </a:ext>
            </a:extLst>
          </p:cNvPr>
          <p:cNvPicPr>
            <a:picLocks noChangeAspect="1"/>
          </p:cNvPicPr>
          <p:nvPr/>
        </p:nvPicPr>
        <p:blipFill rotWithShape="1">
          <a:blip r:embed="rId4"/>
          <a:srcRect l="13565" t="14354" r="13883" b="38420"/>
          <a:stretch/>
        </p:blipFill>
        <p:spPr>
          <a:xfrm>
            <a:off x="561700" y="2658292"/>
            <a:ext cx="2690950" cy="1541417"/>
          </a:xfrm>
          <a:prstGeom prst="rect">
            <a:avLst/>
          </a:prstGeom>
        </p:spPr>
      </p:pic>
    </p:spTree>
    <p:extLst>
      <p:ext uri="{BB962C8B-B14F-4D97-AF65-F5344CB8AC3E}">
        <p14:creationId xmlns:p14="http://schemas.microsoft.com/office/powerpoint/2010/main" val="20636030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78D4"/>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13" name="MS logo gray - EMF" descr="Microsoft logo, gray text version">
            <a:extLst>
              <a:ext uri="{FF2B5EF4-FFF2-40B4-BE49-F238E27FC236}">
                <a16:creationId xmlns:a16="http://schemas.microsoft.com/office/drawing/2014/main" id="{CDFE8FF8-5A1C-3A50-B2A3-C6FF6C67CF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0564376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5951093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82610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716609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8922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1177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5640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683042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595527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311532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896568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523098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0212604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0865529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8094751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2874358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7894220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8269053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6472329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0443067"/>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333705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7105051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9733507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049511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784308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202972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455377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8578350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27366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98895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894743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323437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816523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1011930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83929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0968533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Key Dates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9AA3643-D5D9-41B9-96E4-855AEB76ED22}"/>
              </a:ext>
              <a:ext uri="{C183D7F6-B498-43B3-948B-1728B52AA6E4}">
                <adec:decorative xmlns:adec="http://schemas.microsoft.com/office/drawing/2017/decorative" val="1"/>
              </a:ext>
            </a:extLst>
          </p:cNvPr>
          <p:cNvCxnSpPr>
            <a:cxnSpLocks/>
          </p:cNvCxnSpPr>
          <p:nvPr/>
        </p:nvCxnSpPr>
        <p:spPr>
          <a:xfrm>
            <a:off x="6689" y="2948801"/>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B3B0E4D-D109-49B7-BF11-D8753C60B622}"/>
              </a:ext>
              <a:ext uri="{C183D7F6-B498-43B3-948B-1728B52AA6E4}">
                <adec:decorative xmlns:adec="http://schemas.microsoft.com/office/drawing/2017/decorative" val="1"/>
              </a:ext>
            </a:extLst>
          </p:cNvPr>
          <p:cNvCxnSpPr>
            <a:cxnSpLocks/>
          </p:cNvCxnSpPr>
          <p:nvPr/>
        </p:nvCxnSpPr>
        <p:spPr>
          <a:xfrm>
            <a:off x="-1" y="4781629"/>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4601C7D-5B7B-4418-AB27-23F676F8ED8D}"/>
              </a:ext>
              <a:ext uri="{C183D7F6-B498-43B3-948B-1728B52AA6E4}">
                <adec:decorative xmlns:adec="http://schemas.microsoft.com/office/drawing/2017/decorative" val="1"/>
              </a:ext>
            </a:extLst>
          </p:cNvPr>
          <p:cNvSpPr/>
          <p:nvPr/>
        </p:nvSpPr>
        <p:spPr bwMode="auto">
          <a:xfrm>
            <a:off x="7743826" y="0"/>
            <a:ext cx="4448175"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defRPr/>
            </a:pPr>
            <a:endParaRPr lang="en-US" sz="2000">
              <a:solidFill>
                <a:srgbClr val="FFFFFF"/>
              </a:soli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6957756" cy="553998"/>
          </a:xfrm>
        </p:spPr>
        <p:txBody>
          <a:bodyPr/>
          <a:lstStyle/>
          <a:p>
            <a:r>
              <a:rPr lang="en-US"/>
              <a:t>Click to edit Master title style</a:t>
            </a:r>
          </a:p>
        </p:txBody>
      </p:sp>
      <p:sp>
        <p:nvSpPr>
          <p:cNvPr id="5" name="TextBox 4">
            <a:extLst>
              <a:ext uri="{FF2B5EF4-FFF2-40B4-BE49-F238E27FC236}">
                <a16:creationId xmlns:a16="http://schemas.microsoft.com/office/drawing/2014/main" id="{8DEA047F-F46A-4D66-90BE-735B879FEA32}"/>
              </a:ext>
              <a:ext uri="{C183D7F6-B498-43B3-948B-1728B52AA6E4}">
                <adec:decorative xmlns:adec="http://schemas.microsoft.com/office/drawing/2017/decorative" val="1"/>
              </a:ext>
            </a:extLst>
          </p:cNvPr>
          <p:cNvSpPr txBox="1"/>
          <p:nvPr/>
        </p:nvSpPr>
        <p:spPr>
          <a:xfrm>
            <a:off x="8061665" y="2643945"/>
            <a:ext cx="3836648" cy="3283903"/>
          </a:xfrm>
          <a:prstGeom prst="rect">
            <a:avLst/>
          </a:prstGeom>
          <a:solidFill>
            <a:srgbClr val="0078D4"/>
          </a:solidFill>
        </p:spPr>
        <p:txBody>
          <a:bodyPr wrap="square" lIns="288000" tIns="288000" rIns="288000" bIns="288000" rtlCol="0">
            <a:noAutofit/>
          </a:bodyPr>
          <a:lstStyle/>
          <a:p>
            <a:pPr defTabSz="914330">
              <a:spcAft>
                <a:spcPts val="600"/>
              </a:spcAft>
              <a:defRPr/>
            </a:pPr>
            <a:endParaRPr lang="en-US" sz="2000">
              <a:solidFill>
                <a:srgbClr val="FFFFFF"/>
              </a:solidFill>
              <a:latin typeface="Segoe UI"/>
            </a:endParaRPr>
          </a:p>
        </p:txBody>
      </p:sp>
      <p:sp>
        <p:nvSpPr>
          <p:cNvPr id="6" name="TextBox 5">
            <a:extLst>
              <a:ext uri="{FF2B5EF4-FFF2-40B4-BE49-F238E27FC236}">
                <a16:creationId xmlns:a16="http://schemas.microsoft.com/office/drawing/2014/main" id="{C3AEBF4D-1538-4661-A974-9DC95BE8CEA9}"/>
              </a:ext>
              <a:ext uri="{C183D7F6-B498-43B3-948B-1728B52AA6E4}">
                <adec:decorative xmlns:adec="http://schemas.microsoft.com/office/drawing/2017/decorative" val="1"/>
              </a:ext>
            </a:extLst>
          </p:cNvPr>
          <p:cNvSpPr txBox="1"/>
          <p:nvPr/>
        </p:nvSpPr>
        <p:spPr>
          <a:xfrm>
            <a:off x="8061665" y="317934"/>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7" name="TextBox 6">
            <a:extLst>
              <a:ext uri="{FF2B5EF4-FFF2-40B4-BE49-F238E27FC236}">
                <a16:creationId xmlns:a16="http://schemas.microsoft.com/office/drawing/2014/main" id="{666BD227-A1D8-426C-A894-FCF492029B43}"/>
              </a:ext>
              <a:ext uri="{C183D7F6-B498-43B3-948B-1728B52AA6E4}">
                <adec:decorative xmlns:adec="http://schemas.microsoft.com/office/drawing/2017/decorative" val="1"/>
              </a:ext>
            </a:extLst>
          </p:cNvPr>
          <p:cNvSpPr txBox="1"/>
          <p:nvPr/>
        </p:nvSpPr>
        <p:spPr>
          <a:xfrm>
            <a:off x="8061665" y="1868608"/>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8" name="TextBox 7">
            <a:extLst>
              <a:ext uri="{FF2B5EF4-FFF2-40B4-BE49-F238E27FC236}">
                <a16:creationId xmlns:a16="http://schemas.microsoft.com/office/drawing/2014/main" id="{F8F418C7-E3F4-4A91-8CFC-D77B437C3953}"/>
              </a:ext>
              <a:ext uri="{C183D7F6-B498-43B3-948B-1728B52AA6E4}">
                <adec:decorative xmlns:adec="http://schemas.microsoft.com/office/drawing/2017/decorative" val="1"/>
              </a:ext>
            </a:extLst>
          </p:cNvPr>
          <p:cNvSpPr txBox="1"/>
          <p:nvPr/>
        </p:nvSpPr>
        <p:spPr>
          <a:xfrm>
            <a:off x="8061665" y="5818366"/>
            <a:ext cx="3836648" cy="721700"/>
          </a:xfrm>
          <a:prstGeom prst="rect">
            <a:avLst/>
          </a:prstGeom>
          <a:solidFill>
            <a:srgbClr val="F4364C"/>
          </a:solidFill>
        </p:spPr>
        <p:txBody>
          <a:bodyPr wrap="square" lIns="288000" tIns="144000" rIns="288000" bIns="144000" rtlCol="0">
            <a:noAutofit/>
          </a:bodyPr>
          <a:lstStyle/>
          <a:p>
            <a:pPr defTabSz="914330">
              <a:defRPr/>
            </a:pPr>
            <a:endParaRPr lang="en-US" sz="1600">
              <a:solidFill>
                <a:srgbClr val="FFFFFF"/>
              </a:solidFill>
              <a:latin typeface="Segoe UI"/>
            </a:endParaRPr>
          </a:p>
        </p:txBody>
      </p:sp>
      <p:sp>
        <p:nvSpPr>
          <p:cNvPr id="9" name="TextBox 8">
            <a:extLst>
              <a:ext uri="{FF2B5EF4-FFF2-40B4-BE49-F238E27FC236}">
                <a16:creationId xmlns:a16="http://schemas.microsoft.com/office/drawing/2014/main" id="{B71AEB94-766F-4C38-8F21-EE365EB3B255}"/>
              </a:ext>
              <a:ext uri="{C183D7F6-B498-43B3-948B-1728B52AA6E4}">
                <adec:decorative xmlns:adec="http://schemas.microsoft.com/office/drawing/2017/decorative" val="1"/>
              </a:ext>
            </a:extLst>
          </p:cNvPr>
          <p:cNvSpPr txBox="1"/>
          <p:nvPr/>
        </p:nvSpPr>
        <p:spPr>
          <a:xfrm>
            <a:off x="8061665" y="1093271"/>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11" name="TextBox 10">
            <a:extLst>
              <a:ext uri="{FF2B5EF4-FFF2-40B4-BE49-F238E27FC236}">
                <a16:creationId xmlns:a16="http://schemas.microsoft.com/office/drawing/2014/main" id="{A8FCED19-D572-492D-9329-F23C5197CE8E}"/>
              </a:ext>
            </a:extLst>
          </p:cNvPr>
          <p:cNvSpPr txBox="1"/>
          <p:nvPr/>
        </p:nvSpPr>
        <p:spPr>
          <a:xfrm>
            <a:off x="588264" y="1464199"/>
            <a:ext cx="2210670"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Content owners</a:t>
            </a:r>
          </a:p>
        </p:txBody>
      </p:sp>
      <p:sp>
        <p:nvSpPr>
          <p:cNvPr id="12" name="TextBox 11">
            <a:extLst>
              <a:ext uri="{FF2B5EF4-FFF2-40B4-BE49-F238E27FC236}">
                <a16:creationId xmlns:a16="http://schemas.microsoft.com/office/drawing/2014/main" id="{4847234D-6452-4D02-98D0-4EC0666FA2D4}"/>
              </a:ext>
            </a:extLst>
          </p:cNvPr>
          <p:cNvSpPr txBox="1"/>
          <p:nvPr/>
        </p:nvSpPr>
        <p:spPr>
          <a:xfrm>
            <a:off x="588264" y="3297034"/>
            <a:ext cx="3377271" cy="369332"/>
          </a:xfrm>
          <a:prstGeom prst="rect">
            <a:avLst/>
          </a:prstGeom>
          <a:noFill/>
        </p:spPr>
        <p:txBody>
          <a:bodyPr wrap="none" lIns="0" tIns="0" rIns="0" bIns="0" rtlCol="0">
            <a:spAutoFit/>
          </a:bodyPr>
          <a:lstStyle/>
          <a:p>
            <a:pPr marL="0" algn="l" defTabSz="914330" rtl="0" eaLnBrk="1" latinLnBrk="0" hangingPunct="1">
              <a:defRPr/>
            </a:pPr>
            <a:r>
              <a:rPr lang="en-US" sz="2400" kern="1200">
                <a:solidFill>
                  <a:srgbClr val="0078D4"/>
                </a:solidFill>
                <a:latin typeface="Segoe UI Semibold"/>
                <a:ea typeface="+mn-ea"/>
                <a:cs typeface="+mn-cs"/>
              </a:rPr>
              <a:t>Design and art direction</a:t>
            </a:r>
          </a:p>
        </p:txBody>
      </p:sp>
      <p:sp>
        <p:nvSpPr>
          <p:cNvPr id="13" name="TextBox 12">
            <a:extLst>
              <a:ext uri="{FF2B5EF4-FFF2-40B4-BE49-F238E27FC236}">
                <a16:creationId xmlns:a16="http://schemas.microsoft.com/office/drawing/2014/main" id="{7ABA6838-7838-4608-9DBE-CAF9E79615B8}"/>
              </a:ext>
            </a:extLst>
          </p:cNvPr>
          <p:cNvSpPr txBox="1"/>
          <p:nvPr/>
        </p:nvSpPr>
        <p:spPr>
          <a:xfrm>
            <a:off x="588263" y="5129863"/>
            <a:ext cx="1539396" cy="369332"/>
          </a:xfrm>
          <a:prstGeom prst="rect">
            <a:avLst/>
          </a:prstGeom>
          <a:noFill/>
        </p:spPr>
        <p:txBody>
          <a:bodyPr wrap="none" lIns="0" tIns="0" rIns="0" bIns="0" rtlCol="0">
            <a:spAutoFit/>
          </a:bodyPr>
          <a:lstStyle/>
          <a:p>
            <a:pPr marL="0" algn="l" defTabSz="914330" rtl="0" eaLnBrk="1" latinLnBrk="0" hangingPunct="1">
              <a:defRPr/>
            </a:pPr>
            <a:r>
              <a:rPr lang="en-US" sz="2400" kern="1200">
                <a:solidFill>
                  <a:srgbClr val="0078D4"/>
                </a:solidFill>
                <a:latin typeface="Segoe UI Semibold"/>
                <a:ea typeface="+mn-ea"/>
                <a:cs typeface="+mn-cs"/>
              </a:rPr>
              <a:t>Production</a:t>
            </a:r>
          </a:p>
        </p:txBody>
      </p:sp>
    </p:spTree>
    <p:extLst>
      <p:ext uri="{BB962C8B-B14F-4D97-AF65-F5344CB8AC3E}">
        <p14:creationId xmlns:p14="http://schemas.microsoft.com/office/powerpoint/2010/main" val="3190448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1791582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9978239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11160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0964071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52466291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328983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41692082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A687AB-954D-A11C-4BB1-27807E02BC6A}"/>
              </a:ext>
              <a:ext uri="{C183D7F6-B498-43B3-948B-1728B52AA6E4}">
                <adec:decorative xmlns:adec="http://schemas.microsoft.com/office/drawing/2017/decorative" val="1"/>
              </a:ext>
            </a:extLst>
          </p:cNvPr>
          <p:cNvSpPr/>
          <p:nvPr/>
        </p:nvSpPr>
        <p:spPr bwMode="auto">
          <a:xfrm>
            <a:off x="8128000" y="0"/>
            <a:ext cx="4064000" cy="6858000"/>
          </a:xfrm>
          <a:prstGeom prst="rect">
            <a:avLst/>
          </a:prstGeom>
          <a:gradFill>
            <a:gsLst>
              <a:gs pos="22000">
                <a:srgbClr val="FF5C39"/>
              </a:gs>
              <a:gs pos="59000">
                <a:srgbClr val="BF44C3"/>
              </a:gs>
              <a:gs pos="74000">
                <a:srgbClr val="8C49D4"/>
              </a:gs>
              <a:gs pos="100000">
                <a:schemeClr val="accent1"/>
              </a:gs>
            </a:gsLst>
            <a:lin ang="120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4676083A-5DC7-29F4-097D-B4959CCEE157}"/>
              </a:ext>
              <a:ext uri="{C183D7F6-B498-43B3-948B-1728B52AA6E4}">
                <adec:decorative xmlns:adec="http://schemas.microsoft.com/office/drawing/2017/decorative" val="1"/>
              </a:ext>
            </a:extLst>
          </p:cNvPr>
          <p:cNvPicPr>
            <a:picLocks noChangeAspect="1"/>
          </p:cNvPicPr>
          <p:nvPr/>
        </p:nvPicPr>
        <p:blipFill rotWithShape="1">
          <a:blip r:embed="rId2"/>
          <a:srcRect l="55789"/>
          <a:stretch/>
        </p:blipFill>
        <p:spPr>
          <a:xfrm>
            <a:off x="6801852" y="0"/>
            <a:ext cx="5390147" cy="6858000"/>
          </a:xfrm>
          <a:prstGeom prst="rect">
            <a:avLst/>
          </a:prstGeom>
        </p:spPr>
      </p:pic>
      <p:sp>
        <p:nvSpPr>
          <p:cNvPr id="2" name="Title 1"/>
          <p:cNvSpPr>
            <a:spLocks noGrp="1"/>
          </p:cNvSpPr>
          <p:nvPr>
            <p:ph type="title" hasCustomPrompt="1"/>
          </p:nvPr>
        </p:nvSpPr>
        <p:spPr>
          <a:xfrm>
            <a:off x="585216" y="3033223"/>
            <a:ext cx="7539453"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4"/>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753945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9066842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51B9FC-9FEE-2D69-27EB-727AA761E735}"/>
              </a:ext>
              <a:ext uri="{C183D7F6-B498-43B3-948B-1728B52AA6E4}">
                <adec:decorative xmlns:adec="http://schemas.microsoft.com/office/drawing/2017/decorative" val="1"/>
              </a:ext>
            </a:extLst>
          </p:cNvPr>
          <p:cNvSpPr/>
          <p:nvPr/>
        </p:nvSpPr>
        <p:spPr bwMode="auto">
          <a:xfrm flipV="1">
            <a:off x="8128000" y="0"/>
            <a:ext cx="4064000" cy="6858000"/>
          </a:xfrm>
          <a:prstGeom prst="rect">
            <a:avLst/>
          </a:prstGeom>
          <a:gradFill>
            <a:gsLst>
              <a:gs pos="11000">
                <a:srgbClr val="FF5C39"/>
              </a:gs>
              <a:gs pos="45000">
                <a:srgbClr val="BF44C3"/>
              </a:gs>
              <a:gs pos="76000">
                <a:srgbClr val="0078D4"/>
              </a:gs>
            </a:gsLst>
            <a:lin ang="1200000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8C118675-AB2D-F196-5800-CDFBD3392A4E}"/>
              </a:ext>
              <a:ext uri="{C183D7F6-B498-43B3-948B-1728B52AA6E4}">
                <adec:decorative xmlns:adec="http://schemas.microsoft.com/office/drawing/2017/decorative" val="1"/>
              </a:ext>
            </a:extLst>
          </p:cNvPr>
          <p:cNvPicPr>
            <a:picLocks noChangeAspect="1"/>
          </p:cNvPicPr>
          <p:nvPr/>
        </p:nvPicPr>
        <p:blipFill rotWithShape="1">
          <a:blip r:embed="rId2"/>
          <a:srcRect l="63684"/>
          <a:stretch/>
        </p:blipFill>
        <p:spPr>
          <a:xfrm>
            <a:off x="7764378" y="0"/>
            <a:ext cx="4427621" cy="6857999"/>
          </a:xfrm>
          <a:prstGeom prst="rect">
            <a:avLst/>
          </a:prstGeom>
        </p:spPr>
      </p:pic>
      <p:sp>
        <p:nvSpPr>
          <p:cNvPr id="2" name="Title 1"/>
          <p:cNvSpPr>
            <a:spLocks noGrp="1"/>
          </p:cNvSpPr>
          <p:nvPr>
            <p:ph type="title" hasCustomPrompt="1"/>
          </p:nvPr>
        </p:nvSpPr>
        <p:spPr>
          <a:xfrm>
            <a:off x="585216" y="3035808"/>
            <a:ext cx="7542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979067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61417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3198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5650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027330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12513653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7" y="457205"/>
            <a:ext cx="11018519" cy="492038"/>
          </a:xfrm>
        </p:spPr>
        <p:txBody>
          <a:bodyPr/>
          <a:lstStyle>
            <a:lvl1pPr>
              <a:defRPr sz="3198"/>
            </a:lvl1pPr>
          </a:lstStyle>
          <a:p>
            <a:r>
              <a:rPr lang="en-US"/>
              <a:t>Click to edit Master title style</a:t>
            </a:r>
          </a:p>
        </p:txBody>
      </p:sp>
    </p:spTree>
    <p:custDataLst>
      <p:tags r:id="rId1"/>
    </p:custDataLst>
    <p:extLst>
      <p:ext uri="{BB962C8B-B14F-4D97-AF65-F5344CB8AC3E}">
        <p14:creationId xmlns:p14="http://schemas.microsoft.com/office/powerpoint/2010/main" val="269674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693">
          <p15:clr>
            <a:srgbClr val="A4A3A4"/>
          </p15:clr>
        </p15:guide>
        <p15:guide id="7" pos="856">
          <p15:clr>
            <a:srgbClr val="A4A3A4"/>
          </p15:clr>
        </p15:guide>
        <p15:guide id="8" pos="1220">
          <p15:clr>
            <a:srgbClr val="A4A3A4"/>
          </p15:clr>
        </p15:guide>
        <p15:guide id="9" pos="1383">
          <p15:clr>
            <a:srgbClr val="A4A3A4"/>
          </p15:clr>
        </p15:guide>
        <p15:guide id="10" pos="1750">
          <p15:clr>
            <a:srgbClr val="A4A3A4"/>
          </p15:clr>
        </p15:guide>
        <p15:guide id="11" pos="1912">
          <p15:clr>
            <a:srgbClr val="A4A3A4"/>
          </p15:clr>
        </p15:guide>
        <p15:guide id="12" pos="2277">
          <p15:clr>
            <a:srgbClr val="A4A3A4"/>
          </p15:clr>
        </p15:guide>
        <p15:guide id="13" pos="2439">
          <p15:clr>
            <a:srgbClr val="A4A3A4"/>
          </p15:clr>
        </p15:guide>
        <p15:guide id="14" pos="2803">
          <p15:clr>
            <a:srgbClr val="A4A3A4"/>
          </p15:clr>
        </p15:guide>
        <p15:guide id="15" pos="2967">
          <p15:clr>
            <a:srgbClr val="A4A3A4"/>
          </p15:clr>
        </p15:guide>
        <p15:guide id="16" pos="3332">
          <p15:clr>
            <a:srgbClr val="A4A3A4"/>
          </p15:clr>
        </p15:guide>
        <p15:guide id="17" pos="3494">
          <p15:clr>
            <a:srgbClr val="A4A3A4"/>
          </p15:clr>
        </p15:guide>
        <p15:guide id="18" pos="3860">
          <p15:clr>
            <a:srgbClr val="A4A3A4"/>
          </p15:clr>
        </p15:guide>
        <p15:guide id="19" pos="4022">
          <p15:clr>
            <a:srgbClr val="A4A3A4"/>
          </p15:clr>
        </p15:guide>
        <p15:guide id="20" pos="4386">
          <p15:clr>
            <a:srgbClr val="A4A3A4"/>
          </p15:clr>
        </p15:guide>
        <p15:guide id="21" pos="4550">
          <p15:clr>
            <a:srgbClr val="A4A3A4"/>
          </p15:clr>
        </p15:guide>
        <p15:guide id="22" pos="4912">
          <p15:clr>
            <a:srgbClr val="A4A3A4"/>
          </p15:clr>
        </p15:guide>
        <p15:guide id="23" pos="5078">
          <p15:clr>
            <a:srgbClr val="A4A3A4"/>
          </p15:clr>
        </p15:guide>
        <p15:guide id="24" pos="5441">
          <p15:clr>
            <a:srgbClr val="A4A3A4"/>
          </p15:clr>
        </p15:guide>
        <p15:guide id="25" pos="5606">
          <p15:clr>
            <a:srgbClr val="A4A3A4"/>
          </p15:clr>
        </p15:guide>
        <p15:guide id="26" pos="5970">
          <p15:clr>
            <a:srgbClr val="A4A3A4"/>
          </p15:clr>
        </p15:guide>
        <p15:guide id="27" pos="6133">
          <p15:clr>
            <a:srgbClr val="A4A3A4"/>
          </p15:clr>
        </p15:guide>
        <p15:guide id="28" orient="horz" pos="804">
          <p15:clr>
            <a:srgbClr val="5ACBF0"/>
          </p15:clr>
        </p15:guide>
        <p15:guide id="29" orient="horz" pos="1129">
          <p15:clr>
            <a:srgbClr val="5ACBF0"/>
          </p15:clr>
        </p15:guide>
        <p15:guide id="30" orient="horz" pos="256">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82041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2947821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9352763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Blank Accen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0842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476250" y="476251"/>
            <a:ext cx="2667000" cy="187878"/>
          </a:xfrm>
          <a:prstGeom prst="rect">
            <a:avLst/>
          </a:prstGeom>
        </p:spPr>
        <p:txBody>
          <a:bodyPr lIns="0" tIns="0" rIns="0" bIns="0"/>
          <a:lstStyle>
            <a:lvl1pPr>
              <a:defRPr lang="en-US" sz="833" b="0" cap="all" spc="25" baseline="0" dirty="0">
                <a:solidFill>
                  <a:srgbClr val="091F2C"/>
                </a:solidFill>
                <a:latin typeface="Segoe Sans Text" pitchFamily="2" charset="0"/>
                <a:cs typeface="Segoe Sans Text" pitchFamily="2" charset="0"/>
              </a:defRPr>
            </a:lvl1pPr>
          </a:lstStyle>
          <a:p>
            <a:pPr lvl="0"/>
            <a:r>
              <a:rPr lang="en-US"/>
              <a:t>Click to edit Master title style</a:t>
            </a:r>
          </a:p>
        </p:txBody>
      </p:sp>
    </p:spTree>
    <p:custDataLst>
      <p:tags r:id="rId1"/>
    </p:custDataLst>
    <p:extLst>
      <p:ext uri="{BB962C8B-B14F-4D97-AF65-F5344CB8AC3E}">
        <p14:creationId xmlns:p14="http://schemas.microsoft.com/office/powerpoint/2010/main" val="2295148819"/>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7_Blank">
    <p:bg>
      <p:bgPr>
        <a:solidFill>
          <a:srgbClr val="E8E6DF"/>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476250" y="1714500"/>
            <a:ext cx="3619500" cy="287618"/>
          </a:xfrm>
          <a:prstGeom prst="rect">
            <a:avLst/>
          </a:prstGeom>
        </p:spPr>
        <p:txBody>
          <a:bodyPr lIns="0" tIns="0" rIns="0" bIns="0"/>
          <a:lstStyle>
            <a:lvl1pPr>
              <a:defRPr sz="1750" b="0" i="0" cap="none" spc="0" baseline="0">
                <a:solidFill>
                  <a:srgbClr val="091F2C"/>
                </a:solidFill>
                <a:latin typeface="Segoe Sans Display" pitchFamily="2" charset="0"/>
                <a:cs typeface="Segoe Sans Display" pitchFamily="2" charset="0"/>
              </a:defRPr>
            </a:lvl1pPr>
          </a:lstStyle>
          <a:p>
            <a:r>
              <a:rPr lang="en-US"/>
              <a:t>Click to edit Master title style</a:t>
            </a:r>
          </a:p>
        </p:txBody>
      </p:sp>
    </p:spTree>
    <p:custDataLst>
      <p:tags r:id="rId1"/>
    </p:custDataLst>
    <p:extLst>
      <p:ext uri="{BB962C8B-B14F-4D97-AF65-F5344CB8AC3E}">
        <p14:creationId xmlns:p14="http://schemas.microsoft.com/office/powerpoint/2010/main" val="1441992863"/>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with logo">
    <p:bg>
      <p:bgPr>
        <a:solidFill>
          <a:srgbClr val="F4F3F5"/>
        </a:solidFill>
        <a:effectLst/>
      </p:bgPr>
    </p:bg>
    <p:spTree>
      <p:nvGrpSpPr>
        <p:cNvPr id="1" name=""/>
        <p:cNvGrpSpPr/>
        <p:nvPr/>
      </p:nvGrpSpPr>
      <p:grpSpPr>
        <a:xfrm>
          <a:off x="0" y="0"/>
          <a:ext cx="0" cy="0"/>
          <a:chOff x="0" y="0"/>
          <a:chExt cx="0" cy="0"/>
        </a:xfrm>
      </p:grpSpPr>
      <p:pic>
        <p:nvPicPr>
          <p:cNvPr id="10" name="Microsoft Logo">
            <a:extLst>
              <a:ext uri="{FF2B5EF4-FFF2-40B4-BE49-F238E27FC236}">
                <a16:creationId xmlns:a16="http://schemas.microsoft.com/office/drawing/2014/main" id="{2BDF1AFB-9CBE-9D40-91F8-6BDB7F4025F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72072" y="270063"/>
            <a:ext cx="1594657" cy="714618"/>
          </a:xfrm>
          <a:prstGeom prst="rect">
            <a:avLst/>
          </a:prstGeom>
        </p:spPr>
      </p:pic>
      <p:sp>
        <p:nvSpPr>
          <p:cNvPr id="3" name="Slide Number Placeholder 1">
            <a:extLst>
              <a:ext uri="{FF2B5EF4-FFF2-40B4-BE49-F238E27FC236}">
                <a16:creationId xmlns:a16="http://schemas.microsoft.com/office/drawing/2014/main" id="{90237682-CE92-DA43-D1D0-326C5C69F26D}"/>
              </a:ext>
            </a:extLst>
          </p:cNvPr>
          <p:cNvSpPr>
            <a:spLocks noGrp="1"/>
          </p:cNvSpPr>
          <p:nvPr>
            <p:ph type="sldNum" sz="quarter" idx="7"/>
          </p:nvPr>
        </p:nvSpPr>
        <p:spPr>
          <a:xfrm>
            <a:off x="480060" y="6477000"/>
            <a:ext cx="5520690" cy="102657"/>
          </a:xfrm>
          <a:prstGeom prst="rect">
            <a:avLst/>
          </a:prstGeom>
        </p:spPr>
        <p:txBody>
          <a:bodyPr/>
          <a:lstStyle/>
          <a:p>
            <a:pPr>
              <a:spcBef>
                <a:spcPts val="125"/>
              </a:spcBef>
              <a:tabLst>
                <a:tab pos="379662" algn="l"/>
                <a:tab pos="4370742" algn="l"/>
              </a:tabLst>
            </a:pPr>
            <a:fld id="{81D60167-4931-47E6-BA6A-407CBD079E47}" type="slidenum">
              <a:rPr lang="uk-UA" b="1" smtClean="0"/>
              <a:pPr>
                <a:spcBef>
                  <a:spcPts val="125"/>
                </a:spcBef>
                <a:tabLst>
                  <a:tab pos="379662" algn="l"/>
                  <a:tab pos="4370742" algn="l"/>
                </a:tabLst>
              </a:pPr>
              <a:t>‹#›</a:t>
            </a:fld>
            <a:r>
              <a:rPr lang="en-US"/>
              <a:t>	MICROSOFT 365 COMMERCIAL BRAND EXPRESSION	</a:t>
            </a:r>
            <a:r>
              <a:rPr lang="en-US">
                <a:latin typeface="Segoe Sans Text" pitchFamily="2" charset="0"/>
                <a:cs typeface="Segoe Sans Text" pitchFamily="2" charset="0"/>
              </a:rPr>
              <a:t>MICROSOFT CONFIDENTIAL</a:t>
            </a:r>
            <a:endParaRPr lang="uk-UA">
              <a:latin typeface="Segoe Sans Text" pitchFamily="2" charset="0"/>
              <a:cs typeface="Segoe Sans Text" pitchFamily="2" charset="0"/>
            </a:endParaRPr>
          </a:p>
        </p:txBody>
      </p:sp>
    </p:spTree>
    <p:custDataLst>
      <p:tags r:id="rId1"/>
    </p:custDataLst>
    <p:extLst>
      <p:ext uri="{BB962C8B-B14F-4D97-AF65-F5344CB8AC3E}">
        <p14:creationId xmlns:p14="http://schemas.microsoft.com/office/powerpoint/2010/main" val="3101278309"/>
      </p:ext>
    </p:extLst>
  </p:cSld>
  <p:clrMapOvr>
    <a:masterClrMapping/>
  </p:clrMapOvr>
  <p:transition>
    <p:fade/>
  </p:transition>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476250" y="476251"/>
            <a:ext cx="2667000" cy="187878"/>
          </a:xfrm>
          <a:prstGeom prst="rect">
            <a:avLst/>
          </a:prstGeom>
        </p:spPr>
        <p:txBody>
          <a:bodyPr lIns="0" tIns="0" rIns="0" bIns="0"/>
          <a:lstStyle>
            <a:lvl1pPr>
              <a:defRPr sz="833" b="0" i="0" cap="all" spc="25" baseline="0">
                <a:solidFill>
                  <a:srgbClr val="091F2C"/>
                </a:solidFill>
                <a:latin typeface="Segoe Sans Text" pitchFamily="2" charset="0"/>
                <a:cs typeface="Segoe Sans Text" pitchFamily="2" charset="0"/>
              </a:defRPr>
            </a:lvl1pPr>
          </a:lstStyle>
          <a:p>
            <a:r>
              <a:rPr lang="en-US"/>
              <a:t>Click to edit Master title style</a:t>
            </a:r>
          </a:p>
        </p:txBody>
      </p:sp>
    </p:spTree>
    <p:custDataLst>
      <p:tags r:id="rId1"/>
    </p:custDataLst>
    <p:extLst>
      <p:ext uri="{BB962C8B-B14F-4D97-AF65-F5344CB8AC3E}">
        <p14:creationId xmlns:p14="http://schemas.microsoft.com/office/powerpoint/2010/main" val="3422048695"/>
      </p:ext>
    </p:extLst>
  </p:cSld>
  <p:clrMapOvr>
    <a:masterClrMapping/>
  </p:clrMapOvr>
  <p:transition>
    <p:fade/>
  </p:transition>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ection divider - Gradient green 2">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482095" y="1618158"/>
            <a:ext cx="7322491" cy="737305"/>
          </a:xfrm>
          <a:prstGeom prst="rect">
            <a:avLst/>
          </a:prstGeom>
        </p:spPr>
        <p:txBody>
          <a:bodyPr lIns="0" tIns="0" rIns="0" bIns="0"/>
          <a:lstStyle>
            <a:lvl1pPr>
              <a:defRPr sz="4000" b="0" i="0" baseline="0">
                <a:solidFill>
                  <a:schemeClr val="bg1"/>
                </a:solidFill>
                <a:latin typeface="Segoe Sans Display" pitchFamily="2" charset="0"/>
                <a:cs typeface="Segoe Sans Display" pitchFamily="2" charset="0"/>
              </a:defRPr>
            </a:lvl1pPr>
          </a:lstStyle>
          <a:p>
            <a:r>
              <a:rPr lang="en-US"/>
              <a:t>Click to edit Master title style</a:t>
            </a:r>
          </a:p>
        </p:txBody>
      </p:sp>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482094" y="6493110"/>
            <a:ext cx="137583" cy="102657"/>
          </a:xfrm>
          <a:prstGeom prst="rect">
            <a:avLst/>
          </a:prstGeom>
        </p:spPr>
        <p:txBody>
          <a:bodyPr lIns="0" tIns="0" rIns="0" bIns="0"/>
          <a:lstStyle>
            <a:lvl1pPr>
              <a:defRPr sz="667" b="0" i="0">
                <a:solidFill>
                  <a:schemeClr val="bg1"/>
                </a:solidFill>
                <a:latin typeface="Segoe Sans Small" pitchFamily="2" charset="0"/>
                <a:cs typeface="Segoe Sans Small" pitchFamily="2" charset="0"/>
              </a:defRPr>
            </a:lvl1pPr>
          </a:lstStyle>
          <a:p>
            <a:pPr marL="21166">
              <a:spcBef>
                <a:spcPts val="125"/>
              </a:spcBef>
            </a:pPr>
            <a:fld id="{81D60167-4931-47E6-BA6A-407CBD079E47}" type="slidenum">
              <a:rPr lang="uk-UA" smtClean="0"/>
              <a:pPr marL="21166">
                <a:spcBef>
                  <a:spcPts val="125"/>
                </a:spcBef>
              </a:pPr>
              <a:t>‹#›</a:t>
            </a:fld>
            <a:endParaRPr lang="uk-UA"/>
          </a:p>
        </p:txBody>
      </p:sp>
    </p:spTree>
    <p:extLst>
      <p:ext uri="{BB962C8B-B14F-4D97-AF65-F5344CB8AC3E}">
        <p14:creationId xmlns:p14="http://schemas.microsoft.com/office/powerpoint/2010/main" val="846979332"/>
      </p:ext>
    </p:extLst>
  </p:cSld>
  <p:clrMapOvr>
    <a:masterClrMapping/>
  </p:clrMapOvr>
  <p:transition>
    <p:fade/>
  </p:transition>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Blank">
    <p:bg>
      <p:bgPr>
        <a:solidFill>
          <a:srgbClr val="FFFFFF"/>
        </a:solidFill>
        <a:effectLst/>
      </p:bgPr>
    </p:bg>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BF31A590-1156-B863-5C98-4E77AC7B7771}"/>
              </a:ext>
            </a:extLst>
          </p:cNvPr>
          <p:cNvSpPr>
            <a:spLocks noGrp="1"/>
          </p:cNvSpPr>
          <p:nvPr>
            <p:ph type="title"/>
          </p:nvPr>
        </p:nvSpPr>
        <p:spPr>
          <a:xfrm>
            <a:off x="476250" y="476251"/>
            <a:ext cx="2667000" cy="187878"/>
          </a:xfrm>
          <a:prstGeom prst="rect">
            <a:avLst/>
          </a:prstGeom>
        </p:spPr>
        <p:txBody>
          <a:bodyPr lIns="0" tIns="0" rIns="0" bIns="0"/>
          <a:lstStyle>
            <a:lvl1pPr>
              <a:defRPr lang="en-US" sz="833" b="0" cap="all" spc="25" baseline="0" dirty="0">
                <a:solidFill>
                  <a:srgbClr val="091F2C"/>
                </a:solidFill>
                <a:latin typeface="Segoe Sans Text" pitchFamily="2" charset="0"/>
                <a:cs typeface="Segoe Sans Text" pitchFamily="2" charset="0"/>
              </a:defRPr>
            </a:lvl1pPr>
          </a:lstStyle>
          <a:p>
            <a:pPr lvl="0"/>
            <a:r>
              <a:rPr lang="en-US"/>
              <a:t>Click to edit Master title style</a:t>
            </a:r>
          </a:p>
        </p:txBody>
      </p:sp>
    </p:spTree>
    <p:extLst>
      <p:ext uri="{BB962C8B-B14F-4D97-AF65-F5344CB8AC3E}">
        <p14:creationId xmlns:p14="http://schemas.microsoft.com/office/powerpoint/2010/main" val="963755348"/>
      </p:ext>
    </p:extLst>
  </p:cSld>
  <p:clrMapOvr>
    <a:masterClrMapping/>
  </p:clrMapOvr>
  <p:transition>
    <p:fade/>
  </p:transition>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_Blank">
    <p:bg>
      <p:bgPr>
        <a:solidFill>
          <a:srgbClr val="FFFFFF"/>
        </a:solidFill>
        <a:effectLst/>
      </p:bgPr>
    </p:bg>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BF31A590-1156-B863-5C98-4E77AC7B7771}"/>
              </a:ext>
            </a:extLst>
          </p:cNvPr>
          <p:cNvSpPr>
            <a:spLocks noGrp="1"/>
          </p:cNvSpPr>
          <p:nvPr>
            <p:ph type="title"/>
          </p:nvPr>
        </p:nvSpPr>
        <p:spPr>
          <a:xfrm>
            <a:off x="476250" y="476251"/>
            <a:ext cx="2667000" cy="187878"/>
          </a:xfrm>
          <a:prstGeom prst="rect">
            <a:avLst/>
          </a:prstGeom>
        </p:spPr>
        <p:txBody>
          <a:bodyPr lIns="0" tIns="0" rIns="0" bIns="0"/>
          <a:lstStyle>
            <a:lvl1pPr>
              <a:defRPr lang="en-US" sz="833" b="0" i="0" cap="all" spc="25" baseline="0" dirty="0">
                <a:solidFill>
                  <a:srgbClr val="091F2C"/>
                </a:solidFill>
                <a:latin typeface="Segoe Sans Text" pitchFamily="2" charset="0"/>
                <a:ea typeface="+mj-ea"/>
                <a:cs typeface="Segoe Sans Text" pitchFamily="2" charset="0"/>
              </a:defRPr>
            </a:lvl1pPr>
          </a:lstStyle>
          <a:p>
            <a:pPr lvl="0"/>
            <a:r>
              <a:rPr lang="en-US"/>
              <a:t>Click to edit Master title style</a:t>
            </a:r>
          </a:p>
        </p:txBody>
      </p:sp>
      <p:sp>
        <p:nvSpPr>
          <p:cNvPr id="2" name="page number">
            <a:extLst>
              <a:ext uri="{FF2B5EF4-FFF2-40B4-BE49-F238E27FC236}">
                <a16:creationId xmlns:a16="http://schemas.microsoft.com/office/drawing/2014/main" id="{4C2001F4-F06E-4883-6CC8-DBAD0F3F963F}"/>
              </a:ext>
            </a:extLst>
          </p:cNvPr>
          <p:cNvSpPr>
            <a:spLocks noGrp="1"/>
          </p:cNvSpPr>
          <p:nvPr>
            <p:ph type="sldNum" sz="quarter" idx="7"/>
          </p:nvPr>
        </p:nvSpPr>
        <p:spPr>
          <a:xfrm>
            <a:off x="480060" y="6477001"/>
            <a:ext cx="5520690" cy="89705"/>
          </a:xfrm>
          <a:prstGeom prst="rect">
            <a:avLst/>
          </a:prstGeom>
        </p:spPr>
        <p:txBody>
          <a:bodyPr lIns="0" tIns="0" rIns="0" bIns="0"/>
          <a:lstStyle>
            <a:lvl1pPr marL="21166" indent="0">
              <a:tabLst>
                <a:tab pos="379662" algn="l"/>
              </a:tabLst>
              <a:defRPr sz="583" b="0" i="0" cap="all" spc="42" baseline="0">
                <a:solidFill>
                  <a:srgbClr val="454142"/>
                </a:solidFill>
                <a:latin typeface="Segoe Sans Small" pitchFamily="2" charset="0"/>
                <a:cs typeface="Segoe Sans Small" pitchFamily="2" charset="0"/>
              </a:defRPr>
            </a:lvl1pPr>
          </a:lstStyle>
          <a:p>
            <a:pPr>
              <a:spcBef>
                <a:spcPts val="125"/>
              </a:spcBef>
              <a:tabLst>
                <a:tab pos="379662" algn="l"/>
                <a:tab pos="3808525" algn="l"/>
              </a:tabLst>
            </a:pPr>
            <a:fld id="{81D60167-4931-47E6-BA6A-407CBD079E47}" type="slidenum">
              <a:rPr lang="uk-UA" b="1" smtClean="0"/>
              <a:pPr>
                <a:spcBef>
                  <a:spcPts val="125"/>
                </a:spcBef>
                <a:tabLst>
                  <a:tab pos="379662" algn="l"/>
                  <a:tab pos="3808525" algn="l"/>
                </a:tabLst>
              </a:pPr>
              <a:t>‹#›</a:t>
            </a:fld>
            <a:endParaRPr lang="uk-UA">
              <a:latin typeface="Segoe Sans Small Thin" pitchFamily="2" charset="0"/>
              <a:cs typeface="Segoe Sans Small Thin" pitchFamily="2" charset="0"/>
            </a:endParaRPr>
          </a:p>
        </p:txBody>
      </p:sp>
    </p:spTree>
    <p:extLst>
      <p:ext uri="{BB962C8B-B14F-4D97-AF65-F5344CB8AC3E}">
        <p14:creationId xmlns:p14="http://schemas.microsoft.com/office/powerpoint/2010/main" val="1949668996"/>
      </p:ext>
    </p:extLst>
  </p:cSld>
  <p:clrMapOvr>
    <a:masterClrMapping/>
  </p:clrMapOvr>
  <p:transition>
    <p:fade/>
  </p:transition>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Blank">
    <p:bg>
      <p:bgPr>
        <a:solidFill>
          <a:srgbClr val="091A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5415D-2CDE-A7A6-79FF-075D5FCF2713}"/>
              </a:ext>
            </a:extLst>
          </p:cNvPr>
          <p:cNvSpPr>
            <a:spLocks noGrp="1"/>
          </p:cNvSpPr>
          <p:nvPr>
            <p:ph type="title"/>
          </p:nvPr>
        </p:nvSpPr>
        <p:spPr>
          <a:xfrm>
            <a:off x="0" y="-494270"/>
            <a:ext cx="12192000" cy="494270"/>
          </a:xfrm>
          <a:prstGeom prst="rect">
            <a:avLst/>
          </a:prstGeom>
        </p:spPr>
        <p:txBody>
          <a:bodyPr lIns="0" tIns="0" rIns="0" bIns="0"/>
          <a:lstStyle>
            <a:lvl1pPr>
              <a:defRPr lang="en-US" sz="833" b="0" cap="all" spc="25" baseline="0" dirty="0">
                <a:solidFill>
                  <a:srgbClr val="091F2C"/>
                </a:solidFill>
                <a:latin typeface="Segoe Sans Text" pitchFamily="2" charset="0"/>
                <a:cs typeface="Segoe Sans Text" pitchFamily="2" charset="0"/>
              </a:defRPr>
            </a:lvl1pPr>
          </a:lstStyle>
          <a:p>
            <a:pPr lvl="0"/>
            <a:r>
              <a:rPr lang="en-US"/>
              <a:t>Click to edit Master title style</a:t>
            </a:r>
          </a:p>
        </p:txBody>
      </p:sp>
    </p:spTree>
    <p:extLst>
      <p:ext uri="{BB962C8B-B14F-4D97-AF65-F5344CB8AC3E}">
        <p14:creationId xmlns:p14="http://schemas.microsoft.com/office/powerpoint/2010/main" val="2078887077"/>
      </p:ext>
    </p:extLst>
  </p:cSld>
  <p:clrMapOvr>
    <a:masterClrMapping/>
  </p:clrMapOvr>
  <p:transition>
    <p:fade/>
  </p:transition>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180829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91F2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0F1A4C-0AC2-B89B-A4D0-047D5305587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4585" y="271159"/>
            <a:ext cx="1612194" cy="722477"/>
          </a:xfrm>
          <a:prstGeom prst="rect">
            <a:avLst/>
          </a:prstGeom>
        </p:spPr>
      </p:pic>
      <p:sp>
        <p:nvSpPr>
          <p:cNvPr id="3" name="Slide Number Placeholder 1">
            <a:extLst>
              <a:ext uri="{FF2B5EF4-FFF2-40B4-BE49-F238E27FC236}">
                <a16:creationId xmlns:a16="http://schemas.microsoft.com/office/drawing/2014/main" id="{89E6EBBA-287B-FB38-40F4-FA5CFB00579D}"/>
              </a:ext>
            </a:extLst>
          </p:cNvPr>
          <p:cNvSpPr>
            <a:spLocks noGrp="1"/>
          </p:cNvSpPr>
          <p:nvPr>
            <p:ph type="sldNum" sz="quarter" idx="7"/>
          </p:nvPr>
        </p:nvSpPr>
        <p:spPr>
          <a:xfrm>
            <a:off x="480060" y="6477000"/>
            <a:ext cx="7101840" cy="109841"/>
          </a:xfrm>
          <a:prstGeom prst="rect">
            <a:avLst/>
          </a:prstGeom>
        </p:spPr>
        <p:txBody>
          <a:bodyPr/>
          <a:lstStyle>
            <a:lvl1pPr>
              <a:defRPr>
                <a:solidFill>
                  <a:schemeClr val="bg1"/>
                </a:solidFill>
              </a:defRPr>
            </a:lvl1pPr>
          </a:lstStyle>
          <a:p>
            <a:pPr>
              <a:spcBef>
                <a:spcPts val="125"/>
              </a:spcBef>
              <a:tabLst>
                <a:tab pos="379662" algn="l"/>
                <a:tab pos="3808525" algn="l"/>
              </a:tabLst>
            </a:pPr>
            <a:r>
              <a:rPr lang="en-US" b="1"/>
              <a:t>JULY 2023	</a:t>
            </a:r>
            <a:r>
              <a:rPr lang="en-US">
                <a:latin typeface="Segoe Sans Text" pitchFamily="2" charset="0"/>
                <a:cs typeface="Segoe Sans Text" pitchFamily="2" charset="0"/>
              </a:rPr>
              <a:t>	MICROSOFT CONFIDENTIAL</a:t>
            </a:r>
            <a:endParaRPr lang="uk-UA">
              <a:latin typeface="Segoe Sans Text" pitchFamily="2" charset="0"/>
              <a:cs typeface="Segoe Sans Text" pitchFamily="2" charset="0"/>
            </a:endParaRPr>
          </a:p>
        </p:txBody>
      </p:sp>
    </p:spTree>
    <p:custDataLst>
      <p:tags r:id="rId1"/>
    </p:custDataLst>
    <p:extLst>
      <p:ext uri="{BB962C8B-B14F-4D97-AF65-F5344CB8AC3E}">
        <p14:creationId xmlns:p14="http://schemas.microsoft.com/office/powerpoint/2010/main" val="2690044375"/>
      </p:ext>
    </p:extLst>
  </p:cSld>
  <p:clrMapOvr>
    <a:masterClrMapping/>
  </p:clrMapOvr>
  <p:transition>
    <p:fade/>
  </p:transition>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custDataLst>
      <p:tags r:id="rId1"/>
    </p:custDataLst>
    <p:extLst>
      <p:ext uri="{BB962C8B-B14F-4D97-AF65-F5344CB8AC3E}">
        <p14:creationId xmlns:p14="http://schemas.microsoft.com/office/powerpoint/2010/main" val="216288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Title_Gradient_Warm Gray">
    <p:bg>
      <p:bgPr>
        <a:solidFill>
          <a:schemeClr val="bg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036FF9EB-B253-A031-5115-CD24F226F9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8" name="Title 1">
            <a:extLst>
              <a:ext uri="{FF2B5EF4-FFF2-40B4-BE49-F238E27FC236}">
                <a16:creationId xmlns:a16="http://schemas.microsoft.com/office/drawing/2014/main" id="{FEDF3DE4-8628-A0E3-0518-AA5354E77E18}"/>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9F62B460-7838-D919-2107-2AE2DB807FF1}"/>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5" name="Text Placeholder 4">
            <a:extLst>
              <a:ext uri="{FF2B5EF4-FFF2-40B4-BE49-F238E27FC236}">
                <a16:creationId xmlns:a16="http://schemas.microsoft.com/office/drawing/2014/main" id="{AE54E53D-428B-872F-679F-3347A7E78D46}"/>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17005033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76085746-D4D5-E4B5-9EA8-ABCD80DC3F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0" name="Text Placeholder 4">
            <a:extLst>
              <a:ext uri="{FF2B5EF4-FFF2-40B4-BE49-F238E27FC236}">
                <a16:creationId xmlns:a16="http://schemas.microsoft.com/office/drawing/2014/main" id="{C4FB1562-E75F-A091-C795-9BCF0AD2A7A3}"/>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15394510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_Illustration_Circles">
    <p:bg>
      <p:bgPr>
        <a:solidFill>
          <a:schemeClr val="bg1"/>
        </a:solidFill>
        <a:effectLst/>
      </p:bgPr>
    </p:bg>
    <p:spTree>
      <p:nvGrpSpPr>
        <p:cNvPr id="1" name=""/>
        <p:cNvGrpSpPr/>
        <p:nvPr/>
      </p:nvGrpSpPr>
      <p:grpSpPr>
        <a:xfrm>
          <a:off x="0" y="0"/>
          <a:ext cx="0" cy="0"/>
          <a:chOff x="0" y="0"/>
          <a:chExt cx="0" cy="0"/>
        </a:xfrm>
      </p:grpSpPr>
      <p:pic>
        <p:nvPicPr>
          <p:cNvPr id="8" name="Picture 7" descr="Circle&#10;&#10;Description automatically generated with medium confidence">
            <a:extLst>
              <a:ext uri="{FF2B5EF4-FFF2-40B4-BE49-F238E27FC236}">
                <a16:creationId xmlns:a16="http://schemas.microsoft.com/office/drawing/2014/main" id="{09794856-AEC6-7B89-2ABB-FB8B0C1A2ED0}"/>
              </a:ext>
            </a:extLst>
          </p:cNvPr>
          <p:cNvPicPr>
            <a:picLocks noChangeAspect="1"/>
          </p:cNvPicPr>
          <p:nvPr userDrawn="1"/>
        </p:nvPicPr>
        <p:blipFill>
          <a:blip r:embed="rId2"/>
          <a:stretch>
            <a:fillRect/>
          </a:stretch>
        </p:blipFill>
        <p:spPr>
          <a:xfrm>
            <a:off x="0" y="0"/>
            <a:ext cx="12227442" cy="6858000"/>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38B984F1-A0BC-F9B3-5737-D05D65215A89}"/>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0" name="Text Placeholder 4">
            <a:extLst>
              <a:ext uri="{FF2B5EF4-FFF2-40B4-BE49-F238E27FC236}">
                <a16:creationId xmlns:a16="http://schemas.microsoft.com/office/drawing/2014/main" id="{D312307A-7BE8-2E78-3E22-4CE9B2A99CDB}"/>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3341567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_Illustration_Arcs">
    <p:bg>
      <p:bgPr>
        <a:solidFill>
          <a:schemeClr val="bg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145082EE-4188-A780-1F9A-590189A511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37" y="0"/>
            <a:ext cx="12188952" cy="6862632"/>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rgbClr val="000000"/>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168A2A81-4605-F98C-B92F-A3B13D8B5A7A}"/>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rgbClr val="000000"/>
                </a:solidFill>
                <a:latin typeface="+mn-lt"/>
                <a:cs typeface="Segoe UI" panose="020B0502040204020203" pitchFamily="34" charset="0"/>
              </a:defRPr>
            </a:lvl1pPr>
          </a:lstStyle>
          <a:p>
            <a:pPr lvl="0"/>
            <a:r>
              <a:rPr lang="en-US"/>
              <a:t>Date</a:t>
            </a:r>
          </a:p>
        </p:txBody>
      </p:sp>
      <p:sp>
        <p:nvSpPr>
          <p:cNvPr id="10" name="Text Placeholder 4">
            <a:extLst>
              <a:ext uri="{FF2B5EF4-FFF2-40B4-BE49-F238E27FC236}">
                <a16:creationId xmlns:a16="http://schemas.microsoft.com/office/drawing/2014/main" id="{5E9798E2-7B19-CF43-2EBC-CF37023D81BD}"/>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rgbClr val="000000"/>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11692142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_Photo_1/2 page">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CC0E392-D5CA-C32F-D9A7-56502655F39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505538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6"/>
            <a:ext cx="505538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8" name="Text Placeholder 4">
            <a:extLst>
              <a:ext uri="{FF2B5EF4-FFF2-40B4-BE49-F238E27FC236}">
                <a16:creationId xmlns:a16="http://schemas.microsoft.com/office/drawing/2014/main" id="{00208FBC-E96F-C956-73C6-8A700A34C3FA}"/>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9" name="Text Placeholder 4">
            <a:extLst>
              <a:ext uri="{FF2B5EF4-FFF2-40B4-BE49-F238E27FC236}">
                <a16:creationId xmlns:a16="http://schemas.microsoft.com/office/drawing/2014/main" id="{D0A31E97-520B-733B-C008-ADA22D8A53A6}"/>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C2831A91-2F18-9527-DDF7-F70EC570E8C6}"/>
              </a:ext>
            </a:extLst>
          </p:cNvPr>
          <p:cNvSpPr>
            <a:spLocks noGrp="1"/>
          </p:cNvSpPr>
          <p:nvPr>
            <p:ph type="pic" sz="quarter" idx="19" hasCustomPrompt="1"/>
          </p:nvPr>
        </p:nvSpPr>
        <p:spPr bwMode="ltGray">
          <a:xfrm>
            <a:off x="6096000" y="0"/>
            <a:ext cx="6096000"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3671659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_Photo_1/3 page">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23E87F42-010F-3E27-4A6C-FF0B393BD4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6895759"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6895759"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8" name="Text Placeholder 4">
            <a:extLst>
              <a:ext uri="{FF2B5EF4-FFF2-40B4-BE49-F238E27FC236}">
                <a16:creationId xmlns:a16="http://schemas.microsoft.com/office/drawing/2014/main" id="{8251606E-7ED4-0FCC-48A7-298DABEC7CCD}"/>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9" name="Text Placeholder 4">
            <a:extLst>
              <a:ext uri="{FF2B5EF4-FFF2-40B4-BE49-F238E27FC236}">
                <a16:creationId xmlns:a16="http://schemas.microsoft.com/office/drawing/2014/main" id="{D9F65BD8-C626-5B2C-AF8A-7F9CB38095B1}"/>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7D075368-BA70-E259-E472-56961BBBB323}"/>
              </a:ext>
            </a:extLst>
          </p:cNvPr>
          <p:cNvSpPr>
            <a:spLocks noGrp="1"/>
          </p:cNvSpPr>
          <p:nvPr>
            <p:ph type="pic" sz="quarter" idx="19" hasCustomPrompt="1"/>
          </p:nvPr>
        </p:nvSpPr>
        <p:spPr bwMode="ltGray">
          <a:xfrm>
            <a:off x="8129016" y="0"/>
            <a:ext cx="4059936"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42398879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_Photo_Full page">
    <p:bg>
      <p:bgPr>
        <a:solidFill>
          <a:schemeClr val="bg1"/>
        </a:solidFill>
        <a:effectLst/>
      </p:bgPr>
    </p:bg>
    <p:spTree>
      <p:nvGrpSpPr>
        <p:cNvPr id="1" name=""/>
        <p:cNvGrpSpPr/>
        <p:nvPr/>
      </p:nvGrpSpPr>
      <p:grpSpPr>
        <a:xfrm>
          <a:off x="0" y="0"/>
          <a:ext cx="0" cy="0"/>
          <a:chOff x="0" y="0"/>
          <a:chExt cx="0" cy="0"/>
        </a:xfrm>
      </p:grpSpPr>
      <p:pic>
        <p:nvPicPr>
          <p:cNvPr id="6" name="Picture 5" descr="A person looking at a computer&#10;&#10;Description automatically generated with medium confidence">
            <a:extLst>
              <a:ext uri="{FF2B5EF4-FFF2-40B4-BE49-F238E27FC236}">
                <a16:creationId xmlns:a16="http://schemas.microsoft.com/office/drawing/2014/main" id="{8D37F35E-9AA8-D1CA-58C1-C7A8A92312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9F62B460-7838-D919-2107-2AE2DB807FF1}"/>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5" name="Text Placeholder 4">
            <a:extLst>
              <a:ext uri="{FF2B5EF4-FFF2-40B4-BE49-F238E27FC236}">
                <a16:creationId xmlns:a16="http://schemas.microsoft.com/office/drawing/2014/main" id="{AE54E53D-428B-872F-679F-3347A7E78D46}"/>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37270840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BCDBF35-5B6E-E138-C254-D7A4F024AF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0447600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24743607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_Gradient_Orange">
    <p:bg>
      <p:bgPr>
        <a:solidFill>
          <a:schemeClr val="bg1"/>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89034F01-18F3-2448-BA06-D64E771A81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40206441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Section_Gradient_Warm Gray_with Image">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B0FCDB8-9110-73B2-3622-E788D3CFCB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sp>
        <p:nvSpPr>
          <p:cNvPr id="17" name="Title 1">
            <a:extLst>
              <a:ext uri="{FF2B5EF4-FFF2-40B4-BE49-F238E27FC236}">
                <a16:creationId xmlns:a16="http://schemas.microsoft.com/office/drawing/2014/main" id="{D706A20D-6595-A60E-C56C-327354C21B7B}"/>
              </a:ext>
            </a:extLst>
          </p:cNvPr>
          <p:cNvSpPr>
            <a:spLocks noGrp="1"/>
          </p:cNvSpPr>
          <p:nvPr>
            <p:ph type="title" hasCustomPrompt="1"/>
          </p:nvPr>
        </p:nvSpPr>
        <p:spPr>
          <a:xfrm>
            <a:off x="569911" y="3384610"/>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3DD5C656-A67B-D995-3684-B7DA465FC13A}"/>
              </a:ext>
            </a:extLst>
          </p:cNvPr>
          <p:cNvSpPr>
            <a:spLocks noGrp="1"/>
          </p:cNvSpPr>
          <p:nvPr>
            <p:ph type="body" sz="quarter" idx="12" hasCustomPrompt="1"/>
          </p:nvPr>
        </p:nvSpPr>
        <p:spPr>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B9E79D5A-6F2A-4695-B4B3-D65CC2234934}"/>
              </a:ext>
            </a:extLst>
          </p:cNvPr>
          <p:cNvSpPr>
            <a:spLocks noGrp="1"/>
          </p:cNvSpPr>
          <p:nvPr>
            <p:ph type="pic" sz="quarter" idx="19" hasCustomPrompt="1"/>
          </p:nvPr>
        </p:nvSpPr>
        <p:spPr bwMode="ltGray">
          <a:xfrm>
            <a:off x="8077200" y="0"/>
            <a:ext cx="4114800"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2795866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ction_Gradient_Orange_with Image">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81BF483-DF16-C1FA-9EF4-7C28AF75E2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7" name="Title 1">
            <a:extLst>
              <a:ext uri="{FF2B5EF4-FFF2-40B4-BE49-F238E27FC236}">
                <a16:creationId xmlns:a16="http://schemas.microsoft.com/office/drawing/2014/main" id="{D706A20D-6595-A60E-C56C-327354C21B7B}"/>
              </a:ext>
            </a:extLst>
          </p:cNvPr>
          <p:cNvSpPr>
            <a:spLocks noGrp="1"/>
          </p:cNvSpPr>
          <p:nvPr>
            <p:ph type="title" hasCustomPrompt="1"/>
          </p:nvPr>
        </p:nvSpPr>
        <p:spPr>
          <a:xfrm>
            <a:off x="569911" y="3384610"/>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3DD5C656-A67B-D995-3684-B7DA465FC13A}"/>
              </a:ext>
            </a:extLst>
          </p:cNvPr>
          <p:cNvSpPr>
            <a:spLocks noGrp="1"/>
          </p:cNvSpPr>
          <p:nvPr>
            <p:ph type="body" sz="quarter" idx="12" hasCustomPrompt="1"/>
          </p:nvPr>
        </p:nvSpPr>
        <p:spPr>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B9E79D5A-6F2A-4695-B4B3-D65CC2234934}"/>
              </a:ext>
            </a:extLst>
          </p:cNvPr>
          <p:cNvSpPr>
            <a:spLocks noGrp="1"/>
          </p:cNvSpPr>
          <p:nvPr>
            <p:ph type="pic" sz="quarter" idx="19" hasCustomPrompt="1"/>
          </p:nvPr>
        </p:nvSpPr>
        <p:spPr bwMode="ltGray">
          <a:xfrm>
            <a:off x="8077200" y="0"/>
            <a:ext cx="4114800"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5766396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Agenda_1-column_Large typ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3" name="Text Placeholder 3">
            <a:extLst>
              <a:ext uri="{FF2B5EF4-FFF2-40B4-BE49-F238E27FC236}">
                <a16:creationId xmlns:a16="http://schemas.microsoft.com/office/drawing/2014/main" id="{6407BFDD-926C-A843-EBF8-302E0C66AD35}"/>
              </a:ext>
            </a:extLst>
          </p:cNvPr>
          <p:cNvSpPr>
            <a:spLocks noGrp="1"/>
          </p:cNvSpPr>
          <p:nvPr>
            <p:ph type="body" sz="quarter" idx="12" hasCustomPrompt="1"/>
          </p:nvPr>
        </p:nvSpPr>
        <p:spPr>
          <a:xfrm>
            <a:off x="584199" y="1589670"/>
            <a:ext cx="8193024" cy="646908"/>
          </a:xfrm>
          <a:prstGeom prst="rect">
            <a:avLst/>
          </a:prstGeom>
        </p:spPr>
        <p:txBody>
          <a:bodyPr/>
          <a:lstStyle>
            <a:lvl1pPr marL="514350" indent="-514350">
              <a:lnSpc>
                <a:spcPct val="150000"/>
              </a:lnSpc>
              <a:spcBef>
                <a:spcPts val="0"/>
              </a:spcBef>
              <a:buSzPct val="100000"/>
              <a:buFont typeface="+mj-lt"/>
              <a:buAutoNum type="arabicPeriod"/>
              <a:defRPr sz="3200" spc="-20" baseline="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add agenda items</a:t>
            </a:r>
          </a:p>
        </p:txBody>
      </p:sp>
      <p:sp>
        <p:nvSpPr>
          <p:cNvPr id="8" name="Slide Number Placeholder 7">
            <a:extLst>
              <a:ext uri="{FF2B5EF4-FFF2-40B4-BE49-F238E27FC236}">
                <a16:creationId xmlns:a16="http://schemas.microsoft.com/office/drawing/2014/main" id="{2A74B9B3-B225-C832-487C-1A47707E3F2A}"/>
              </a:ext>
            </a:extLst>
          </p:cNvPr>
          <p:cNvSpPr>
            <a:spLocks noGrp="1"/>
          </p:cNvSpPr>
          <p:nvPr>
            <p:ph type="sldNum" sz="quarter" idx="13"/>
          </p:nvPr>
        </p:nvSpPr>
        <p:spPr>
          <a:xfrm>
            <a:off x="8610600" y="6356350"/>
            <a:ext cx="2743200" cy="365125"/>
          </a:xfrm>
          <a:prstGeom prst="rect">
            <a:avLst/>
          </a:prstGeom>
        </p:spPr>
        <p:txBody>
          <a:bodyPr/>
          <a:lstStyle/>
          <a:p>
            <a:fld id="{EDC3539E-14C1-E64F-837C-70200C23A1A4}" type="slidenum">
              <a:rPr lang="en-US" smtClean="0"/>
              <a:t>‹#›</a:t>
            </a:fld>
            <a:endParaRPr lang="en-US"/>
          </a:p>
        </p:txBody>
      </p:sp>
    </p:spTree>
    <p:extLst>
      <p:ext uri="{BB962C8B-B14F-4D97-AF65-F5344CB8AC3E}">
        <p14:creationId xmlns:p14="http://schemas.microsoft.com/office/powerpoint/2010/main" val="62398457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58">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Agenda_2-colum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7" name="Text Placeholder 4">
            <a:extLst>
              <a:ext uri="{FF2B5EF4-FFF2-40B4-BE49-F238E27FC236}">
                <a16:creationId xmlns:a16="http://schemas.microsoft.com/office/drawing/2014/main" id="{8D3AFA1B-C429-B83D-8D02-B5D2749675F4}"/>
              </a:ext>
            </a:extLst>
          </p:cNvPr>
          <p:cNvSpPr>
            <a:spLocks noGrp="1"/>
          </p:cNvSpPr>
          <p:nvPr>
            <p:ph type="body" sz="quarter" idx="12" hasCustomPrompt="1"/>
          </p:nvPr>
        </p:nvSpPr>
        <p:spPr>
          <a:xfrm>
            <a:off x="592137" y="2588260"/>
            <a:ext cx="3471863" cy="277320"/>
          </a:xfrm>
          <a:prstGeom prst="rect">
            <a:avLst/>
          </a:prstGeom>
        </p:spPr>
        <p:txBody>
          <a:bodyPr/>
          <a:lstStyle>
            <a:lvl1pPr marL="342900" indent="-342900">
              <a:lnSpc>
                <a:spcPct val="200000"/>
              </a:lnSpc>
              <a:spcBef>
                <a:spcPts val="0"/>
              </a:spcBef>
              <a:buSzPct val="100000"/>
              <a:buFont typeface="+mj-lt"/>
              <a:buAutoNum type="arabicPeriod"/>
              <a:tabLst>
                <a:tab pos="457200" algn="l"/>
              </a:tabLst>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
        <p:nvSpPr>
          <p:cNvPr id="8" name="Text Placeholder 4">
            <a:extLst>
              <a:ext uri="{FF2B5EF4-FFF2-40B4-BE49-F238E27FC236}">
                <a16:creationId xmlns:a16="http://schemas.microsoft.com/office/drawing/2014/main" id="{55C1871A-6E6A-2788-D8A8-24520DF009E2}"/>
              </a:ext>
            </a:extLst>
          </p:cNvPr>
          <p:cNvSpPr>
            <a:spLocks noGrp="1"/>
          </p:cNvSpPr>
          <p:nvPr>
            <p:ph type="body" sz="quarter" idx="14" hasCustomPrompt="1"/>
          </p:nvPr>
        </p:nvSpPr>
        <p:spPr>
          <a:xfrm>
            <a:off x="4356100" y="2588259"/>
            <a:ext cx="3478213" cy="277320"/>
          </a:xfrm>
          <a:prstGeom prst="rect">
            <a:avLst/>
          </a:prstGeom>
        </p:spPr>
        <p:txBody>
          <a:bodyPr/>
          <a:lstStyle>
            <a:lvl1pPr marL="342900" indent="-342900">
              <a:lnSpc>
                <a:spcPct val="200000"/>
              </a:lnSpc>
              <a:spcBef>
                <a:spcPts val="0"/>
              </a:spcBef>
              <a:buSzPct val="100000"/>
              <a:buFont typeface="+mj-lt"/>
              <a:buAutoNum type="arabicPeriod"/>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Tree>
    <p:extLst>
      <p:ext uri="{BB962C8B-B14F-4D97-AF65-F5344CB8AC3E}">
        <p14:creationId xmlns:p14="http://schemas.microsoft.com/office/powerpoint/2010/main" val="293714516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12">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2">
          <p15:clr>
            <a:srgbClr val="954F72"/>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eam roster_5 members">
    <p:bg>
      <p:bgPr>
        <a:solidFill>
          <a:schemeClr val="bg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9200AA5-534F-4DB2-99C4-BD7D13E70411}"/>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9" name="Picture Placeholder 1" descr="This photo is a 'placeholder' only. Drag or drop your photo here, or click and tap the center to insert a photo.">
            <a:extLst>
              <a:ext uri="{FF2B5EF4-FFF2-40B4-BE49-F238E27FC236}">
                <a16:creationId xmlns:a16="http://schemas.microsoft.com/office/drawing/2014/main" id="{25271285-D493-2909-B8D0-4B64C7948B57}"/>
              </a:ext>
            </a:extLst>
          </p:cNvPr>
          <p:cNvSpPr>
            <a:spLocks noGrp="1" noChangeAspect="1"/>
          </p:cNvSpPr>
          <p:nvPr>
            <p:ph type="pic" sz="quarter" idx="21" hasCustomPrompt="1"/>
          </p:nvPr>
        </p:nvSpPr>
        <p:spPr bwMode="ltGray">
          <a:xfrm>
            <a:off x="597395"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1A">
            <a:extLst>
              <a:ext uri="{FF2B5EF4-FFF2-40B4-BE49-F238E27FC236}">
                <a16:creationId xmlns:a16="http://schemas.microsoft.com/office/drawing/2014/main" id="{69E33CF6-CE02-8191-5DAE-9DC52CCF2311}"/>
              </a:ext>
            </a:extLst>
          </p:cNvPr>
          <p:cNvSpPr>
            <a:spLocks noGrp="1"/>
          </p:cNvSpPr>
          <p:nvPr>
            <p:ph type="body" sz="quarter" idx="36" hasCustomPrompt="1"/>
          </p:nvPr>
        </p:nvSpPr>
        <p:spPr>
          <a:xfrm>
            <a:off x="584200" y="4527175"/>
            <a:ext cx="1885950" cy="246221"/>
          </a:xfrm>
          <a:prstGeom prst="rect">
            <a:avLst/>
          </a:prstGeom>
        </p:spPr>
        <p:txBody>
          <a:bodyPr anchor="b"/>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5" name="Text Placeholder 1B">
            <a:extLst>
              <a:ext uri="{FF2B5EF4-FFF2-40B4-BE49-F238E27FC236}">
                <a16:creationId xmlns:a16="http://schemas.microsoft.com/office/drawing/2014/main" id="{27D3EC30-FCEE-E7E9-9673-377FD5B34CCE}"/>
              </a:ext>
            </a:extLst>
          </p:cNvPr>
          <p:cNvSpPr>
            <a:spLocks noGrp="1"/>
          </p:cNvSpPr>
          <p:nvPr>
            <p:ph type="body" sz="quarter" idx="37" hasCustomPrompt="1"/>
          </p:nvPr>
        </p:nvSpPr>
        <p:spPr>
          <a:xfrm>
            <a:off x="584200" y="4802686"/>
            <a:ext cx="1885950" cy="184666"/>
          </a:xfrm>
          <a:prstGeom prst="rect">
            <a:avLst/>
          </a:prstGeom>
        </p:spPr>
        <p:txBody>
          <a:bodyPr/>
          <a:lstStyle>
            <a:lvl1pPr marL="0" indent="0">
              <a:buNone/>
              <a:defRPr sz="12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 name="Text Placeholder 2A sub">
            <a:extLst>
              <a:ext uri="{FF2B5EF4-FFF2-40B4-BE49-F238E27FC236}">
                <a16:creationId xmlns:a16="http://schemas.microsoft.com/office/drawing/2014/main" id="{C52F3FEC-ED52-1E1B-FEC9-D7D1ED435F20}"/>
              </a:ext>
            </a:extLst>
          </p:cNvPr>
          <p:cNvSpPr>
            <a:spLocks noGrp="1"/>
          </p:cNvSpPr>
          <p:nvPr>
            <p:ph type="body" sz="quarter" idx="48" hasCustomPrompt="1"/>
          </p:nvPr>
        </p:nvSpPr>
        <p:spPr>
          <a:xfrm>
            <a:off x="597395" y="5290479"/>
            <a:ext cx="1858900" cy="646331"/>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0" name="Picture Placeholder 2" descr="This photo is a 'placeholder' only. Drag or drop your photo here, or click and tap the center to insert a photo.">
            <a:extLst>
              <a:ext uri="{FF2B5EF4-FFF2-40B4-BE49-F238E27FC236}">
                <a16:creationId xmlns:a16="http://schemas.microsoft.com/office/drawing/2014/main" id="{2D0C1A78-6BFC-AA6D-9798-DE6EBCD398A3}"/>
              </a:ext>
            </a:extLst>
          </p:cNvPr>
          <p:cNvSpPr>
            <a:spLocks noGrp="1" noChangeAspect="1"/>
          </p:cNvSpPr>
          <p:nvPr>
            <p:ph type="pic" sz="quarter" idx="32" hasCustomPrompt="1"/>
          </p:nvPr>
        </p:nvSpPr>
        <p:spPr bwMode="ltGray">
          <a:xfrm>
            <a:off x="2885660"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6" name="Text Placeholder 2A">
            <a:extLst>
              <a:ext uri="{FF2B5EF4-FFF2-40B4-BE49-F238E27FC236}">
                <a16:creationId xmlns:a16="http://schemas.microsoft.com/office/drawing/2014/main" id="{22528D89-CEB2-4983-ABCA-81A91C7DBC6D}"/>
              </a:ext>
            </a:extLst>
          </p:cNvPr>
          <p:cNvSpPr>
            <a:spLocks noGrp="1"/>
          </p:cNvSpPr>
          <p:nvPr>
            <p:ph type="body" sz="quarter" idx="38" hasCustomPrompt="1"/>
          </p:nvPr>
        </p:nvSpPr>
        <p:spPr>
          <a:xfrm>
            <a:off x="2895600" y="4527175"/>
            <a:ext cx="1885950" cy="246221"/>
          </a:xfrm>
          <a:prstGeom prst="rect">
            <a:avLst/>
          </a:prstGeom>
        </p:spPr>
        <p:txBody>
          <a:bodyPr anchor="b"/>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7" name="Text Placeholder 2B">
            <a:extLst>
              <a:ext uri="{FF2B5EF4-FFF2-40B4-BE49-F238E27FC236}">
                <a16:creationId xmlns:a16="http://schemas.microsoft.com/office/drawing/2014/main" id="{988B2881-77DC-1A2F-107B-57035EBD1E23}"/>
              </a:ext>
            </a:extLst>
          </p:cNvPr>
          <p:cNvSpPr>
            <a:spLocks noGrp="1"/>
          </p:cNvSpPr>
          <p:nvPr>
            <p:ph type="body" sz="quarter" idx="39" hasCustomPrompt="1"/>
          </p:nvPr>
        </p:nvSpPr>
        <p:spPr>
          <a:xfrm>
            <a:off x="2895600" y="4802686"/>
            <a:ext cx="1885950" cy="184666"/>
          </a:xfrm>
          <a:prstGeom prst="rect">
            <a:avLst/>
          </a:prstGeom>
        </p:spPr>
        <p:txBody>
          <a:bodyPr/>
          <a:lstStyle>
            <a:lvl1pPr marL="0" indent="0">
              <a:buNone/>
              <a:defRPr sz="12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8" name="Text Placeholder 2A sub">
            <a:extLst>
              <a:ext uri="{FF2B5EF4-FFF2-40B4-BE49-F238E27FC236}">
                <a16:creationId xmlns:a16="http://schemas.microsoft.com/office/drawing/2014/main" id="{FE0BCAA1-F20A-0CFA-5AC9-055DC12ABD67}"/>
              </a:ext>
            </a:extLst>
          </p:cNvPr>
          <p:cNvSpPr>
            <a:spLocks noGrp="1"/>
          </p:cNvSpPr>
          <p:nvPr>
            <p:ph type="body" sz="quarter" idx="56" hasCustomPrompt="1"/>
          </p:nvPr>
        </p:nvSpPr>
        <p:spPr>
          <a:xfrm>
            <a:off x="2900758" y="5290479"/>
            <a:ext cx="1858900" cy="646331"/>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1" name="Picture Placeholder 3" descr="This photo is a 'placeholder' only. Drag or drop your photo here, or click and tap the center to insert a photo.">
            <a:extLst>
              <a:ext uri="{FF2B5EF4-FFF2-40B4-BE49-F238E27FC236}">
                <a16:creationId xmlns:a16="http://schemas.microsoft.com/office/drawing/2014/main" id="{7FEBDD14-B587-CDA5-95F6-44538FE1C49C}"/>
              </a:ext>
            </a:extLst>
          </p:cNvPr>
          <p:cNvSpPr>
            <a:spLocks noGrp="1" noChangeAspect="1"/>
          </p:cNvSpPr>
          <p:nvPr>
            <p:ph type="pic" sz="quarter" idx="33" hasCustomPrompt="1"/>
          </p:nvPr>
        </p:nvSpPr>
        <p:spPr bwMode="ltGray">
          <a:xfrm>
            <a:off x="5206586"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8" name="Text Placeholder 3A">
            <a:extLst>
              <a:ext uri="{FF2B5EF4-FFF2-40B4-BE49-F238E27FC236}">
                <a16:creationId xmlns:a16="http://schemas.microsoft.com/office/drawing/2014/main" id="{7F155CC7-5F74-3EC5-69FE-18623BEBC981}"/>
              </a:ext>
            </a:extLst>
          </p:cNvPr>
          <p:cNvSpPr>
            <a:spLocks noGrp="1"/>
          </p:cNvSpPr>
          <p:nvPr>
            <p:ph type="body" sz="quarter" idx="40" hasCustomPrompt="1"/>
          </p:nvPr>
        </p:nvSpPr>
        <p:spPr>
          <a:xfrm>
            <a:off x="5181600" y="4527175"/>
            <a:ext cx="1885950" cy="246221"/>
          </a:xfrm>
          <a:prstGeom prst="rect">
            <a:avLst/>
          </a:prstGeom>
        </p:spPr>
        <p:txBody>
          <a:bodyPr anchor="b"/>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9" name="Text Placeholder 3B">
            <a:extLst>
              <a:ext uri="{FF2B5EF4-FFF2-40B4-BE49-F238E27FC236}">
                <a16:creationId xmlns:a16="http://schemas.microsoft.com/office/drawing/2014/main" id="{A65117A9-00CA-B026-B5F8-28A6190FD25D}"/>
              </a:ext>
            </a:extLst>
          </p:cNvPr>
          <p:cNvSpPr>
            <a:spLocks noGrp="1"/>
          </p:cNvSpPr>
          <p:nvPr>
            <p:ph type="body" sz="quarter" idx="41" hasCustomPrompt="1"/>
          </p:nvPr>
        </p:nvSpPr>
        <p:spPr>
          <a:xfrm>
            <a:off x="5181600" y="4802686"/>
            <a:ext cx="1885950" cy="184666"/>
          </a:xfrm>
          <a:prstGeom prst="rect">
            <a:avLst/>
          </a:prstGeom>
        </p:spPr>
        <p:txBody>
          <a:bodyPr/>
          <a:lstStyle>
            <a:lvl1pPr marL="0" indent="0">
              <a:buNone/>
              <a:defRPr sz="12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9" name="Text Placeholder 2A sub">
            <a:extLst>
              <a:ext uri="{FF2B5EF4-FFF2-40B4-BE49-F238E27FC236}">
                <a16:creationId xmlns:a16="http://schemas.microsoft.com/office/drawing/2014/main" id="{289A9AE8-EBC7-0EC4-72DB-47F17F26ADFC}"/>
              </a:ext>
            </a:extLst>
          </p:cNvPr>
          <p:cNvSpPr>
            <a:spLocks noGrp="1"/>
          </p:cNvSpPr>
          <p:nvPr>
            <p:ph type="body" sz="quarter" idx="57" hasCustomPrompt="1"/>
          </p:nvPr>
        </p:nvSpPr>
        <p:spPr>
          <a:xfrm>
            <a:off x="5180970" y="5290479"/>
            <a:ext cx="1858900" cy="646331"/>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2" name="Picture Placeholder 4" descr="This photo is a 'placeholder' only. Drag or drop your photo here, or click and tap the center to insert a photo.">
            <a:extLst>
              <a:ext uri="{FF2B5EF4-FFF2-40B4-BE49-F238E27FC236}">
                <a16:creationId xmlns:a16="http://schemas.microsoft.com/office/drawing/2014/main" id="{25464B59-7AE7-A605-E22D-D314BEDA3866}"/>
              </a:ext>
            </a:extLst>
          </p:cNvPr>
          <p:cNvSpPr>
            <a:spLocks noGrp="1" noChangeAspect="1"/>
          </p:cNvSpPr>
          <p:nvPr>
            <p:ph type="pic" sz="quarter" idx="34" hasCustomPrompt="1"/>
          </p:nvPr>
        </p:nvSpPr>
        <p:spPr bwMode="ltGray">
          <a:xfrm>
            <a:off x="7444409"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4A">
            <a:extLst>
              <a:ext uri="{FF2B5EF4-FFF2-40B4-BE49-F238E27FC236}">
                <a16:creationId xmlns:a16="http://schemas.microsoft.com/office/drawing/2014/main" id="{7A6A4F37-A255-2C20-A048-E8875097C2AA}"/>
              </a:ext>
            </a:extLst>
          </p:cNvPr>
          <p:cNvSpPr>
            <a:spLocks noGrp="1"/>
          </p:cNvSpPr>
          <p:nvPr>
            <p:ph type="body" sz="quarter" idx="42" hasCustomPrompt="1"/>
          </p:nvPr>
        </p:nvSpPr>
        <p:spPr>
          <a:xfrm>
            <a:off x="7453312" y="4527175"/>
            <a:ext cx="1885950" cy="246221"/>
          </a:xfrm>
          <a:prstGeom prst="rect">
            <a:avLst/>
          </a:prstGeom>
        </p:spPr>
        <p:txBody>
          <a:bodyPr anchor="b"/>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21" name="Text Placeholder 4B">
            <a:extLst>
              <a:ext uri="{FF2B5EF4-FFF2-40B4-BE49-F238E27FC236}">
                <a16:creationId xmlns:a16="http://schemas.microsoft.com/office/drawing/2014/main" id="{36635293-12C9-9787-FE93-1496939C8C5D}"/>
              </a:ext>
            </a:extLst>
          </p:cNvPr>
          <p:cNvSpPr>
            <a:spLocks noGrp="1"/>
          </p:cNvSpPr>
          <p:nvPr>
            <p:ph type="body" sz="quarter" idx="43" hasCustomPrompt="1"/>
          </p:nvPr>
        </p:nvSpPr>
        <p:spPr>
          <a:xfrm>
            <a:off x="7453312" y="4802686"/>
            <a:ext cx="1885950" cy="184666"/>
          </a:xfrm>
          <a:prstGeom prst="rect">
            <a:avLst/>
          </a:prstGeom>
        </p:spPr>
        <p:txBody>
          <a:bodyPr/>
          <a:lstStyle>
            <a:lvl1pPr marL="0" indent="0">
              <a:buNone/>
              <a:defRPr sz="12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0" name="Text Placeholder 2A sub">
            <a:extLst>
              <a:ext uri="{FF2B5EF4-FFF2-40B4-BE49-F238E27FC236}">
                <a16:creationId xmlns:a16="http://schemas.microsoft.com/office/drawing/2014/main" id="{1CE5E349-E2C2-B62B-6BC7-D0115872991F}"/>
              </a:ext>
            </a:extLst>
          </p:cNvPr>
          <p:cNvSpPr>
            <a:spLocks noGrp="1"/>
          </p:cNvSpPr>
          <p:nvPr>
            <p:ph type="body" sz="quarter" idx="58" hasCustomPrompt="1"/>
          </p:nvPr>
        </p:nvSpPr>
        <p:spPr>
          <a:xfrm>
            <a:off x="7426459" y="5290479"/>
            <a:ext cx="1858900" cy="646331"/>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3" name="Picture Placeholder 5" descr="This photo is a 'placeholder' only. Drag or drop your photo here, or click and tap the center to insert a photo.">
            <a:extLst>
              <a:ext uri="{FF2B5EF4-FFF2-40B4-BE49-F238E27FC236}">
                <a16:creationId xmlns:a16="http://schemas.microsoft.com/office/drawing/2014/main" id="{0F75E86C-ECD1-BDC8-0943-DCE2B3FACB6C}"/>
              </a:ext>
            </a:extLst>
          </p:cNvPr>
          <p:cNvSpPr>
            <a:spLocks noGrp="1" noChangeAspect="1"/>
          </p:cNvSpPr>
          <p:nvPr>
            <p:ph type="pic" sz="quarter" idx="35" hasCustomPrompt="1"/>
          </p:nvPr>
        </p:nvSpPr>
        <p:spPr bwMode="ltGray">
          <a:xfrm>
            <a:off x="9732820"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2" name="Text Placeholder 5A">
            <a:extLst>
              <a:ext uri="{FF2B5EF4-FFF2-40B4-BE49-F238E27FC236}">
                <a16:creationId xmlns:a16="http://schemas.microsoft.com/office/drawing/2014/main" id="{944DC697-F755-6838-B8CC-0A3E0EE7066C}"/>
              </a:ext>
            </a:extLst>
          </p:cNvPr>
          <p:cNvSpPr>
            <a:spLocks noGrp="1"/>
          </p:cNvSpPr>
          <p:nvPr>
            <p:ph type="body" sz="quarter" idx="44" hasCustomPrompt="1"/>
          </p:nvPr>
        </p:nvSpPr>
        <p:spPr>
          <a:xfrm>
            <a:off x="9725024" y="4527175"/>
            <a:ext cx="1885950" cy="246221"/>
          </a:xfrm>
          <a:prstGeom prst="rect">
            <a:avLst/>
          </a:prstGeom>
        </p:spPr>
        <p:txBody>
          <a:bodyPr anchor="b"/>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23" name="Text Placeholder 5B">
            <a:extLst>
              <a:ext uri="{FF2B5EF4-FFF2-40B4-BE49-F238E27FC236}">
                <a16:creationId xmlns:a16="http://schemas.microsoft.com/office/drawing/2014/main" id="{2011B957-D1A2-2DAE-D594-2F0E38E21978}"/>
              </a:ext>
            </a:extLst>
          </p:cNvPr>
          <p:cNvSpPr>
            <a:spLocks noGrp="1"/>
          </p:cNvSpPr>
          <p:nvPr>
            <p:ph type="body" sz="quarter" idx="45" hasCustomPrompt="1"/>
          </p:nvPr>
        </p:nvSpPr>
        <p:spPr>
          <a:xfrm>
            <a:off x="9725024" y="4802686"/>
            <a:ext cx="1885950" cy="184666"/>
          </a:xfrm>
          <a:prstGeom prst="rect">
            <a:avLst/>
          </a:prstGeom>
        </p:spPr>
        <p:txBody>
          <a:bodyPr/>
          <a:lstStyle>
            <a:lvl1pPr marL="0" indent="0">
              <a:buNone/>
              <a:defRPr sz="12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1" name="Text Placeholder 2A sub">
            <a:extLst>
              <a:ext uri="{FF2B5EF4-FFF2-40B4-BE49-F238E27FC236}">
                <a16:creationId xmlns:a16="http://schemas.microsoft.com/office/drawing/2014/main" id="{9E177AA9-B8CD-4FAB-41EF-487A1817117B}"/>
              </a:ext>
            </a:extLst>
          </p:cNvPr>
          <p:cNvSpPr>
            <a:spLocks noGrp="1"/>
          </p:cNvSpPr>
          <p:nvPr>
            <p:ph type="body" sz="quarter" idx="59" hasCustomPrompt="1"/>
          </p:nvPr>
        </p:nvSpPr>
        <p:spPr>
          <a:xfrm>
            <a:off x="9729821" y="5290479"/>
            <a:ext cx="1858900" cy="646331"/>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Tree>
    <p:extLst>
      <p:ext uri="{BB962C8B-B14F-4D97-AF65-F5344CB8AC3E}">
        <p14:creationId xmlns:p14="http://schemas.microsoft.com/office/powerpoint/2010/main" val="72404346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4">
          <p15:clr>
            <a:srgbClr val="954F72"/>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eam roster_Multiple team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0" name="Team 1">
            <a:extLst>
              <a:ext uri="{FF2B5EF4-FFF2-40B4-BE49-F238E27FC236}">
                <a16:creationId xmlns:a16="http://schemas.microsoft.com/office/drawing/2014/main" id="{EAC1260E-BA48-53D3-BF6A-F6A0DFCCE784}"/>
              </a:ext>
            </a:extLst>
          </p:cNvPr>
          <p:cNvSpPr>
            <a:spLocks noGrp="1"/>
          </p:cNvSpPr>
          <p:nvPr>
            <p:ph type="body" sz="quarter" idx="41" hasCustomPrompt="1"/>
          </p:nvPr>
        </p:nvSpPr>
        <p:spPr>
          <a:xfrm>
            <a:off x="584200" y="2038192"/>
            <a:ext cx="1487488" cy="246221"/>
          </a:xfrm>
          <a:prstGeom prst="rect">
            <a:avLst/>
          </a:prstGeom>
        </p:spPr>
        <p:txBody>
          <a:bodyPr/>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a:t>
            </a:r>
          </a:p>
        </p:txBody>
      </p:sp>
      <p:sp>
        <p:nvSpPr>
          <p:cNvPr id="58" name="Picture 1A" descr="This photo is a 'placeholder' only. Drag or drop your photo here, or click and tap the center to insert a photo.">
            <a:extLst>
              <a:ext uri="{FF2B5EF4-FFF2-40B4-BE49-F238E27FC236}">
                <a16:creationId xmlns:a16="http://schemas.microsoft.com/office/drawing/2014/main" id="{CF09008E-C8DA-8542-44BB-F1439E163666}"/>
              </a:ext>
            </a:extLst>
          </p:cNvPr>
          <p:cNvSpPr>
            <a:spLocks noGrp="1" noChangeAspect="1"/>
          </p:cNvSpPr>
          <p:nvPr>
            <p:ph type="pic" sz="quarter" idx="28"/>
          </p:nvPr>
        </p:nvSpPr>
        <p:spPr bwMode="ltGray">
          <a:xfrm>
            <a:off x="2179638"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87" name="Text 1A">
            <a:extLst>
              <a:ext uri="{FF2B5EF4-FFF2-40B4-BE49-F238E27FC236}">
                <a16:creationId xmlns:a16="http://schemas.microsoft.com/office/drawing/2014/main" id="{D337A474-C652-3B0E-29FC-8E6BCEB708D7}"/>
              </a:ext>
            </a:extLst>
          </p:cNvPr>
          <p:cNvSpPr>
            <a:spLocks noGrp="1"/>
          </p:cNvSpPr>
          <p:nvPr>
            <p:ph type="body" sz="quarter" idx="45" hasCustomPrompt="1"/>
          </p:nvPr>
        </p:nvSpPr>
        <p:spPr>
          <a:xfrm>
            <a:off x="3193643"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88" name="Text 1A sub">
            <a:extLst>
              <a:ext uri="{FF2B5EF4-FFF2-40B4-BE49-F238E27FC236}">
                <a16:creationId xmlns:a16="http://schemas.microsoft.com/office/drawing/2014/main" id="{1F00B75E-01E0-5E87-E386-BDFC35FFFF8F}"/>
              </a:ext>
            </a:extLst>
          </p:cNvPr>
          <p:cNvSpPr>
            <a:spLocks noGrp="1"/>
          </p:cNvSpPr>
          <p:nvPr>
            <p:ph type="body" sz="quarter" idx="46" hasCustomPrompt="1"/>
          </p:nvPr>
        </p:nvSpPr>
        <p:spPr>
          <a:xfrm>
            <a:off x="3193643"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2" name="Picture1B" descr="This photo is a 'placeholder' only. Drag or drop your photo here, or click and tap the center to insert a photo.">
            <a:extLst>
              <a:ext uri="{FF2B5EF4-FFF2-40B4-BE49-F238E27FC236}">
                <a16:creationId xmlns:a16="http://schemas.microsoft.com/office/drawing/2014/main" id="{CEACD9E7-51B8-5254-3686-175C5BB133DF}"/>
              </a:ext>
            </a:extLst>
          </p:cNvPr>
          <p:cNvSpPr>
            <a:spLocks noGrp="1" noChangeAspect="1"/>
          </p:cNvSpPr>
          <p:nvPr>
            <p:ph type="pic" sz="quarter" idx="32"/>
          </p:nvPr>
        </p:nvSpPr>
        <p:spPr bwMode="ltGray">
          <a:xfrm>
            <a:off x="4609587"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109" name="Text Placeholder 1B">
            <a:extLst>
              <a:ext uri="{FF2B5EF4-FFF2-40B4-BE49-F238E27FC236}">
                <a16:creationId xmlns:a16="http://schemas.microsoft.com/office/drawing/2014/main" id="{A2873A7E-CEE4-0C4E-8167-6EF0987D2674}"/>
              </a:ext>
            </a:extLst>
          </p:cNvPr>
          <p:cNvSpPr>
            <a:spLocks noGrp="1"/>
          </p:cNvSpPr>
          <p:nvPr>
            <p:ph type="body" sz="quarter" idx="53" hasCustomPrompt="1"/>
          </p:nvPr>
        </p:nvSpPr>
        <p:spPr>
          <a:xfrm>
            <a:off x="5627448"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10" name="Text Placeholder 1B sub">
            <a:extLst>
              <a:ext uri="{FF2B5EF4-FFF2-40B4-BE49-F238E27FC236}">
                <a16:creationId xmlns:a16="http://schemas.microsoft.com/office/drawing/2014/main" id="{AB9871B7-8BB1-E459-64EE-59D815CD2383}"/>
              </a:ext>
            </a:extLst>
          </p:cNvPr>
          <p:cNvSpPr>
            <a:spLocks noGrp="1"/>
          </p:cNvSpPr>
          <p:nvPr>
            <p:ph type="body" sz="quarter" idx="54" hasCustomPrompt="1"/>
          </p:nvPr>
        </p:nvSpPr>
        <p:spPr>
          <a:xfrm>
            <a:off x="5627448"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6" name="Picture 1C" descr="This photo is a 'placeholder' only. Drag or drop your photo here, or click and tap the center to insert a photo.">
            <a:extLst>
              <a:ext uri="{FF2B5EF4-FFF2-40B4-BE49-F238E27FC236}">
                <a16:creationId xmlns:a16="http://schemas.microsoft.com/office/drawing/2014/main" id="{670E16F5-3AA1-FEA9-317D-C40075021B6D}"/>
              </a:ext>
            </a:extLst>
          </p:cNvPr>
          <p:cNvSpPr>
            <a:spLocks noGrp="1" noChangeAspect="1"/>
          </p:cNvSpPr>
          <p:nvPr>
            <p:ph type="pic" sz="quarter" idx="36"/>
          </p:nvPr>
        </p:nvSpPr>
        <p:spPr bwMode="ltGray">
          <a:xfrm>
            <a:off x="7049911"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117" name="Text Placeholder 58">
            <a:extLst>
              <a:ext uri="{FF2B5EF4-FFF2-40B4-BE49-F238E27FC236}">
                <a16:creationId xmlns:a16="http://schemas.microsoft.com/office/drawing/2014/main" id="{68856651-193C-FF68-98C9-C951D0E77529}"/>
              </a:ext>
            </a:extLst>
          </p:cNvPr>
          <p:cNvSpPr>
            <a:spLocks noGrp="1"/>
          </p:cNvSpPr>
          <p:nvPr>
            <p:ph type="body" sz="quarter" idx="61" hasCustomPrompt="1"/>
          </p:nvPr>
        </p:nvSpPr>
        <p:spPr>
          <a:xfrm>
            <a:off x="8057744"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18" name="Text Placeholder 58">
            <a:extLst>
              <a:ext uri="{FF2B5EF4-FFF2-40B4-BE49-F238E27FC236}">
                <a16:creationId xmlns:a16="http://schemas.microsoft.com/office/drawing/2014/main" id="{FB65F947-C716-277E-9951-A3340251913A}"/>
              </a:ext>
            </a:extLst>
          </p:cNvPr>
          <p:cNvSpPr>
            <a:spLocks noGrp="1"/>
          </p:cNvSpPr>
          <p:nvPr>
            <p:ph type="body" sz="quarter" idx="62" hasCustomPrompt="1"/>
          </p:nvPr>
        </p:nvSpPr>
        <p:spPr>
          <a:xfrm>
            <a:off x="8057744"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78" name="Picture 1D" descr="This photo is a 'placeholder' only. Drag or drop your photo here, or click and tap the center to insert a photo.">
            <a:extLst>
              <a:ext uri="{FF2B5EF4-FFF2-40B4-BE49-F238E27FC236}">
                <a16:creationId xmlns:a16="http://schemas.microsoft.com/office/drawing/2014/main" id="{EAF85CD8-23DF-4DD3-E38F-BC7907F52278}"/>
              </a:ext>
            </a:extLst>
          </p:cNvPr>
          <p:cNvSpPr>
            <a:spLocks noGrp="1" noChangeAspect="1"/>
          </p:cNvSpPr>
          <p:nvPr>
            <p:ph type="pic" sz="quarter" idx="40"/>
          </p:nvPr>
        </p:nvSpPr>
        <p:spPr bwMode="ltGray">
          <a:xfrm>
            <a:off x="9485490"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125" name="Text Placeholder 58">
            <a:extLst>
              <a:ext uri="{FF2B5EF4-FFF2-40B4-BE49-F238E27FC236}">
                <a16:creationId xmlns:a16="http://schemas.microsoft.com/office/drawing/2014/main" id="{2F40174B-F79F-9DA2-D924-306D82B535A7}"/>
              </a:ext>
            </a:extLst>
          </p:cNvPr>
          <p:cNvSpPr>
            <a:spLocks noGrp="1"/>
          </p:cNvSpPr>
          <p:nvPr>
            <p:ph type="body" sz="quarter" idx="69" hasCustomPrompt="1"/>
          </p:nvPr>
        </p:nvSpPr>
        <p:spPr>
          <a:xfrm>
            <a:off x="10478312"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6" name="Text Placeholder 58">
            <a:extLst>
              <a:ext uri="{FF2B5EF4-FFF2-40B4-BE49-F238E27FC236}">
                <a16:creationId xmlns:a16="http://schemas.microsoft.com/office/drawing/2014/main" id="{AC4C1DAE-B629-901C-0D8E-C695BB26A8F8}"/>
              </a:ext>
            </a:extLst>
          </p:cNvPr>
          <p:cNvSpPr>
            <a:spLocks noGrp="1"/>
          </p:cNvSpPr>
          <p:nvPr>
            <p:ph type="body" sz="quarter" idx="70" hasCustomPrompt="1"/>
          </p:nvPr>
        </p:nvSpPr>
        <p:spPr>
          <a:xfrm>
            <a:off x="10478312"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3" name="Straight Connector 2">
            <a:extLst>
              <a:ext uri="{FF2B5EF4-FFF2-40B4-BE49-F238E27FC236}">
                <a16:creationId xmlns:a16="http://schemas.microsoft.com/office/drawing/2014/main" id="{52987D6A-0F2F-4E5F-3007-F11565E4BC07}"/>
              </a:ext>
            </a:extLst>
          </p:cNvPr>
          <p:cNvCxnSpPr>
            <a:cxnSpLocks/>
          </p:cNvCxnSpPr>
          <p:nvPr userDrawn="1"/>
        </p:nvCxnSpPr>
        <p:spPr>
          <a:xfrm>
            <a:off x="588662" y="2796209"/>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am 2">
            <a:extLst>
              <a:ext uri="{FF2B5EF4-FFF2-40B4-BE49-F238E27FC236}">
                <a16:creationId xmlns:a16="http://schemas.microsoft.com/office/drawing/2014/main" id="{F05EC6DD-FD7C-4893-626E-18BCABF1A730}"/>
              </a:ext>
            </a:extLst>
          </p:cNvPr>
          <p:cNvSpPr>
            <a:spLocks noGrp="1"/>
          </p:cNvSpPr>
          <p:nvPr>
            <p:ph type="body" sz="quarter" idx="42" hasCustomPrompt="1"/>
          </p:nvPr>
        </p:nvSpPr>
        <p:spPr>
          <a:xfrm>
            <a:off x="584200" y="3276600"/>
            <a:ext cx="1487488" cy="246221"/>
          </a:xfrm>
          <a:prstGeom prst="rect">
            <a:avLst/>
          </a:prstGeom>
        </p:spPr>
        <p:txBody>
          <a:bodyPr/>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a:t>
            </a:r>
          </a:p>
        </p:txBody>
      </p:sp>
      <p:sp>
        <p:nvSpPr>
          <p:cNvPr id="52" name="Picture 2A" descr="This photo is a 'placeholder' only. Drag or drop your photo here, or click and tap the center to insert a photo.">
            <a:extLst>
              <a:ext uri="{FF2B5EF4-FFF2-40B4-BE49-F238E27FC236}">
                <a16:creationId xmlns:a16="http://schemas.microsoft.com/office/drawing/2014/main" id="{3683265F-012D-6F07-2701-CE059692723B}"/>
              </a:ext>
            </a:extLst>
          </p:cNvPr>
          <p:cNvSpPr>
            <a:spLocks noGrp="1" noChangeAspect="1"/>
          </p:cNvSpPr>
          <p:nvPr>
            <p:ph type="pic" sz="quarter" idx="27"/>
          </p:nvPr>
        </p:nvSpPr>
        <p:spPr bwMode="ltGray">
          <a:xfrm>
            <a:off x="2179638"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103" name="Text Placeholder 2A">
            <a:extLst>
              <a:ext uri="{FF2B5EF4-FFF2-40B4-BE49-F238E27FC236}">
                <a16:creationId xmlns:a16="http://schemas.microsoft.com/office/drawing/2014/main" id="{9AC7CBEF-A69C-1153-95E2-03B55A949BC6}"/>
              </a:ext>
            </a:extLst>
          </p:cNvPr>
          <p:cNvSpPr>
            <a:spLocks noGrp="1"/>
          </p:cNvSpPr>
          <p:nvPr>
            <p:ph type="body" sz="quarter" idx="47" hasCustomPrompt="1"/>
          </p:nvPr>
        </p:nvSpPr>
        <p:spPr>
          <a:xfrm>
            <a:off x="3193643"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04" name="Text Placeholder 2A sub">
            <a:extLst>
              <a:ext uri="{FF2B5EF4-FFF2-40B4-BE49-F238E27FC236}">
                <a16:creationId xmlns:a16="http://schemas.microsoft.com/office/drawing/2014/main" id="{18F72234-E1C0-2AE8-3856-A9DA5D3E2366}"/>
              </a:ext>
            </a:extLst>
          </p:cNvPr>
          <p:cNvSpPr>
            <a:spLocks noGrp="1"/>
          </p:cNvSpPr>
          <p:nvPr>
            <p:ph type="body" sz="quarter" idx="48" hasCustomPrompt="1"/>
          </p:nvPr>
        </p:nvSpPr>
        <p:spPr>
          <a:xfrm>
            <a:off x="3193643"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1" name="Picture 2B" descr="This photo is a 'placeholder' only. Drag or drop your photo here, or click and tap the center to insert a photo.">
            <a:extLst>
              <a:ext uri="{FF2B5EF4-FFF2-40B4-BE49-F238E27FC236}">
                <a16:creationId xmlns:a16="http://schemas.microsoft.com/office/drawing/2014/main" id="{F86601BD-7BF4-FD32-0E9B-6603872589C2}"/>
              </a:ext>
            </a:extLst>
          </p:cNvPr>
          <p:cNvSpPr>
            <a:spLocks noGrp="1" noChangeAspect="1"/>
          </p:cNvSpPr>
          <p:nvPr>
            <p:ph type="pic" sz="quarter" idx="31"/>
          </p:nvPr>
        </p:nvSpPr>
        <p:spPr bwMode="ltGray">
          <a:xfrm>
            <a:off x="4609587"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111" name="Text Placeholder 2B">
            <a:extLst>
              <a:ext uri="{FF2B5EF4-FFF2-40B4-BE49-F238E27FC236}">
                <a16:creationId xmlns:a16="http://schemas.microsoft.com/office/drawing/2014/main" id="{D256E125-F361-C485-DF03-CDF838C4C5D4}"/>
              </a:ext>
            </a:extLst>
          </p:cNvPr>
          <p:cNvSpPr>
            <a:spLocks noGrp="1"/>
          </p:cNvSpPr>
          <p:nvPr>
            <p:ph type="body" sz="quarter" idx="55" hasCustomPrompt="1"/>
          </p:nvPr>
        </p:nvSpPr>
        <p:spPr>
          <a:xfrm>
            <a:off x="5627448"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12" name="Text Placeholder 2B_sub">
            <a:extLst>
              <a:ext uri="{FF2B5EF4-FFF2-40B4-BE49-F238E27FC236}">
                <a16:creationId xmlns:a16="http://schemas.microsoft.com/office/drawing/2014/main" id="{F1DB8B55-ADB7-52BB-3EA5-71726CCBB1E1}"/>
              </a:ext>
            </a:extLst>
          </p:cNvPr>
          <p:cNvSpPr>
            <a:spLocks noGrp="1"/>
          </p:cNvSpPr>
          <p:nvPr>
            <p:ph type="body" sz="quarter" idx="56" hasCustomPrompt="1"/>
          </p:nvPr>
        </p:nvSpPr>
        <p:spPr>
          <a:xfrm>
            <a:off x="5627448"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5" name="Picture 2C" descr="This photo is a 'placeholder' only. Drag or drop your photo here, or click and tap the center to insert a photo.">
            <a:extLst>
              <a:ext uri="{FF2B5EF4-FFF2-40B4-BE49-F238E27FC236}">
                <a16:creationId xmlns:a16="http://schemas.microsoft.com/office/drawing/2014/main" id="{A2A2A427-02F5-F017-0838-E8FC6DFD9DCC}"/>
              </a:ext>
            </a:extLst>
          </p:cNvPr>
          <p:cNvSpPr>
            <a:spLocks noGrp="1" noChangeAspect="1"/>
          </p:cNvSpPr>
          <p:nvPr>
            <p:ph type="pic" sz="quarter" idx="35"/>
          </p:nvPr>
        </p:nvSpPr>
        <p:spPr bwMode="ltGray">
          <a:xfrm>
            <a:off x="7049911"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119" name="Text Placeholder 58">
            <a:extLst>
              <a:ext uri="{FF2B5EF4-FFF2-40B4-BE49-F238E27FC236}">
                <a16:creationId xmlns:a16="http://schemas.microsoft.com/office/drawing/2014/main" id="{05DDA5ED-C3DB-E9E2-8971-D0105F3DD1BB}"/>
              </a:ext>
            </a:extLst>
          </p:cNvPr>
          <p:cNvSpPr>
            <a:spLocks noGrp="1"/>
          </p:cNvSpPr>
          <p:nvPr>
            <p:ph type="body" sz="quarter" idx="63" hasCustomPrompt="1"/>
          </p:nvPr>
        </p:nvSpPr>
        <p:spPr>
          <a:xfrm>
            <a:off x="8057744"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0" name="Text Placeholder 58">
            <a:extLst>
              <a:ext uri="{FF2B5EF4-FFF2-40B4-BE49-F238E27FC236}">
                <a16:creationId xmlns:a16="http://schemas.microsoft.com/office/drawing/2014/main" id="{0104D511-D561-3E1E-E563-D5816B57812C}"/>
              </a:ext>
            </a:extLst>
          </p:cNvPr>
          <p:cNvSpPr>
            <a:spLocks noGrp="1"/>
          </p:cNvSpPr>
          <p:nvPr>
            <p:ph type="body" sz="quarter" idx="64" hasCustomPrompt="1"/>
          </p:nvPr>
        </p:nvSpPr>
        <p:spPr>
          <a:xfrm>
            <a:off x="8057744"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77" name="Picture 2D" descr="This photo is a 'placeholder' only. Drag or drop your photo here, or click and tap the center to insert a photo.">
            <a:extLst>
              <a:ext uri="{FF2B5EF4-FFF2-40B4-BE49-F238E27FC236}">
                <a16:creationId xmlns:a16="http://schemas.microsoft.com/office/drawing/2014/main" id="{0B58B8BD-A5A8-318B-F148-ECBE35A9C859}"/>
              </a:ext>
            </a:extLst>
          </p:cNvPr>
          <p:cNvSpPr>
            <a:spLocks noGrp="1" noChangeAspect="1"/>
          </p:cNvSpPr>
          <p:nvPr>
            <p:ph type="pic" sz="quarter" idx="39"/>
          </p:nvPr>
        </p:nvSpPr>
        <p:spPr bwMode="ltGray">
          <a:xfrm>
            <a:off x="9485490"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127" name="Text Placeholder 58">
            <a:extLst>
              <a:ext uri="{FF2B5EF4-FFF2-40B4-BE49-F238E27FC236}">
                <a16:creationId xmlns:a16="http://schemas.microsoft.com/office/drawing/2014/main" id="{AC77C908-9B8C-7BC9-E855-60861BF60189}"/>
              </a:ext>
            </a:extLst>
          </p:cNvPr>
          <p:cNvSpPr>
            <a:spLocks noGrp="1"/>
          </p:cNvSpPr>
          <p:nvPr>
            <p:ph type="body" sz="quarter" idx="71" hasCustomPrompt="1"/>
          </p:nvPr>
        </p:nvSpPr>
        <p:spPr>
          <a:xfrm>
            <a:off x="10478312"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8" name="Text Placeholder 58">
            <a:extLst>
              <a:ext uri="{FF2B5EF4-FFF2-40B4-BE49-F238E27FC236}">
                <a16:creationId xmlns:a16="http://schemas.microsoft.com/office/drawing/2014/main" id="{2A31E680-8947-2CD1-1234-0D804919CD67}"/>
              </a:ext>
            </a:extLst>
          </p:cNvPr>
          <p:cNvSpPr>
            <a:spLocks noGrp="1"/>
          </p:cNvSpPr>
          <p:nvPr>
            <p:ph type="body" sz="quarter" idx="72" hasCustomPrompt="1"/>
          </p:nvPr>
        </p:nvSpPr>
        <p:spPr>
          <a:xfrm>
            <a:off x="10478312"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5" name="Straight Connector 4">
            <a:extLst>
              <a:ext uri="{FF2B5EF4-FFF2-40B4-BE49-F238E27FC236}">
                <a16:creationId xmlns:a16="http://schemas.microsoft.com/office/drawing/2014/main" id="{3DC66D7B-06E6-2FE1-9070-DA44529047F6}"/>
              </a:ext>
            </a:extLst>
          </p:cNvPr>
          <p:cNvCxnSpPr>
            <a:cxnSpLocks/>
          </p:cNvCxnSpPr>
          <p:nvPr userDrawn="1"/>
        </p:nvCxnSpPr>
        <p:spPr>
          <a:xfrm>
            <a:off x="588662" y="3962400"/>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Team 3">
            <a:extLst>
              <a:ext uri="{FF2B5EF4-FFF2-40B4-BE49-F238E27FC236}">
                <a16:creationId xmlns:a16="http://schemas.microsoft.com/office/drawing/2014/main" id="{C9A48E5A-0196-C631-5677-E552C3FEB3E7}"/>
              </a:ext>
            </a:extLst>
          </p:cNvPr>
          <p:cNvSpPr>
            <a:spLocks noGrp="1"/>
          </p:cNvSpPr>
          <p:nvPr>
            <p:ph type="body" sz="quarter" idx="43" hasCustomPrompt="1"/>
          </p:nvPr>
        </p:nvSpPr>
        <p:spPr>
          <a:xfrm>
            <a:off x="584200" y="4419600"/>
            <a:ext cx="1487488" cy="246221"/>
          </a:xfrm>
          <a:prstGeom prst="rect">
            <a:avLst/>
          </a:prstGeom>
        </p:spPr>
        <p:txBody>
          <a:bodyPr/>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a:t>
            </a:r>
          </a:p>
        </p:txBody>
      </p:sp>
      <p:sp>
        <p:nvSpPr>
          <p:cNvPr id="46" name="Picture 3A" descr="This photo is a 'placeholder' only. Drag or drop your photo here, or click and tap the center to insert a photo.">
            <a:extLst>
              <a:ext uri="{FF2B5EF4-FFF2-40B4-BE49-F238E27FC236}">
                <a16:creationId xmlns:a16="http://schemas.microsoft.com/office/drawing/2014/main" id="{2B8FDD32-8611-99C5-65AA-30B05B6B84E5}"/>
              </a:ext>
            </a:extLst>
          </p:cNvPr>
          <p:cNvSpPr>
            <a:spLocks noGrp="1" noChangeAspect="1"/>
          </p:cNvSpPr>
          <p:nvPr>
            <p:ph type="pic" sz="quarter" idx="26"/>
          </p:nvPr>
        </p:nvSpPr>
        <p:spPr bwMode="ltGray">
          <a:xfrm>
            <a:off x="2179638"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105" name="Text Placeholder 3A">
            <a:extLst>
              <a:ext uri="{FF2B5EF4-FFF2-40B4-BE49-F238E27FC236}">
                <a16:creationId xmlns:a16="http://schemas.microsoft.com/office/drawing/2014/main" id="{AB41C42A-097D-F7C2-91BF-D2FDE2773E78}"/>
              </a:ext>
            </a:extLst>
          </p:cNvPr>
          <p:cNvSpPr>
            <a:spLocks noGrp="1"/>
          </p:cNvSpPr>
          <p:nvPr>
            <p:ph type="body" sz="quarter" idx="49" hasCustomPrompt="1"/>
          </p:nvPr>
        </p:nvSpPr>
        <p:spPr>
          <a:xfrm>
            <a:off x="3193643"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06" name="Text Placeholder 3A sub">
            <a:extLst>
              <a:ext uri="{FF2B5EF4-FFF2-40B4-BE49-F238E27FC236}">
                <a16:creationId xmlns:a16="http://schemas.microsoft.com/office/drawing/2014/main" id="{E34BEA59-3674-ABE7-E437-F17A376FE647}"/>
              </a:ext>
            </a:extLst>
          </p:cNvPr>
          <p:cNvSpPr>
            <a:spLocks noGrp="1"/>
          </p:cNvSpPr>
          <p:nvPr>
            <p:ph type="body" sz="quarter" idx="50" hasCustomPrompt="1"/>
          </p:nvPr>
        </p:nvSpPr>
        <p:spPr>
          <a:xfrm>
            <a:off x="3193643"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0" name="Picture 3B" descr="This photo is a 'placeholder' only. Drag or drop your photo here, or click and tap the center to insert a photo.">
            <a:extLst>
              <a:ext uri="{FF2B5EF4-FFF2-40B4-BE49-F238E27FC236}">
                <a16:creationId xmlns:a16="http://schemas.microsoft.com/office/drawing/2014/main" id="{5576858D-E43A-F58A-9786-696B6702B5D5}"/>
              </a:ext>
            </a:extLst>
          </p:cNvPr>
          <p:cNvSpPr>
            <a:spLocks noGrp="1" noChangeAspect="1"/>
          </p:cNvSpPr>
          <p:nvPr>
            <p:ph type="pic" sz="quarter" idx="30"/>
          </p:nvPr>
        </p:nvSpPr>
        <p:spPr bwMode="ltGray">
          <a:xfrm>
            <a:off x="4609587"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113" name="Text Placeholder 3B">
            <a:extLst>
              <a:ext uri="{FF2B5EF4-FFF2-40B4-BE49-F238E27FC236}">
                <a16:creationId xmlns:a16="http://schemas.microsoft.com/office/drawing/2014/main" id="{4A30D761-3882-FCA7-7248-8122AADDA411}"/>
              </a:ext>
            </a:extLst>
          </p:cNvPr>
          <p:cNvSpPr>
            <a:spLocks noGrp="1"/>
          </p:cNvSpPr>
          <p:nvPr>
            <p:ph type="body" sz="quarter" idx="57" hasCustomPrompt="1"/>
          </p:nvPr>
        </p:nvSpPr>
        <p:spPr>
          <a:xfrm>
            <a:off x="5627448"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14" name="Text Placeholder 3B sub">
            <a:extLst>
              <a:ext uri="{FF2B5EF4-FFF2-40B4-BE49-F238E27FC236}">
                <a16:creationId xmlns:a16="http://schemas.microsoft.com/office/drawing/2014/main" id="{224312F0-9FF2-699F-BDB5-D290316F2A15}"/>
              </a:ext>
            </a:extLst>
          </p:cNvPr>
          <p:cNvSpPr>
            <a:spLocks noGrp="1"/>
          </p:cNvSpPr>
          <p:nvPr>
            <p:ph type="body" sz="quarter" idx="58" hasCustomPrompt="1"/>
          </p:nvPr>
        </p:nvSpPr>
        <p:spPr>
          <a:xfrm>
            <a:off x="5627448"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4" name="Picture 3C" descr="This photo is a 'placeholder' only. Drag or drop your photo here, or click and tap the center to insert a photo.">
            <a:extLst>
              <a:ext uri="{FF2B5EF4-FFF2-40B4-BE49-F238E27FC236}">
                <a16:creationId xmlns:a16="http://schemas.microsoft.com/office/drawing/2014/main" id="{C85BA239-1EC8-4FFB-7EB6-F28B89D75B63}"/>
              </a:ext>
            </a:extLst>
          </p:cNvPr>
          <p:cNvSpPr>
            <a:spLocks noGrp="1" noChangeAspect="1"/>
          </p:cNvSpPr>
          <p:nvPr>
            <p:ph type="pic" sz="quarter" idx="34"/>
          </p:nvPr>
        </p:nvSpPr>
        <p:spPr bwMode="ltGray">
          <a:xfrm>
            <a:off x="7049911"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121" name="Text Placeholder 3C">
            <a:extLst>
              <a:ext uri="{FF2B5EF4-FFF2-40B4-BE49-F238E27FC236}">
                <a16:creationId xmlns:a16="http://schemas.microsoft.com/office/drawing/2014/main" id="{599F4DE5-344C-7327-0697-53FD699839F4}"/>
              </a:ext>
            </a:extLst>
          </p:cNvPr>
          <p:cNvSpPr>
            <a:spLocks noGrp="1"/>
          </p:cNvSpPr>
          <p:nvPr>
            <p:ph type="body" sz="quarter" idx="65" hasCustomPrompt="1"/>
          </p:nvPr>
        </p:nvSpPr>
        <p:spPr>
          <a:xfrm>
            <a:off x="8057744"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2" name="Text Placeholder 3C sub">
            <a:extLst>
              <a:ext uri="{FF2B5EF4-FFF2-40B4-BE49-F238E27FC236}">
                <a16:creationId xmlns:a16="http://schemas.microsoft.com/office/drawing/2014/main" id="{4151E608-DEC2-D4C7-825C-79D125D7F057}"/>
              </a:ext>
            </a:extLst>
          </p:cNvPr>
          <p:cNvSpPr>
            <a:spLocks noGrp="1"/>
          </p:cNvSpPr>
          <p:nvPr>
            <p:ph type="body" sz="quarter" idx="66" hasCustomPrompt="1"/>
          </p:nvPr>
        </p:nvSpPr>
        <p:spPr>
          <a:xfrm>
            <a:off x="8057744"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76" name="Picture 3D" descr="This photo is a 'placeholder' only. Drag or drop your photo here, or click and tap the center to insert a photo.">
            <a:extLst>
              <a:ext uri="{FF2B5EF4-FFF2-40B4-BE49-F238E27FC236}">
                <a16:creationId xmlns:a16="http://schemas.microsoft.com/office/drawing/2014/main" id="{5034F797-5F7D-8132-4696-E98CCB6644C1}"/>
              </a:ext>
            </a:extLst>
          </p:cNvPr>
          <p:cNvSpPr>
            <a:spLocks noGrp="1" noChangeAspect="1"/>
          </p:cNvSpPr>
          <p:nvPr>
            <p:ph type="pic" sz="quarter" idx="38"/>
          </p:nvPr>
        </p:nvSpPr>
        <p:spPr bwMode="ltGray">
          <a:xfrm>
            <a:off x="9485490"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129" name="Text Placeholder 3D">
            <a:extLst>
              <a:ext uri="{FF2B5EF4-FFF2-40B4-BE49-F238E27FC236}">
                <a16:creationId xmlns:a16="http://schemas.microsoft.com/office/drawing/2014/main" id="{5BCDC841-D733-3ACD-E114-E80A1848F100}"/>
              </a:ext>
            </a:extLst>
          </p:cNvPr>
          <p:cNvSpPr>
            <a:spLocks noGrp="1"/>
          </p:cNvSpPr>
          <p:nvPr>
            <p:ph type="body" sz="quarter" idx="73" hasCustomPrompt="1"/>
          </p:nvPr>
        </p:nvSpPr>
        <p:spPr>
          <a:xfrm>
            <a:off x="10478312"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30" name="Text Placeholder 3D sub">
            <a:extLst>
              <a:ext uri="{FF2B5EF4-FFF2-40B4-BE49-F238E27FC236}">
                <a16:creationId xmlns:a16="http://schemas.microsoft.com/office/drawing/2014/main" id="{7C8FEFE3-14BE-A1C6-789C-EA608BCFFD42}"/>
              </a:ext>
            </a:extLst>
          </p:cNvPr>
          <p:cNvSpPr>
            <a:spLocks noGrp="1"/>
          </p:cNvSpPr>
          <p:nvPr>
            <p:ph type="body" sz="quarter" idx="74" hasCustomPrompt="1"/>
          </p:nvPr>
        </p:nvSpPr>
        <p:spPr>
          <a:xfrm>
            <a:off x="10478312"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6" name="Straight Connector 5">
            <a:extLst>
              <a:ext uri="{FF2B5EF4-FFF2-40B4-BE49-F238E27FC236}">
                <a16:creationId xmlns:a16="http://schemas.microsoft.com/office/drawing/2014/main" id="{DED415D4-7CA0-5BF6-343A-2CE47E7B2DCC}"/>
              </a:ext>
            </a:extLst>
          </p:cNvPr>
          <p:cNvCxnSpPr>
            <a:cxnSpLocks/>
          </p:cNvCxnSpPr>
          <p:nvPr userDrawn="1"/>
        </p:nvCxnSpPr>
        <p:spPr>
          <a:xfrm>
            <a:off x="588662" y="5128591"/>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am 4">
            <a:extLst>
              <a:ext uri="{FF2B5EF4-FFF2-40B4-BE49-F238E27FC236}">
                <a16:creationId xmlns:a16="http://schemas.microsoft.com/office/drawing/2014/main" id="{8483B533-6533-C58C-1F46-518C95BF9FE0}"/>
              </a:ext>
            </a:extLst>
          </p:cNvPr>
          <p:cNvSpPr>
            <a:spLocks noGrp="1"/>
          </p:cNvSpPr>
          <p:nvPr>
            <p:ph type="body" sz="quarter" idx="44" hasCustomPrompt="1"/>
          </p:nvPr>
        </p:nvSpPr>
        <p:spPr>
          <a:xfrm>
            <a:off x="569912" y="5619750"/>
            <a:ext cx="1487488" cy="246221"/>
          </a:xfrm>
          <a:prstGeom prst="rect">
            <a:avLst/>
          </a:prstGeom>
        </p:spPr>
        <p:txBody>
          <a:bodyPr/>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a:t>
            </a:r>
          </a:p>
        </p:txBody>
      </p:sp>
      <p:sp>
        <p:nvSpPr>
          <p:cNvPr id="45" name="Picture 4A" descr="This photo is a 'placeholder' only. Drag or drop your photo here, or click and tap the center to insert a photo.">
            <a:extLst>
              <a:ext uri="{FF2B5EF4-FFF2-40B4-BE49-F238E27FC236}">
                <a16:creationId xmlns:a16="http://schemas.microsoft.com/office/drawing/2014/main" id="{071A4870-6F73-B3B1-A19E-89BA3CD5E445}"/>
              </a:ext>
            </a:extLst>
          </p:cNvPr>
          <p:cNvSpPr>
            <a:spLocks noGrp="1" noChangeAspect="1"/>
          </p:cNvSpPr>
          <p:nvPr>
            <p:ph type="pic" sz="quarter" idx="25"/>
          </p:nvPr>
        </p:nvSpPr>
        <p:spPr bwMode="ltGray">
          <a:xfrm>
            <a:off x="2179638"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107" name="Text Placeholder 4A">
            <a:extLst>
              <a:ext uri="{FF2B5EF4-FFF2-40B4-BE49-F238E27FC236}">
                <a16:creationId xmlns:a16="http://schemas.microsoft.com/office/drawing/2014/main" id="{EA12E955-8C61-FED3-64F0-7AE1C5600085}"/>
              </a:ext>
            </a:extLst>
          </p:cNvPr>
          <p:cNvSpPr>
            <a:spLocks noGrp="1"/>
          </p:cNvSpPr>
          <p:nvPr>
            <p:ph type="body" sz="quarter" idx="51" hasCustomPrompt="1"/>
          </p:nvPr>
        </p:nvSpPr>
        <p:spPr>
          <a:xfrm>
            <a:off x="3193643"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08" name="Text Placeholder 4A sub">
            <a:extLst>
              <a:ext uri="{FF2B5EF4-FFF2-40B4-BE49-F238E27FC236}">
                <a16:creationId xmlns:a16="http://schemas.microsoft.com/office/drawing/2014/main" id="{F76A8EFA-ED1A-36C8-6A34-0D101214C582}"/>
              </a:ext>
            </a:extLst>
          </p:cNvPr>
          <p:cNvSpPr>
            <a:spLocks noGrp="1"/>
          </p:cNvSpPr>
          <p:nvPr>
            <p:ph type="body" sz="quarter" idx="52" hasCustomPrompt="1"/>
          </p:nvPr>
        </p:nvSpPr>
        <p:spPr>
          <a:xfrm>
            <a:off x="3193643"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59" name="Picture 4B" descr="This photo is a 'placeholder' only. Drag or drop your photo here, or click and tap the center to insert a photo.">
            <a:extLst>
              <a:ext uri="{FF2B5EF4-FFF2-40B4-BE49-F238E27FC236}">
                <a16:creationId xmlns:a16="http://schemas.microsoft.com/office/drawing/2014/main" id="{907027D0-5E09-4A2E-A37C-14CE61DF133A}"/>
              </a:ext>
            </a:extLst>
          </p:cNvPr>
          <p:cNvSpPr>
            <a:spLocks noGrp="1" noChangeAspect="1"/>
          </p:cNvSpPr>
          <p:nvPr>
            <p:ph type="pic" sz="quarter" idx="29"/>
          </p:nvPr>
        </p:nvSpPr>
        <p:spPr bwMode="ltGray">
          <a:xfrm>
            <a:off x="4609587"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115" name="Text Placeholder 4B">
            <a:extLst>
              <a:ext uri="{FF2B5EF4-FFF2-40B4-BE49-F238E27FC236}">
                <a16:creationId xmlns:a16="http://schemas.microsoft.com/office/drawing/2014/main" id="{6B2538A4-AE65-94AB-59ED-3A361C12FF86}"/>
              </a:ext>
            </a:extLst>
          </p:cNvPr>
          <p:cNvSpPr>
            <a:spLocks noGrp="1"/>
          </p:cNvSpPr>
          <p:nvPr>
            <p:ph type="body" sz="quarter" idx="59" hasCustomPrompt="1"/>
          </p:nvPr>
        </p:nvSpPr>
        <p:spPr>
          <a:xfrm>
            <a:off x="5627448"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16" name="Text Placeholder 4B sub">
            <a:extLst>
              <a:ext uri="{FF2B5EF4-FFF2-40B4-BE49-F238E27FC236}">
                <a16:creationId xmlns:a16="http://schemas.microsoft.com/office/drawing/2014/main" id="{607F8E2D-73E8-EC44-6221-78077345EA93}"/>
              </a:ext>
            </a:extLst>
          </p:cNvPr>
          <p:cNvSpPr>
            <a:spLocks noGrp="1"/>
          </p:cNvSpPr>
          <p:nvPr>
            <p:ph type="body" sz="quarter" idx="60" hasCustomPrompt="1"/>
          </p:nvPr>
        </p:nvSpPr>
        <p:spPr>
          <a:xfrm>
            <a:off x="5627448"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3" name="Picture 4C" descr="This photo is a 'placeholder' only. Drag or drop your photo here, or click and tap the center to insert a photo.">
            <a:extLst>
              <a:ext uri="{FF2B5EF4-FFF2-40B4-BE49-F238E27FC236}">
                <a16:creationId xmlns:a16="http://schemas.microsoft.com/office/drawing/2014/main" id="{ACBB3065-742E-D171-CED7-ECD8165B88F4}"/>
              </a:ext>
            </a:extLst>
          </p:cNvPr>
          <p:cNvSpPr>
            <a:spLocks noGrp="1" noChangeAspect="1"/>
          </p:cNvSpPr>
          <p:nvPr>
            <p:ph type="pic" sz="quarter" idx="33"/>
          </p:nvPr>
        </p:nvSpPr>
        <p:spPr bwMode="ltGray">
          <a:xfrm>
            <a:off x="7049911"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123" name="Text Placeholder 4C">
            <a:extLst>
              <a:ext uri="{FF2B5EF4-FFF2-40B4-BE49-F238E27FC236}">
                <a16:creationId xmlns:a16="http://schemas.microsoft.com/office/drawing/2014/main" id="{77466272-A05D-FBB5-3703-BF2CDD8B65C4}"/>
              </a:ext>
            </a:extLst>
          </p:cNvPr>
          <p:cNvSpPr>
            <a:spLocks noGrp="1"/>
          </p:cNvSpPr>
          <p:nvPr>
            <p:ph type="body" sz="quarter" idx="67" hasCustomPrompt="1"/>
          </p:nvPr>
        </p:nvSpPr>
        <p:spPr>
          <a:xfrm>
            <a:off x="8057744"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4" name="Text Placeholder 4C sub">
            <a:extLst>
              <a:ext uri="{FF2B5EF4-FFF2-40B4-BE49-F238E27FC236}">
                <a16:creationId xmlns:a16="http://schemas.microsoft.com/office/drawing/2014/main" id="{A526625B-D047-0A06-742E-84796BB32F51}"/>
              </a:ext>
            </a:extLst>
          </p:cNvPr>
          <p:cNvSpPr>
            <a:spLocks noGrp="1"/>
          </p:cNvSpPr>
          <p:nvPr>
            <p:ph type="body" sz="quarter" idx="68" hasCustomPrompt="1"/>
          </p:nvPr>
        </p:nvSpPr>
        <p:spPr>
          <a:xfrm>
            <a:off x="8057744"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75" name="Picture 4D" descr="This photo is a 'placeholder' only. Drag or drop your photo here, or click and tap the center to insert a photo.">
            <a:extLst>
              <a:ext uri="{FF2B5EF4-FFF2-40B4-BE49-F238E27FC236}">
                <a16:creationId xmlns:a16="http://schemas.microsoft.com/office/drawing/2014/main" id="{2E32B300-56A1-1A66-EF17-E967047D5382}"/>
              </a:ext>
            </a:extLst>
          </p:cNvPr>
          <p:cNvSpPr>
            <a:spLocks noGrp="1" noChangeAspect="1"/>
          </p:cNvSpPr>
          <p:nvPr>
            <p:ph type="pic" sz="quarter" idx="37"/>
          </p:nvPr>
        </p:nvSpPr>
        <p:spPr bwMode="ltGray">
          <a:xfrm>
            <a:off x="9485490"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131" name="Text Placeholder 4D">
            <a:extLst>
              <a:ext uri="{FF2B5EF4-FFF2-40B4-BE49-F238E27FC236}">
                <a16:creationId xmlns:a16="http://schemas.microsoft.com/office/drawing/2014/main" id="{07A99D70-5C17-C524-9EBC-4C98D464B584}"/>
              </a:ext>
            </a:extLst>
          </p:cNvPr>
          <p:cNvSpPr>
            <a:spLocks noGrp="1"/>
          </p:cNvSpPr>
          <p:nvPr>
            <p:ph type="body" sz="quarter" idx="75" hasCustomPrompt="1"/>
          </p:nvPr>
        </p:nvSpPr>
        <p:spPr>
          <a:xfrm>
            <a:off x="10478312"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32" name="Text Placeholder 4D sub">
            <a:extLst>
              <a:ext uri="{FF2B5EF4-FFF2-40B4-BE49-F238E27FC236}">
                <a16:creationId xmlns:a16="http://schemas.microsoft.com/office/drawing/2014/main" id="{BE4D6E36-DEBA-45E6-C716-D1CE351789B6}"/>
              </a:ext>
            </a:extLst>
          </p:cNvPr>
          <p:cNvSpPr>
            <a:spLocks noGrp="1"/>
          </p:cNvSpPr>
          <p:nvPr>
            <p:ph type="body" sz="quarter" idx="76" hasCustomPrompt="1"/>
          </p:nvPr>
        </p:nvSpPr>
        <p:spPr>
          <a:xfrm>
            <a:off x="10478312"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Tree>
    <p:extLst>
      <p:ext uri="{BB962C8B-B14F-4D97-AF65-F5344CB8AC3E}">
        <p14:creationId xmlns:p14="http://schemas.microsoft.com/office/powerpoint/2010/main" val="272930526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ummary page_Big headline">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E59AFC-909D-1098-D672-A384B97467B1}"/>
              </a:ext>
            </a:extLst>
          </p:cNvPr>
          <p:cNvSpPr>
            <a:spLocks noGrp="1"/>
          </p:cNvSpPr>
          <p:nvPr>
            <p:ph type="title" hasCustomPrompt="1"/>
          </p:nvPr>
        </p:nvSpPr>
        <p:spPr>
          <a:xfrm>
            <a:off x="525081" y="2448062"/>
            <a:ext cx="10430257" cy="1015663"/>
          </a:xfrm>
        </p:spPr>
        <p:txBody>
          <a:bodyPr anchor="b" anchorCtr="0"/>
          <a:lstStyle>
            <a:lvl1pPr>
              <a:defRPr sz="6600" spc="-100" baseline="0">
                <a:latin typeface="+mn-lt"/>
              </a:defRPr>
            </a:lvl1pPr>
          </a:lstStyle>
          <a:p>
            <a:r>
              <a:rPr lang="en-US"/>
              <a:t>Big headline</a:t>
            </a:r>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58638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0" name="Text Placeholder 3">
            <a:extLst>
              <a:ext uri="{FF2B5EF4-FFF2-40B4-BE49-F238E27FC236}">
                <a16:creationId xmlns:a16="http://schemas.microsoft.com/office/drawing/2014/main" id="{7477A8E4-EDF0-DDB3-8098-28D44E2342D6}"/>
              </a:ext>
            </a:extLst>
          </p:cNvPr>
          <p:cNvSpPr>
            <a:spLocks noGrp="1"/>
          </p:cNvSpPr>
          <p:nvPr>
            <p:ph type="body" sz="quarter" idx="16"/>
          </p:nvPr>
        </p:nvSpPr>
        <p:spPr>
          <a:xfrm>
            <a:off x="624640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7287203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Quote_Yellow">
    <p:bg>
      <p:bgPr>
        <a:solidFill>
          <a:srgbClr val="FEE39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302E5-E8C0-47EB-D34E-4616AC830D79}"/>
              </a:ext>
            </a:extLst>
          </p:cNvPr>
          <p:cNvPicPr>
            <a:picLocks noChangeAspect="1"/>
          </p:cNvPicPr>
          <p:nvPr userDrawn="1"/>
        </p:nvPicPr>
        <p:blipFill>
          <a:blip r:embed="rId2">
            <a:biLevel thresh="25000"/>
            <a:alphaModFix amt="30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30000"/>
          </a:blip>
          <a:stretch>
            <a:fillRect/>
          </a:stretch>
        </p:blipFill>
        <p:spPr>
          <a:xfrm rot="10800000">
            <a:off x="8186352" y="3860767"/>
            <a:ext cx="4624669" cy="3379567"/>
          </a:xfrm>
          <a:prstGeom prst="rect">
            <a:avLst/>
          </a:prstGeom>
        </p:spPr>
      </p:pic>
      <p:sp>
        <p:nvSpPr>
          <p:cNvPr id="5" name="Text Placeholder 2">
            <a:extLst>
              <a:ext uri="{FF2B5EF4-FFF2-40B4-BE49-F238E27FC236}">
                <a16:creationId xmlns:a16="http://schemas.microsoft.com/office/drawing/2014/main" id="{FF66A1E9-95A5-06A0-C094-C7229E07CE4F}"/>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6" name="Text Placeholder 14">
            <a:extLst>
              <a:ext uri="{FF2B5EF4-FFF2-40B4-BE49-F238E27FC236}">
                <a16:creationId xmlns:a16="http://schemas.microsoft.com/office/drawing/2014/main" id="{B6545042-8344-3278-2EBA-0B243B20E241}"/>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endParaRPr lang="en-US"/>
          </a:p>
        </p:txBody>
      </p:sp>
      <p:sp>
        <p:nvSpPr>
          <p:cNvPr id="8" name="Text Placeholder 14">
            <a:extLst>
              <a:ext uri="{FF2B5EF4-FFF2-40B4-BE49-F238E27FC236}">
                <a16:creationId xmlns:a16="http://schemas.microsoft.com/office/drawing/2014/main" id="{5F1401AC-EF5B-A19F-A1B8-BE94B10D3A4E}"/>
              </a:ext>
            </a:extLst>
          </p:cNvPr>
          <p:cNvSpPr>
            <a:spLocks noGrp="1"/>
          </p:cNvSpPr>
          <p:nvPr>
            <p:ph type="body" sz="quarter" idx="13"/>
          </p:nvPr>
        </p:nvSpPr>
        <p:spPr>
          <a:xfrm>
            <a:off x="1534883" y="5010912"/>
            <a:ext cx="9144000" cy="184666"/>
          </a:xfrm>
          <a:prstGeom prst="rect">
            <a:avLst/>
          </a:prstGeom>
        </p:spPr>
        <p:txBody>
          <a:bodyPr/>
          <a:lstStyle>
            <a:lvl1pPr marL="0" indent="0" algn="ctr">
              <a:buNone/>
              <a:defRPr sz="1200">
                <a:solidFill>
                  <a:schemeClr val="tx1"/>
                </a:solidFill>
              </a:defRPr>
            </a:lvl1pPr>
          </a:lstStyle>
          <a:p>
            <a:pPr lvl="0"/>
            <a:endParaRPr lang="en-US"/>
          </a:p>
        </p:txBody>
      </p:sp>
    </p:spTree>
    <p:extLst>
      <p:ext uri="{BB962C8B-B14F-4D97-AF65-F5344CB8AC3E}">
        <p14:creationId xmlns:p14="http://schemas.microsoft.com/office/powerpoint/2010/main" val="21575507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Quote_Purple">
    <p:bg>
      <p:bgPr>
        <a:solidFill>
          <a:srgbClr val="D59ED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0DF2A-4008-7ADC-F1B1-AEF3EC3F4AE5}"/>
              </a:ext>
            </a:extLst>
          </p:cNvPr>
          <p:cNvPicPr>
            <a:picLocks noChangeAspect="1"/>
          </p:cNvPicPr>
          <p:nvPr userDrawn="1"/>
        </p:nvPicPr>
        <p:blipFill>
          <a:blip r:embed="rId2">
            <a:biLevel thresh="25000"/>
            <a:alphaModFix amt="20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20000"/>
          </a:blip>
          <a:stretch>
            <a:fillRect/>
          </a:stretch>
        </p:blipFill>
        <p:spPr>
          <a:xfrm rot="10800000">
            <a:off x="8186352" y="3860767"/>
            <a:ext cx="4624669" cy="3379567"/>
          </a:xfrm>
          <a:prstGeom prst="rect">
            <a:avLst/>
          </a:prstGeom>
        </p:spPr>
      </p:pic>
      <p:sp>
        <p:nvSpPr>
          <p:cNvPr id="3" name="Text Placeholder 2">
            <a:extLst>
              <a:ext uri="{FF2B5EF4-FFF2-40B4-BE49-F238E27FC236}">
                <a16:creationId xmlns:a16="http://schemas.microsoft.com/office/drawing/2014/main" id="{9DA38BF3-461B-6400-1B26-8D07051B435B}"/>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03018848-9AD6-5849-C1DB-16DE29D78142}"/>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endParaRPr lang="en-US"/>
          </a:p>
        </p:txBody>
      </p:sp>
      <p:sp>
        <p:nvSpPr>
          <p:cNvPr id="8" name="Text Placeholder 14">
            <a:extLst>
              <a:ext uri="{FF2B5EF4-FFF2-40B4-BE49-F238E27FC236}">
                <a16:creationId xmlns:a16="http://schemas.microsoft.com/office/drawing/2014/main" id="{D48EEBB1-A8CF-EF07-8131-862FA4258F5E}"/>
              </a:ext>
            </a:extLst>
          </p:cNvPr>
          <p:cNvSpPr>
            <a:spLocks noGrp="1"/>
          </p:cNvSpPr>
          <p:nvPr>
            <p:ph type="body" sz="quarter" idx="13"/>
          </p:nvPr>
        </p:nvSpPr>
        <p:spPr>
          <a:xfrm>
            <a:off x="1536192" y="5010912"/>
            <a:ext cx="9144000" cy="184666"/>
          </a:xfrm>
          <a:prstGeom prst="rect">
            <a:avLst/>
          </a:prstGeom>
        </p:spPr>
        <p:txBody>
          <a:bodyPr/>
          <a:lstStyle>
            <a:lvl1pPr marL="0" indent="0" algn="ctr">
              <a:buNone/>
              <a:defRPr sz="1200">
                <a:solidFill>
                  <a:schemeClr val="tx1"/>
                </a:solidFill>
              </a:defRPr>
            </a:lvl1pPr>
          </a:lstStyle>
          <a:p>
            <a:pPr lvl="0"/>
            <a:endParaRPr lang="en-US"/>
          </a:p>
        </p:txBody>
      </p:sp>
    </p:spTree>
    <p:extLst>
      <p:ext uri="{BB962C8B-B14F-4D97-AF65-F5344CB8AC3E}">
        <p14:creationId xmlns:p14="http://schemas.microsoft.com/office/powerpoint/2010/main" val="40835301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410347343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5657169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5181997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2" name="Text Placeholder 3">
            <a:extLst>
              <a:ext uri="{FF2B5EF4-FFF2-40B4-BE49-F238E27FC236}">
                <a16:creationId xmlns:a16="http://schemas.microsoft.com/office/drawing/2014/main" id="{53CBC165-170D-08C9-3B02-A3330AE9A5C6}"/>
              </a:ext>
            </a:extLst>
          </p:cNvPr>
          <p:cNvSpPr>
            <a:spLocks noGrp="1"/>
          </p:cNvSpPr>
          <p:nvPr>
            <p:ph type="body" sz="quarter" idx="15"/>
          </p:nvPr>
        </p:nvSpPr>
        <p:spPr>
          <a:xfrm>
            <a:off x="586390" y="1591056"/>
            <a:ext cx="5217510"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74320" indent="-137160">
              <a:spcAft>
                <a:spcPts val="0"/>
              </a:spcAft>
              <a:buFont typeface="Arial" panose="020B0604020202020204" pitchFamily="34" charset="0"/>
              <a:buChar char="•"/>
              <a:defRPr>
                <a:solidFill>
                  <a:schemeClr val="tx1"/>
                </a:solidFill>
              </a:defRPr>
            </a:lvl2pPr>
            <a:lvl3pPr marL="411480" indent="-137160">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7382E19E-C6C9-5DF7-1994-AFE741475188}"/>
              </a:ext>
            </a:extLst>
          </p:cNvPr>
          <p:cNvSpPr>
            <a:spLocks noGrp="1"/>
          </p:cNvSpPr>
          <p:nvPr>
            <p:ph type="body" sz="quarter" idx="20"/>
          </p:nvPr>
        </p:nvSpPr>
        <p:spPr>
          <a:xfrm>
            <a:off x="6253664" y="1591056"/>
            <a:ext cx="5187106"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74320" indent="-137160">
              <a:spcAft>
                <a:spcPts val="0"/>
              </a:spcAft>
              <a:buFont typeface="Arial" panose="020B0604020202020204" pitchFamily="34" charset="0"/>
              <a:buChar char="•"/>
              <a:defRPr>
                <a:solidFill>
                  <a:schemeClr val="tx1"/>
                </a:solidFill>
              </a:defRPr>
            </a:lvl2pPr>
            <a:lvl3pPr marL="411480" indent="-137160">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261497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8">
          <p15:clr>
            <a:srgbClr val="954F72"/>
          </p15:clr>
        </p15:guide>
        <p15:guide id="9" pos="2150">
          <p15:clr>
            <a:srgbClr val="954F72"/>
          </p15:clr>
        </p15:guide>
        <p15:guide id="10" pos="2544">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column_Text_with Subhead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7" name="Text Placeholder 11">
            <a:extLst>
              <a:ext uri="{FF2B5EF4-FFF2-40B4-BE49-F238E27FC236}">
                <a16:creationId xmlns:a16="http://schemas.microsoft.com/office/drawing/2014/main" id="{B99DE518-C598-A940-A59E-AD0A05432BA4}"/>
              </a:ext>
            </a:extLst>
          </p:cNvPr>
          <p:cNvSpPr>
            <a:spLocks noGrp="1"/>
          </p:cNvSpPr>
          <p:nvPr>
            <p:ph type="body" sz="quarter" idx="16"/>
          </p:nvPr>
        </p:nvSpPr>
        <p:spPr>
          <a:xfrm>
            <a:off x="58420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24E25ABE-71E1-BA48-6C8C-383755934901}"/>
              </a:ext>
            </a:extLst>
          </p:cNvPr>
          <p:cNvSpPr>
            <a:spLocks noGrp="1"/>
          </p:cNvSpPr>
          <p:nvPr>
            <p:ph type="body" sz="quarter" idx="15"/>
          </p:nvPr>
        </p:nvSpPr>
        <p:spPr>
          <a:xfrm>
            <a:off x="586390" y="2085764"/>
            <a:ext cx="5217510"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8" name="Text Placeholder 11">
            <a:extLst>
              <a:ext uri="{FF2B5EF4-FFF2-40B4-BE49-F238E27FC236}">
                <a16:creationId xmlns:a16="http://schemas.microsoft.com/office/drawing/2014/main" id="{1B7E7F6E-4D9D-5F8C-A5F0-526CA973BE99}"/>
              </a:ext>
            </a:extLst>
          </p:cNvPr>
          <p:cNvSpPr>
            <a:spLocks noGrp="1"/>
          </p:cNvSpPr>
          <p:nvPr>
            <p:ph type="body" sz="quarter" idx="19"/>
          </p:nvPr>
        </p:nvSpPr>
        <p:spPr>
          <a:xfrm>
            <a:off x="624422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37DAE155-2008-5357-51E8-E6B1FA7558C2}"/>
              </a:ext>
            </a:extLst>
          </p:cNvPr>
          <p:cNvSpPr>
            <a:spLocks noGrp="1"/>
          </p:cNvSpPr>
          <p:nvPr>
            <p:ph type="body" sz="quarter" idx="20"/>
          </p:nvPr>
        </p:nvSpPr>
        <p:spPr>
          <a:xfrm>
            <a:off x="6253664" y="2085764"/>
            <a:ext cx="5187106"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8794303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8">
          <p15:clr>
            <a:srgbClr val="954F72"/>
          </p15:clr>
        </p15:guide>
        <p15:guide id="9" pos="2150">
          <p15:clr>
            <a:srgbClr val="954F72"/>
          </p15:clr>
        </p15:guide>
        <p15:guide id="10" pos="2544">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3-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F940B0D9-7832-B819-D230-4F210761A29F}"/>
              </a:ext>
            </a:extLst>
          </p:cNvPr>
          <p:cNvSpPr>
            <a:spLocks noGrp="1"/>
          </p:cNvSpPr>
          <p:nvPr>
            <p:ph type="body" sz="quarter" idx="15"/>
          </p:nvPr>
        </p:nvSpPr>
        <p:spPr>
          <a:xfrm>
            <a:off x="586390" y="1591310"/>
            <a:ext cx="3479198"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C0D492BA-29A5-F31A-7F93-39ADE3E5EDA1}"/>
              </a:ext>
            </a:extLst>
          </p:cNvPr>
          <p:cNvSpPr>
            <a:spLocks noGrp="1"/>
          </p:cNvSpPr>
          <p:nvPr>
            <p:ph type="body" sz="quarter" idx="16"/>
          </p:nvPr>
        </p:nvSpPr>
        <p:spPr>
          <a:xfrm>
            <a:off x="4362862" y="1591310"/>
            <a:ext cx="3479198"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0" name="Text Placeholder 3">
            <a:extLst>
              <a:ext uri="{FF2B5EF4-FFF2-40B4-BE49-F238E27FC236}">
                <a16:creationId xmlns:a16="http://schemas.microsoft.com/office/drawing/2014/main" id="{36EDCFC9-DB25-88C3-92DA-E2554C14A27E}"/>
              </a:ext>
            </a:extLst>
          </p:cNvPr>
          <p:cNvSpPr>
            <a:spLocks noGrp="1"/>
          </p:cNvSpPr>
          <p:nvPr>
            <p:ph type="body" sz="quarter" idx="17"/>
          </p:nvPr>
        </p:nvSpPr>
        <p:spPr>
          <a:xfrm>
            <a:off x="8130190" y="1591310"/>
            <a:ext cx="3479198"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692397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3-column_Text_with Subhead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286000"/>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286000"/>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3" name="Text Placeholder 11">
            <a:extLst>
              <a:ext uri="{FF2B5EF4-FFF2-40B4-BE49-F238E27FC236}">
                <a16:creationId xmlns:a16="http://schemas.microsoft.com/office/drawing/2014/main" id="{4759A57E-BDDC-1596-6959-BA7696DE9B08}"/>
              </a:ext>
            </a:extLst>
          </p:cNvPr>
          <p:cNvSpPr>
            <a:spLocks noGrp="1"/>
          </p:cNvSpPr>
          <p:nvPr>
            <p:ph type="body" sz="quarter" idx="24"/>
          </p:nvPr>
        </p:nvSpPr>
        <p:spPr>
          <a:xfrm>
            <a:off x="8130894"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4" name="Text Placeholder 3">
            <a:extLst>
              <a:ext uri="{FF2B5EF4-FFF2-40B4-BE49-F238E27FC236}">
                <a16:creationId xmlns:a16="http://schemas.microsoft.com/office/drawing/2014/main" id="{CDA52B45-289B-E4AF-9D79-083305995111}"/>
              </a:ext>
            </a:extLst>
          </p:cNvPr>
          <p:cNvSpPr>
            <a:spLocks noGrp="1"/>
          </p:cNvSpPr>
          <p:nvPr>
            <p:ph type="body" sz="quarter" idx="25"/>
          </p:nvPr>
        </p:nvSpPr>
        <p:spPr>
          <a:xfrm>
            <a:off x="8133084" y="2286000"/>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198395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4">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1594155"/>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085764"/>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9462223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8080884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_Two photos_with Captio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716CBF8D-4C8A-D667-58CE-C8A22C93DED8}"/>
              </a:ext>
            </a:extLst>
          </p:cNvPr>
          <p:cNvSpPr>
            <a:spLocks noGrp="1"/>
          </p:cNvSpPr>
          <p:nvPr>
            <p:ph type="pic" sz="quarter" idx="19" hasCustomPrompt="1"/>
          </p:nvPr>
        </p:nvSpPr>
        <p:spPr bwMode="ltGray">
          <a:xfrm>
            <a:off x="584200" y="1591310"/>
            <a:ext cx="5365752" cy="2687003"/>
          </a:xfrm>
          <a:prstGeom prst="rect">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8" name="Text Placeholder 11">
            <a:extLst>
              <a:ext uri="{FF2B5EF4-FFF2-40B4-BE49-F238E27FC236}">
                <a16:creationId xmlns:a16="http://schemas.microsoft.com/office/drawing/2014/main" id="{FF2BCABA-7928-0037-D0EF-38F1FAAC5362}"/>
              </a:ext>
            </a:extLst>
          </p:cNvPr>
          <p:cNvSpPr>
            <a:spLocks noGrp="1"/>
          </p:cNvSpPr>
          <p:nvPr>
            <p:ph type="body" sz="quarter" idx="16"/>
          </p:nvPr>
        </p:nvSpPr>
        <p:spPr>
          <a:xfrm>
            <a:off x="584199" y="4575104"/>
            <a:ext cx="5364429"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9" name="Text Placeholder 3">
            <a:extLst>
              <a:ext uri="{FF2B5EF4-FFF2-40B4-BE49-F238E27FC236}">
                <a16:creationId xmlns:a16="http://schemas.microsoft.com/office/drawing/2014/main" id="{1056B6E8-083F-87EA-AD66-DF2D022A2515}"/>
              </a:ext>
            </a:extLst>
          </p:cNvPr>
          <p:cNvSpPr>
            <a:spLocks noGrp="1"/>
          </p:cNvSpPr>
          <p:nvPr>
            <p:ph type="body" sz="quarter" idx="15"/>
          </p:nvPr>
        </p:nvSpPr>
        <p:spPr>
          <a:xfrm>
            <a:off x="586390" y="4976443"/>
            <a:ext cx="5362178"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A07B0D1-31C1-C209-CE85-DD1D42B62A74}"/>
              </a:ext>
            </a:extLst>
          </p:cNvPr>
          <p:cNvSpPr>
            <a:spLocks noGrp="1"/>
          </p:cNvSpPr>
          <p:nvPr>
            <p:ph type="pic" sz="quarter" idx="20" hasCustomPrompt="1"/>
          </p:nvPr>
        </p:nvSpPr>
        <p:spPr bwMode="ltGray">
          <a:xfrm>
            <a:off x="6242049" y="1591310"/>
            <a:ext cx="5357813" cy="2687003"/>
          </a:xfrm>
          <a:prstGeom prst="rect">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20" name="Text Placeholder 11">
            <a:extLst>
              <a:ext uri="{FF2B5EF4-FFF2-40B4-BE49-F238E27FC236}">
                <a16:creationId xmlns:a16="http://schemas.microsoft.com/office/drawing/2014/main" id="{B0CE4749-2B49-FDC6-1E4B-4745903086DB}"/>
              </a:ext>
            </a:extLst>
          </p:cNvPr>
          <p:cNvSpPr>
            <a:spLocks noGrp="1"/>
          </p:cNvSpPr>
          <p:nvPr>
            <p:ph type="body" sz="quarter" idx="22"/>
          </p:nvPr>
        </p:nvSpPr>
        <p:spPr>
          <a:xfrm>
            <a:off x="6243372" y="4575104"/>
            <a:ext cx="5356490"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3" name="Text Placeholder 3">
            <a:extLst>
              <a:ext uri="{FF2B5EF4-FFF2-40B4-BE49-F238E27FC236}">
                <a16:creationId xmlns:a16="http://schemas.microsoft.com/office/drawing/2014/main" id="{FEC9D9DE-CE99-5608-0152-4E27F1BE0034}"/>
              </a:ext>
            </a:extLst>
          </p:cNvPr>
          <p:cNvSpPr>
            <a:spLocks noGrp="1"/>
          </p:cNvSpPr>
          <p:nvPr>
            <p:ph type="body" sz="quarter" idx="33"/>
          </p:nvPr>
        </p:nvSpPr>
        <p:spPr>
          <a:xfrm>
            <a:off x="6252435" y="4976442"/>
            <a:ext cx="5357598"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30491795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60">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20">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_Three photos_with Captio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716CBF8D-4C8A-D667-58CE-C8A22C93DED8}"/>
              </a:ext>
            </a:extLst>
          </p:cNvPr>
          <p:cNvSpPr>
            <a:spLocks noGrp="1"/>
          </p:cNvSpPr>
          <p:nvPr>
            <p:ph type="pic" sz="quarter" idx="19" hasCustomPrompt="1"/>
          </p:nvPr>
        </p:nvSpPr>
        <p:spPr bwMode="ltGray">
          <a:xfrm>
            <a:off x="584200" y="1591310"/>
            <a:ext cx="3481388" cy="2687003"/>
          </a:xfrm>
          <a:prstGeom prst="rect">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8" name="Text Placeholder 11">
            <a:extLst>
              <a:ext uri="{FF2B5EF4-FFF2-40B4-BE49-F238E27FC236}">
                <a16:creationId xmlns:a16="http://schemas.microsoft.com/office/drawing/2014/main" id="{FF2BCABA-7928-0037-D0EF-38F1FAAC5362}"/>
              </a:ext>
            </a:extLst>
          </p:cNvPr>
          <p:cNvSpPr>
            <a:spLocks noGrp="1"/>
          </p:cNvSpPr>
          <p:nvPr>
            <p:ph type="body" sz="quarter" idx="16"/>
          </p:nvPr>
        </p:nvSpPr>
        <p:spPr>
          <a:xfrm>
            <a:off x="584200" y="4575104"/>
            <a:ext cx="3479070"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9" name="Text Placeholder 3">
            <a:extLst>
              <a:ext uri="{FF2B5EF4-FFF2-40B4-BE49-F238E27FC236}">
                <a16:creationId xmlns:a16="http://schemas.microsoft.com/office/drawing/2014/main" id="{1056B6E8-083F-87EA-AD66-DF2D022A2515}"/>
              </a:ext>
            </a:extLst>
          </p:cNvPr>
          <p:cNvSpPr>
            <a:spLocks noGrp="1"/>
          </p:cNvSpPr>
          <p:nvPr>
            <p:ph type="body" sz="quarter" idx="15"/>
          </p:nvPr>
        </p:nvSpPr>
        <p:spPr>
          <a:xfrm>
            <a:off x="586390" y="4976443"/>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A07B0D1-31C1-C209-CE85-DD1D42B62A74}"/>
              </a:ext>
            </a:extLst>
          </p:cNvPr>
          <p:cNvSpPr>
            <a:spLocks noGrp="1"/>
          </p:cNvSpPr>
          <p:nvPr>
            <p:ph type="pic" sz="quarter" idx="20" hasCustomPrompt="1"/>
          </p:nvPr>
        </p:nvSpPr>
        <p:spPr bwMode="ltGray">
          <a:xfrm>
            <a:off x="4353560" y="1591310"/>
            <a:ext cx="3481388" cy="2687003"/>
          </a:xfrm>
          <a:prstGeom prst="rect">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20" name="Text Placeholder 11">
            <a:extLst>
              <a:ext uri="{FF2B5EF4-FFF2-40B4-BE49-F238E27FC236}">
                <a16:creationId xmlns:a16="http://schemas.microsoft.com/office/drawing/2014/main" id="{B0CE4749-2B49-FDC6-1E4B-4745903086DB}"/>
              </a:ext>
            </a:extLst>
          </p:cNvPr>
          <p:cNvSpPr>
            <a:spLocks noGrp="1"/>
          </p:cNvSpPr>
          <p:nvPr>
            <p:ph type="body" sz="quarter" idx="22"/>
          </p:nvPr>
        </p:nvSpPr>
        <p:spPr>
          <a:xfrm>
            <a:off x="4374792" y="4575104"/>
            <a:ext cx="347689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3" name="Text Placeholder 3">
            <a:extLst>
              <a:ext uri="{FF2B5EF4-FFF2-40B4-BE49-F238E27FC236}">
                <a16:creationId xmlns:a16="http://schemas.microsoft.com/office/drawing/2014/main" id="{FEC9D9DE-CE99-5608-0152-4E27F1BE0034}"/>
              </a:ext>
            </a:extLst>
          </p:cNvPr>
          <p:cNvSpPr>
            <a:spLocks noGrp="1"/>
          </p:cNvSpPr>
          <p:nvPr>
            <p:ph type="body" sz="quarter" idx="33"/>
          </p:nvPr>
        </p:nvSpPr>
        <p:spPr>
          <a:xfrm>
            <a:off x="4383855" y="4976442"/>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BAAE6802-21C6-E5BE-3A2D-31CF010C9EFB}"/>
              </a:ext>
            </a:extLst>
          </p:cNvPr>
          <p:cNvSpPr>
            <a:spLocks noGrp="1"/>
          </p:cNvSpPr>
          <p:nvPr>
            <p:ph type="pic" sz="quarter" idx="21" hasCustomPrompt="1"/>
          </p:nvPr>
        </p:nvSpPr>
        <p:spPr bwMode="ltGray">
          <a:xfrm>
            <a:off x="8128000" y="1591309"/>
            <a:ext cx="3486092" cy="2684159"/>
          </a:xfrm>
          <a:prstGeom prst="rect">
            <a:avLst/>
          </a:prstGeom>
          <a:solidFill>
            <a:srgbClr val="F4F4F7"/>
          </a:solidFill>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21" name="Text Placeholder 11">
            <a:extLst>
              <a:ext uri="{FF2B5EF4-FFF2-40B4-BE49-F238E27FC236}">
                <a16:creationId xmlns:a16="http://schemas.microsoft.com/office/drawing/2014/main" id="{F80D639A-857F-73A5-343B-28EC4082B8E5}"/>
              </a:ext>
            </a:extLst>
          </p:cNvPr>
          <p:cNvSpPr>
            <a:spLocks noGrp="1"/>
          </p:cNvSpPr>
          <p:nvPr>
            <p:ph type="body" sz="quarter" idx="24"/>
          </p:nvPr>
        </p:nvSpPr>
        <p:spPr>
          <a:xfrm>
            <a:off x="8133626" y="4571913"/>
            <a:ext cx="3485371" cy="187857"/>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4" name="Text Placeholder 3">
            <a:extLst>
              <a:ext uri="{FF2B5EF4-FFF2-40B4-BE49-F238E27FC236}">
                <a16:creationId xmlns:a16="http://schemas.microsoft.com/office/drawing/2014/main" id="{5712E1C1-EE18-EA11-6D06-673117B00DCD}"/>
              </a:ext>
            </a:extLst>
          </p:cNvPr>
          <p:cNvSpPr>
            <a:spLocks noGrp="1"/>
          </p:cNvSpPr>
          <p:nvPr>
            <p:ph type="body" sz="quarter" idx="34"/>
          </p:nvPr>
        </p:nvSpPr>
        <p:spPr>
          <a:xfrm>
            <a:off x="8128000" y="4973784"/>
            <a:ext cx="3486092" cy="156547"/>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25945754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60">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79400965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_Four photos_with Captio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4C58661F-95C1-B4E4-0A23-B8DF22E7890D}"/>
              </a:ext>
            </a:extLst>
          </p:cNvPr>
          <p:cNvSpPr>
            <a:spLocks noGrp="1"/>
          </p:cNvSpPr>
          <p:nvPr>
            <p:ph type="pic" sz="quarter" idx="19"/>
          </p:nvPr>
        </p:nvSpPr>
        <p:spPr bwMode="ltGray">
          <a:xfrm>
            <a:off x="584200" y="2284412"/>
            <a:ext cx="2538413" cy="1997075"/>
          </a:xfrm>
          <a:prstGeom prst="rect">
            <a:avLst/>
          </a:prstGeom>
          <a:solidFill>
            <a:srgbClr val="F4F4F7"/>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8" name="Text Placeholder 11">
            <a:extLst>
              <a:ext uri="{FF2B5EF4-FFF2-40B4-BE49-F238E27FC236}">
                <a16:creationId xmlns:a16="http://schemas.microsoft.com/office/drawing/2014/main" id="{10B31DB7-7E61-84AD-6FD2-E7035923C566}"/>
              </a:ext>
            </a:extLst>
          </p:cNvPr>
          <p:cNvSpPr>
            <a:spLocks noGrp="1"/>
          </p:cNvSpPr>
          <p:nvPr>
            <p:ph type="body" sz="quarter" idx="16"/>
          </p:nvPr>
        </p:nvSpPr>
        <p:spPr>
          <a:xfrm>
            <a:off x="584200" y="4575104"/>
            <a:ext cx="2535699"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0" name="Text Placeholder 3">
            <a:extLst>
              <a:ext uri="{FF2B5EF4-FFF2-40B4-BE49-F238E27FC236}">
                <a16:creationId xmlns:a16="http://schemas.microsoft.com/office/drawing/2014/main" id="{EC05A197-25AD-0D46-72B3-478F9182C5B6}"/>
              </a:ext>
            </a:extLst>
          </p:cNvPr>
          <p:cNvSpPr>
            <a:spLocks noGrp="1"/>
          </p:cNvSpPr>
          <p:nvPr>
            <p:ph type="body" sz="quarter" idx="15"/>
          </p:nvPr>
        </p:nvSpPr>
        <p:spPr>
          <a:xfrm>
            <a:off x="586390"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FDC00AC3-107E-A09F-8DF5-09CDA496E0EE}"/>
              </a:ext>
            </a:extLst>
          </p:cNvPr>
          <p:cNvSpPr>
            <a:spLocks noGrp="1"/>
          </p:cNvSpPr>
          <p:nvPr>
            <p:ph type="pic" sz="quarter" idx="29"/>
          </p:nvPr>
        </p:nvSpPr>
        <p:spPr bwMode="ltGray">
          <a:xfrm>
            <a:off x="3429000" y="2284412"/>
            <a:ext cx="2538413" cy="1997075"/>
          </a:xfrm>
          <a:prstGeom prst="rect">
            <a:avLst/>
          </a:prstGeom>
          <a:solidFill>
            <a:srgbClr val="F4F4F7"/>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1" name="Text Placeholder 11">
            <a:extLst>
              <a:ext uri="{FF2B5EF4-FFF2-40B4-BE49-F238E27FC236}">
                <a16:creationId xmlns:a16="http://schemas.microsoft.com/office/drawing/2014/main" id="{5E8CE4D2-B387-0A2B-B7D1-7F14B8920487}"/>
              </a:ext>
            </a:extLst>
          </p:cNvPr>
          <p:cNvSpPr>
            <a:spLocks noGrp="1"/>
          </p:cNvSpPr>
          <p:nvPr>
            <p:ph type="body" sz="quarter" idx="22"/>
          </p:nvPr>
        </p:nvSpPr>
        <p:spPr>
          <a:xfrm>
            <a:off x="3413125"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2" name="Text Placeholder 3">
            <a:extLst>
              <a:ext uri="{FF2B5EF4-FFF2-40B4-BE49-F238E27FC236}">
                <a16:creationId xmlns:a16="http://schemas.microsoft.com/office/drawing/2014/main" id="{A6618941-6CC1-7AAC-4FE2-94D7D46F7971}"/>
              </a:ext>
            </a:extLst>
          </p:cNvPr>
          <p:cNvSpPr>
            <a:spLocks noGrp="1"/>
          </p:cNvSpPr>
          <p:nvPr>
            <p:ph type="body" sz="quarter" idx="33"/>
          </p:nvPr>
        </p:nvSpPr>
        <p:spPr>
          <a:xfrm>
            <a:off x="3422188"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DA62A022-68CB-A937-A489-4F6F1B7467B9}"/>
              </a:ext>
            </a:extLst>
          </p:cNvPr>
          <p:cNvSpPr>
            <a:spLocks noGrp="1"/>
          </p:cNvSpPr>
          <p:nvPr>
            <p:ph type="pic" sz="quarter" idx="30"/>
          </p:nvPr>
        </p:nvSpPr>
        <p:spPr bwMode="ltGray">
          <a:xfrm>
            <a:off x="6248400" y="2284412"/>
            <a:ext cx="2538413" cy="1997075"/>
          </a:xfrm>
          <a:prstGeom prst="rect">
            <a:avLst/>
          </a:prstGeom>
          <a:solidFill>
            <a:srgbClr val="F4F4F7"/>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8" name="Text Placeholder 11">
            <a:extLst>
              <a:ext uri="{FF2B5EF4-FFF2-40B4-BE49-F238E27FC236}">
                <a16:creationId xmlns:a16="http://schemas.microsoft.com/office/drawing/2014/main" id="{F7F06D45-B145-3780-49F6-BE617DDBDE41}"/>
              </a:ext>
            </a:extLst>
          </p:cNvPr>
          <p:cNvSpPr>
            <a:spLocks noGrp="1"/>
          </p:cNvSpPr>
          <p:nvPr>
            <p:ph type="body" sz="quarter" idx="24"/>
          </p:nvPr>
        </p:nvSpPr>
        <p:spPr>
          <a:xfrm>
            <a:off x="6240462"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3" name="Text Placeholder 3">
            <a:extLst>
              <a:ext uri="{FF2B5EF4-FFF2-40B4-BE49-F238E27FC236}">
                <a16:creationId xmlns:a16="http://schemas.microsoft.com/office/drawing/2014/main" id="{8B0B40D6-1117-8B24-4089-BB3CEF4DAF3E}"/>
              </a:ext>
            </a:extLst>
          </p:cNvPr>
          <p:cNvSpPr>
            <a:spLocks noGrp="1"/>
          </p:cNvSpPr>
          <p:nvPr>
            <p:ph type="body" sz="quarter" idx="34"/>
          </p:nvPr>
        </p:nvSpPr>
        <p:spPr>
          <a:xfrm>
            <a:off x="6234836"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341013BA-5459-4F89-B59D-0ADC194876D5}"/>
              </a:ext>
            </a:extLst>
          </p:cNvPr>
          <p:cNvSpPr>
            <a:spLocks noGrp="1"/>
          </p:cNvSpPr>
          <p:nvPr>
            <p:ph type="pic" sz="quarter" idx="31"/>
          </p:nvPr>
        </p:nvSpPr>
        <p:spPr bwMode="ltGray">
          <a:xfrm>
            <a:off x="9067800" y="2284412"/>
            <a:ext cx="2538413" cy="1997075"/>
          </a:xfrm>
          <a:prstGeom prst="rect">
            <a:avLst/>
          </a:prstGeom>
          <a:solidFill>
            <a:srgbClr val="F4F4F7"/>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20" name="Text Placeholder 11">
            <a:extLst>
              <a:ext uri="{FF2B5EF4-FFF2-40B4-BE49-F238E27FC236}">
                <a16:creationId xmlns:a16="http://schemas.microsoft.com/office/drawing/2014/main" id="{9C586E8F-D3A3-C215-76A4-E3A03A5104EB}"/>
              </a:ext>
            </a:extLst>
          </p:cNvPr>
          <p:cNvSpPr>
            <a:spLocks noGrp="1"/>
          </p:cNvSpPr>
          <p:nvPr>
            <p:ph type="body" sz="quarter" idx="26"/>
          </p:nvPr>
        </p:nvSpPr>
        <p:spPr>
          <a:xfrm>
            <a:off x="9076259"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4" name="Text Placeholder 3">
            <a:extLst>
              <a:ext uri="{FF2B5EF4-FFF2-40B4-BE49-F238E27FC236}">
                <a16:creationId xmlns:a16="http://schemas.microsoft.com/office/drawing/2014/main" id="{311900E2-1D2D-6D0A-7E29-8FAEA637B2C7}"/>
              </a:ext>
            </a:extLst>
          </p:cNvPr>
          <p:cNvSpPr>
            <a:spLocks noGrp="1"/>
          </p:cNvSpPr>
          <p:nvPr>
            <p:ph type="body" sz="quarter" idx="35"/>
          </p:nvPr>
        </p:nvSpPr>
        <p:spPr>
          <a:xfrm>
            <a:off x="9082208"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26336767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custDataLst>
      <p:tags r:id="rId1"/>
    </p:custDataLst>
    <p:extLst>
      <p:ext uri="{BB962C8B-B14F-4D97-AF65-F5344CB8AC3E}">
        <p14:creationId xmlns:p14="http://schemas.microsoft.com/office/powerpoint/2010/main" val="3955149101"/>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Resource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0"/>
            <a:endParaRPr lang="en-US"/>
          </a:p>
        </p:txBody>
      </p:sp>
      <p:sp>
        <p:nvSpPr>
          <p:cNvPr id="8" name="Text Placeholder 3">
            <a:extLst>
              <a:ext uri="{FF2B5EF4-FFF2-40B4-BE49-F238E27FC236}">
                <a16:creationId xmlns:a16="http://schemas.microsoft.com/office/drawing/2014/main" id="{5F055FC1-EF87-C5EC-9545-B346C73ACDA3}"/>
              </a:ext>
            </a:extLst>
          </p:cNvPr>
          <p:cNvSpPr>
            <a:spLocks noGrp="1"/>
          </p:cNvSpPr>
          <p:nvPr>
            <p:ph type="body" sz="quarter" idx="19"/>
          </p:nvPr>
        </p:nvSpPr>
        <p:spPr>
          <a:xfrm>
            <a:off x="586389" y="2081710"/>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lvl="0"/>
            <a:endParaRPr lang="en-US"/>
          </a:p>
        </p:txBody>
      </p:sp>
      <p:sp>
        <p:nvSpPr>
          <p:cNvPr id="9" name="Text Placeholder 3">
            <a:extLst>
              <a:ext uri="{FF2B5EF4-FFF2-40B4-BE49-F238E27FC236}">
                <a16:creationId xmlns:a16="http://schemas.microsoft.com/office/drawing/2014/main" id="{5EBA1527-2F4C-29A6-6A08-4FBA5CAE4E7E}"/>
              </a:ext>
            </a:extLst>
          </p:cNvPr>
          <p:cNvSpPr>
            <a:spLocks noGrp="1"/>
          </p:cNvSpPr>
          <p:nvPr>
            <p:ph type="body" sz="quarter" idx="20"/>
          </p:nvPr>
        </p:nvSpPr>
        <p:spPr>
          <a:xfrm>
            <a:off x="586389" y="3587124"/>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0"/>
            <a:endParaRPr lang="en-US"/>
          </a:p>
        </p:txBody>
      </p:sp>
      <p:sp>
        <p:nvSpPr>
          <p:cNvPr id="10" name="Text Placeholder 3">
            <a:extLst>
              <a:ext uri="{FF2B5EF4-FFF2-40B4-BE49-F238E27FC236}">
                <a16:creationId xmlns:a16="http://schemas.microsoft.com/office/drawing/2014/main" id="{3B81DC28-90DC-14C9-6ED7-101D16E58FA0}"/>
              </a:ext>
            </a:extLst>
          </p:cNvPr>
          <p:cNvSpPr>
            <a:spLocks noGrp="1"/>
          </p:cNvSpPr>
          <p:nvPr>
            <p:ph type="body" sz="quarter" idx="21"/>
          </p:nvPr>
        </p:nvSpPr>
        <p:spPr>
          <a:xfrm>
            <a:off x="586389" y="4077778"/>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lvl="0"/>
            <a:endParaRPr lang="en-US"/>
          </a:p>
        </p:txBody>
      </p:sp>
    </p:spTree>
    <p:extLst>
      <p:ext uri="{BB962C8B-B14F-4D97-AF65-F5344CB8AC3E}">
        <p14:creationId xmlns:p14="http://schemas.microsoft.com/office/powerpoint/2010/main" val="18853140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31777957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35559993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15573017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Graphic 1">
            <a:extLst>
              <a:ext uri="{FF2B5EF4-FFF2-40B4-BE49-F238E27FC236}">
                <a16:creationId xmlns:a16="http://schemas.microsoft.com/office/drawing/2014/main" id="{35C97F0A-C3F0-7661-353E-9244B905B5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0311" y="485131"/>
            <a:ext cx="3296158" cy="1247195"/>
          </a:xfrm>
          <a:prstGeom prst="rect">
            <a:avLst/>
          </a:prstGeom>
        </p:spPr>
      </p:pic>
    </p:spTree>
    <p:extLst>
      <p:ext uri="{BB962C8B-B14F-4D97-AF65-F5344CB8AC3E}">
        <p14:creationId xmlns:p14="http://schemas.microsoft.com/office/powerpoint/2010/main" val="22953278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0317623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5106994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7999746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quare photo">
    <p:bg>
      <p:bgPr>
        <a:solidFill>
          <a:srgbClr val="091F2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rgbClr val="8DE97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4" name="Picture 3" descr="CELA Town Hall logo">
            <a:extLst>
              <a:ext uri="{FF2B5EF4-FFF2-40B4-BE49-F238E27FC236}">
                <a16:creationId xmlns:a16="http://schemas.microsoft.com/office/drawing/2014/main" id="{7C598182-4C7B-DCFD-A2E5-C2A30A5C8482}"/>
              </a:ext>
            </a:extLst>
          </p:cNvPr>
          <p:cNvPicPr>
            <a:picLocks noChangeAspect="1"/>
          </p:cNvPicPr>
          <p:nvPr userDrawn="1"/>
        </p:nvPicPr>
        <p:blipFill>
          <a:blip r:embed="rId3"/>
          <a:srcRect/>
          <a:stretch/>
        </p:blipFill>
        <p:spPr bwMode="ltGray">
          <a:xfrm>
            <a:off x="8062851" y="3218962"/>
            <a:ext cx="3608490" cy="3050076"/>
          </a:xfrm>
          <a:prstGeom prst="rect">
            <a:avLst/>
          </a:prstGeom>
        </p:spPr>
      </p:pic>
    </p:spTree>
    <p:extLst>
      <p:ext uri="{BB962C8B-B14F-4D97-AF65-F5344CB8AC3E}">
        <p14:creationId xmlns:p14="http://schemas.microsoft.com/office/powerpoint/2010/main" val="21066468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81250204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26823141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2" name="Graphic 1">
            <a:extLst>
              <a:ext uri="{FF2B5EF4-FFF2-40B4-BE49-F238E27FC236}">
                <a16:creationId xmlns:a16="http://schemas.microsoft.com/office/drawing/2014/main" id="{11F03E45-A446-170D-0D8D-7C91BC0414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0316" y="485131"/>
            <a:ext cx="1208313" cy="457200"/>
          </a:xfrm>
          <a:prstGeom prst="rect">
            <a:avLst/>
          </a:prstGeom>
        </p:spPr>
      </p:pic>
    </p:spTree>
    <p:extLst>
      <p:ext uri="{BB962C8B-B14F-4D97-AF65-F5344CB8AC3E}">
        <p14:creationId xmlns:p14="http://schemas.microsoft.com/office/powerpoint/2010/main" val="42598864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2" name="Graphic 1">
            <a:extLst>
              <a:ext uri="{FF2B5EF4-FFF2-40B4-BE49-F238E27FC236}">
                <a16:creationId xmlns:a16="http://schemas.microsoft.com/office/drawing/2014/main" id="{7E3BEEB0-6DC5-3ACA-23F1-93BB0F953B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0312" y="485131"/>
            <a:ext cx="1208313" cy="457200"/>
          </a:xfrm>
          <a:prstGeom prst="rect">
            <a:avLst/>
          </a:prstGeom>
        </p:spPr>
      </p:pic>
    </p:spTree>
    <p:extLst>
      <p:ext uri="{BB962C8B-B14F-4D97-AF65-F5344CB8AC3E}">
        <p14:creationId xmlns:p14="http://schemas.microsoft.com/office/powerpoint/2010/main" val="3242857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4323485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1561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317CCE-DE4A-411D-A356-7E4EEBF98F9F}"/>
              </a:ext>
            </a:extLst>
          </p:cNvPr>
          <p:cNvSpPr/>
          <p:nvPr userDrawn="1"/>
        </p:nvSpPr>
        <p:spPr bwMode="auto">
          <a:xfrm>
            <a:off x="4853533" y="744032"/>
            <a:ext cx="2423160" cy="625331"/>
          </a:xfrm>
          <a:prstGeom prst="rect">
            <a:avLst/>
          </a:prstGeom>
          <a:solidFill>
            <a:srgbClr val="8155B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600" err="1">
              <a:solidFill>
                <a:schemeClr val="bg1"/>
              </a:solidFill>
              <a:latin typeface="Aptos Narrow" panose="020B0004020202020204" pitchFamily="34" charset="0"/>
              <a:ea typeface="Segoe UI" pitchFamily="34" charset="0"/>
              <a:cs typeface="Segoe UI" pitchFamily="34" charset="0"/>
            </a:endParaRPr>
          </a:p>
        </p:txBody>
      </p:sp>
      <p:sp>
        <p:nvSpPr>
          <p:cNvPr id="2" name="Rectangle 1">
            <a:extLst>
              <a:ext uri="{FF2B5EF4-FFF2-40B4-BE49-F238E27FC236}">
                <a16:creationId xmlns:a16="http://schemas.microsoft.com/office/drawing/2014/main" id="{CFEEB886-7BC7-B53B-3C70-6B0AD1D0A5CF}"/>
              </a:ext>
            </a:extLst>
          </p:cNvPr>
          <p:cNvSpPr/>
          <p:nvPr userDrawn="1"/>
        </p:nvSpPr>
        <p:spPr bwMode="auto">
          <a:xfrm>
            <a:off x="11916" y="744031"/>
            <a:ext cx="2423160" cy="625331"/>
          </a:xfrm>
          <a:prstGeom prst="rect">
            <a:avLst/>
          </a:prstGeom>
          <a:solidFill>
            <a:srgbClr val="281C2D"/>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b="0" err="1">
              <a:solidFill>
                <a:schemeClr val="bg1"/>
              </a:solidFill>
              <a:latin typeface="Aptos Narrow" panose="020B0004020202020204" pitchFamily="34" charset="0"/>
              <a:ea typeface="Segoe UI" pitchFamily="34" charset="0"/>
              <a:cs typeface="Segoe UI" pitchFamily="34" charset="0"/>
            </a:endParaRPr>
          </a:p>
        </p:txBody>
      </p:sp>
      <p:sp>
        <p:nvSpPr>
          <p:cNvPr id="5" name="Rectangle 4">
            <a:extLst>
              <a:ext uri="{FF2B5EF4-FFF2-40B4-BE49-F238E27FC236}">
                <a16:creationId xmlns:a16="http://schemas.microsoft.com/office/drawing/2014/main" id="{3B1803F4-6CC3-1003-0FD0-7B9E9F663E2F}"/>
              </a:ext>
            </a:extLst>
          </p:cNvPr>
          <p:cNvSpPr/>
          <p:nvPr userDrawn="1"/>
        </p:nvSpPr>
        <p:spPr bwMode="auto">
          <a:xfrm>
            <a:off x="2435076" y="744032"/>
            <a:ext cx="2423160" cy="625331"/>
          </a:xfrm>
          <a:prstGeom prst="rect">
            <a:avLst/>
          </a:prstGeom>
          <a:solidFill>
            <a:srgbClr val="4120A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600" err="1">
              <a:solidFill>
                <a:schemeClr val="bg1"/>
              </a:solidFill>
              <a:latin typeface="Aptos Narrow" panose="020B0004020202020204" pitchFamily="34" charset="0"/>
              <a:ea typeface="Segoe UI" pitchFamily="34" charset="0"/>
              <a:cs typeface="Segoe UI" pitchFamily="34" charset="0"/>
            </a:endParaRPr>
          </a:p>
        </p:txBody>
      </p:sp>
      <p:sp>
        <p:nvSpPr>
          <p:cNvPr id="8" name="Rectangle 7">
            <a:extLst>
              <a:ext uri="{FF2B5EF4-FFF2-40B4-BE49-F238E27FC236}">
                <a16:creationId xmlns:a16="http://schemas.microsoft.com/office/drawing/2014/main" id="{2282F06F-25CC-64FC-16E7-A77F7019BDA2}"/>
              </a:ext>
            </a:extLst>
          </p:cNvPr>
          <p:cNvSpPr/>
          <p:nvPr userDrawn="1"/>
        </p:nvSpPr>
        <p:spPr bwMode="auto">
          <a:xfrm>
            <a:off x="7276693" y="744032"/>
            <a:ext cx="2423160" cy="625331"/>
          </a:xfrm>
          <a:prstGeom prst="rect">
            <a:avLst/>
          </a:prstGeom>
          <a:solidFill>
            <a:srgbClr val="695E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600" err="1">
              <a:solidFill>
                <a:schemeClr val="bg1"/>
              </a:solidFill>
              <a:latin typeface="Aptos Narrow" panose="020B0004020202020204" pitchFamily="34" charset="0"/>
              <a:ea typeface="Segoe UI" pitchFamily="34" charset="0"/>
              <a:cs typeface="Segoe UI" pitchFamily="34" charset="0"/>
            </a:endParaRPr>
          </a:p>
        </p:txBody>
      </p:sp>
      <p:sp>
        <p:nvSpPr>
          <p:cNvPr id="9" name="Rectangle 8">
            <a:extLst>
              <a:ext uri="{FF2B5EF4-FFF2-40B4-BE49-F238E27FC236}">
                <a16:creationId xmlns:a16="http://schemas.microsoft.com/office/drawing/2014/main" id="{C4BCC189-6A20-3F2C-4131-958CAF4ECEB5}"/>
              </a:ext>
            </a:extLst>
          </p:cNvPr>
          <p:cNvSpPr/>
          <p:nvPr userDrawn="1"/>
        </p:nvSpPr>
        <p:spPr bwMode="auto">
          <a:xfrm>
            <a:off x="9699853" y="744032"/>
            <a:ext cx="2423160" cy="625331"/>
          </a:xfrm>
          <a:prstGeom prst="rect">
            <a:avLst/>
          </a:prstGeom>
          <a:solidFill>
            <a:srgbClr val="3A5E9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600" err="1">
              <a:solidFill>
                <a:schemeClr val="bg1"/>
              </a:solidFill>
              <a:latin typeface="Aptos Narrow" panose="020B0004020202020204" pitchFamily="34" charset="0"/>
              <a:ea typeface="Segoe UI" pitchFamily="34" charset="0"/>
              <a:cs typeface="Segoe UI" pitchFamily="34" charset="0"/>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1226144" y="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144824" y="1572103"/>
            <a:ext cx="2256718" cy="738664"/>
          </a:xfrm>
        </p:spPr>
        <p:txBody>
          <a:bodyPr wrap="square">
            <a:spAutoFit/>
          </a:bodyPr>
          <a:lstStyle>
            <a:lvl1pPr marL="0" indent="0">
              <a:buNone/>
              <a:defRPr sz="2400">
                <a:latin typeface="Aptos" panose="020B0004020202020204" pitchFamily="34" charset="0"/>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a:t>
            </a:r>
          </a:p>
        </p:txBody>
      </p:sp>
      <p:sp>
        <p:nvSpPr>
          <p:cNvPr id="11" name="Text Placeholder 10">
            <a:extLst>
              <a:ext uri="{FF2B5EF4-FFF2-40B4-BE49-F238E27FC236}">
                <a16:creationId xmlns:a16="http://schemas.microsoft.com/office/drawing/2014/main" id="{0561198B-AD16-D3C0-116E-A277FCEE76D0}"/>
              </a:ext>
            </a:extLst>
          </p:cNvPr>
          <p:cNvSpPr>
            <a:spLocks noGrp="1"/>
          </p:cNvSpPr>
          <p:nvPr>
            <p:ph type="body" sz="quarter" idx="12" hasCustomPrompt="1"/>
          </p:nvPr>
        </p:nvSpPr>
        <p:spPr>
          <a:xfrm>
            <a:off x="134554" y="907697"/>
            <a:ext cx="2095500" cy="307777"/>
          </a:xfrm>
        </p:spPr>
        <p:txBody>
          <a:bodyPr/>
          <a:lstStyle>
            <a:lvl1pPr marL="0" indent="0" algn="ctr">
              <a:buNone/>
              <a:defRPr sz="2000" b="1">
                <a:solidFill>
                  <a:schemeClr val="bg1"/>
                </a:solidFill>
                <a:latin typeface="Aptos Narrow" panose="020B0004020202020204" pitchFamily="34" charset="0"/>
              </a:defRPr>
            </a:lvl1pPr>
            <a:lvl2pPr marL="228600" indent="0">
              <a:buNone/>
              <a:defRPr sz="1600">
                <a:solidFill>
                  <a:schemeClr val="bg1"/>
                </a:solidFill>
                <a:latin typeface="Aptos Narrow" panose="020B0004020202020204" pitchFamily="34" charset="0"/>
              </a:defRPr>
            </a:lvl2pPr>
            <a:lvl3pPr marL="457200" indent="0">
              <a:buNone/>
              <a:defRPr sz="1200">
                <a:solidFill>
                  <a:schemeClr val="bg1"/>
                </a:solidFill>
                <a:latin typeface="Aptos Narrow" panose="020B0004020202020204" pitchFamily="34" charset="0"/>
              </a:defRPr>
            </a:lvl3pPr>
            <a:lvl4pPr marL="661988" indent="0">
              <a:buNone/>
              <a:defRPr sz="1100">
                <a:solidFill>
                  <a:schemeClr val="bg1"/>
                </a:solidFill>
                <a:latin typeface="Aptos Narrow" panose="020B0004020202020204" pitchFamily="34" charset="0"/>
              </a:defRPr>
            </a:lvl4pPr>
            <a:lvl5pPr marL="855663" indent="0">
              <a:buNone/>
              <a:defRPr sz="1100">
                <a:solidFill>
                  <a:schemeClr val="bg1"/>
                </a:solidFill>
                <a:latin typeface="Aptos Narrow" panose="020B0004020202020204" pitchFamily="34" charset="0"/>
              </a:defRPr>
            </a:lvl5pPr>
          </a:lstStyle>
          <a:p>
            <a:pPr lvl="0"/>
            <a:r>
              <a:rPr lang="en-US"/>
              <a:t>Title</a:t>
            </a:r>
          </a:p>
        </p:txBody>
      </p:sp>
      <p:sp>
        <p:nvSpPr>
          <p:cNvPr id="12" name="Text Placeholder 3">
            <a:extLst>
              <a:ext uri="{FF2B5EF4-FFF2-40B4-BE49-F238E27FC236}">
                <a16:creationId xmlns:a16="http://schemas.microsoft.com/office/drawing/2014/main" id="{E3338DA3-EB18-5032-5C9A-445FCAED6F83}"/>
              </a:ext>
            </a:extLst>
          </p:cNvPr>
          <p:cNvSpPr>
            <a:spLocks noGrp="1"/>
          </p:cNvSpPr>
          <p:nvPr>
            <p:ph type="body" sz="quarter" idx="13"/>
          </p:nvPr>
        </p:nvSpPr>
        <p:spPr>
          <a:xfrm>
            <a:off x="395933" y="4375450"/>
            <a:ext cx="1920240" cy="553998"/>
          </a:xfrm>
        </p:spPr>
        <p:txBody>
          <a:bodyPr wrap="square">
            <a:spAutoFit/>
          </a:bodyPr>
          <a:lstStyle>
            <a:lvl1pPr marL="0" indent="0">
              <a:buNone/>
              <a:defRPr sz="1800">
                <a:latin typeface="Aptos" panose="020B0004020202020204" pitchFamily="34" charset="0"/>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a:t>
            </a:r>
          </a:p>
        </p:txBody>
      </p:sp>
      <p:sp>
        <p:nvSpPr>
          <p:cNvPr id="16" name="Text Placeholder 3">
            <a:extLst>
              <a:ext uri="{FF2B5EF4-FFF2-40B4-BE49-F238E27FC236}">
                <a16:creationId xmlns:a16="http://schemas.microsoft.com/office/drawing/2014/main" id="{BE62C27C-F8AD-6CF3-77B9-6A085080C842}"/>
              </a:ext>
            </a:extLst>
          </p:cNvPr>
          <p:cNvSpPr>
            <a:spLocks noGrp="1"/>
          </p:cNvSpPr>
          <p:nvPr>
            <p:ph type="body" sz="quarter" idx="14"/>
          </p:nvPr>
        </p:nvSpPr>
        <p:spPr>
          <a:xfrm>
            <a:off x="2560898" y="1572103"/>
            <a:ext cx="2171515" cy="738664"/>
          </a:xfrm>
        </p:spPr>
        <p:txBody>
          <a:bodyPr wrap="square">
            <a:spAutoFit/>
          </a:bodyPr>
          <a:lstStyle>
            <a:lvl1pPr marL="0" indent="0">
              <a:buNone/>
              <a:defRPr sz="2400">
                <a:latin typeface="Aptos" panose="020B0004020202020204" pitchFamily="34" charset="0"/>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a:t>
            </a:r>
          </a:p>
        </p:txBody>
      </p:sp>
      <p:sp>
        <p:nvSpPr>
          <p:cNvPr id="17" name="Text Placeholder 10">
            <a:extLst>
              <a:ext uri="{FF2B5EF4-FFF2-40B4-BE49-F238E27FC236}">
                <a16:creationId xmlns:a16="http://schemas.microsoft.com/office/drawing/2014/main" id="{A0FDCE59-0B51-83F5-FD6B-5EF2DFF77049}"/>
              </a:ext>
            </a:extLst>
          </p:cNvPr>
          <p:cNvSpPr>
            <a:spLocks noGrp="1"/>
          </p:cNvSpPr>
          <p:nvPr>
            <p:ph type="body" sz="quarter" idx="15" hasCustomPrompt="1"/>
          </p:nvPr>
        </p:nvSpPr>
        <p:spPr>
          <a:xfrm>
            <a:off x="4985444" y="907697"/>
            <a:ext cx="2095500" cy="307777"/>
          </a:xfrm>
        </p:spPr>
        <p:txBody>
          <a:bodyPr/>
          <a:lstStyle>
            <a:lvl1pPr marL="0" indent="0" algn="ctr">
              <a:buNone/>
              <a:defRPr sz="2000" b="1">
                <a:solidFill>
                  <a:schemeClr val="bg1"/>
                </a:solidFill>
                <a:latin typeface="Aptos Narrow" panose="020B0004020202020204" pitchFamily="34" charset="0"/>
              </a:defRPr>
            </a:lvl1pPr>
            <a:lvl2pPr marL="228600" indent="0">
              <a:buNone/>
              <a:defRPr sz="1600">
                <a:solidFill>
                  <a:schemeClr val="bg1"/>
                </a:solidFill>
                <a:latin typeface="Aptos Narrow" panose="020B0004020202020204" pitchFamily="34" charset="0"/>
              </a:defRPr>
            </a:lvl2pPr>
            <a:lvl3pPr marL="457200" indent="0">
              <a:buNone/>
              <a:defRPr sz="1200">
                <a:solidFill>
                  <a:schemeClr val="bg1"/>
                </a:solidFill>
                <a:latin typeface="Aptos Narrow" panose="020B0004020202020204" pitchFamily="34" charset="0"/>
              </a:defRPr>
            </a:lvl3pPr>
            <a:lvl4pPr marL="661988" indent="0">
              <a:buNone/>
              <a:defRPr sz="1100">
                <a:solidFill>
                  <a:schemeClr val="bg1"/>
                </a:solidFill>
                <a:latin typeface="Aptos Narrow" panose="020B0004020202020204" pitchFamily="34" charset="0"/>
              </a:defRPr>
            </a:lvl4pPr>
            <a:lvl5pPr marL="855663" indent="0">
              <a:buNone/>
              <a:defRPr sz="1100">
                <a:solidFill>
                  <a:schemeClr val="bg1"/>
                </a:solidFill>
                <a:latin typeface="Aptos Narrow" panose="020B0004020202020204" pitchFamily="34" charset="0"/>
              </a:defRPr>
            </a:lvl5pPr>
          </a:lstStyle>
          <a:p>
            <a:pPr lvl="0"/>
            <a:r>
              <a:rPr lang="en-US"/>
              <a:t>Title</a:t>
            </a:r>
          </a:p>
        </p:txBody>
      </p:sp>
      <p:sp>
        <p:nvSpPr>
          <p:cNvPr id="18" name="Text Placeholder 3">
            <a:extLst>
              <a:ext uri="{FF2B5EF4-FFF2-40B4-BE49-F238E27FC236}">
                <a16:creationId xmlns:a16="http://schemas.microsoft.com/office/drawing/2014/main" id="{729CEC87-FD66-9103-DAE2-2EBB65A2DA48}"/>
              </a:ext>
            </a:extLst>
          </p:cNvPr>
          <p:cNvSpPr>
            <a:spLocks noGrp="1"/>
          </p:cNvSpPr>
          <p:nvPr>
            <p:ph type="body" sz="quarter" idx="16"/>
          </p:nvPr>
        </p:nvSpPr>
        <p:spPr>
          <a:xfrm>
            <a:off x="2728967" y="5667809"/>
            <a:ext cx="2171516" cy="282494"/>
          </a:xfrm>
        </p:spPr>
        <p:txBody>
          <a:bodyPr wrap="square">
            <a:spAutoFit/>
          </a:bodyPr>
          <a:lstStyle>
            <a:lvl1pPr marL="0" indent="0">
              <a:buNone/>
              <a:defRPr sz="1800">
                <a:latin typeface="Aptos" panose="020B0004020202020204" pitchFamily="34" charset="0"/>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a:t>
            </a:r>
          </a:p>
        </p:txBody>
      </p:sp>
      <p:sp>
        <p:nvSpPr>
          <p:cNvPr id="21" name="Text Placeholder 3">
            <a:extLst>
              <a:ext uri="{FF2B5EF4-FFF2-40B4-BE49-F238E27FC236}">
                <a16:creationId xmlns:a16="http://schemas.microsoft.com/office/drawing/2014/main" id="{6BA7FB3F-3322-C375-A64C-559FE1E35DCC}"/>
              </a:ext>
            </a:extLst>
          </p:cNvPr>
          <p:cNvSpPr>
            <a:spLocks noGrp="1"/>
          </p:cNvSpPr>
          <p:nvPr>
            <p:ph type="body" sz="quarter" idx="17"/>
          </p:nvPr>
        </p:nvSpPr>
        <p:spPr>
          <a:xfrm>
            <a:off x="4977007" y="1572103"/>
            <a:ext cx="2220518" cy="738664"/>
          </a:xfrm>
        </p:spPr>
        <p:txBody>
          <a:bodyPr wrap="square">
            <a:spAutoFit/>
          </a:bodyPr>
          <a:lstStyle>
            <a:lvl1pPr marL="0" indent="0">
              <a:buNone/>
              <a:defRPr sz="2400">
                <a:latin typeface="Aptos" panose="020B0004020202020204" pitchFamily="34" charset="0"/>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a:t>
            </a:r>
          </a:p>
        </p:txBody>
      </p:sp>
      <p:sp>
        <p:nvSpPr>
          <p:cNvPr id="22" name="Text Placeholder 10">
            <a:extLst>
              <a:ext uri="{FF2B5EF4-FFF2-40B4-BE49-F238E27FC236}">
                <a16:creationId xmlns:a16="http://schemas.microsoft.com/office/drawing/2014/main" id="{7FB49E5F-6D83-7FFC-B523-B69BE2AEDEC8}"/>
              </a:ext>
            </a:extLst>
          </p:cNvPr>
          <p:cNvSpPr>
            <a:spLocks noGrp="1"/>
          </p:cNvSpPr>
          <p:nvPr>
            <p:ph type="body" sz="quarter" idx="18" hasCustomPrompt="1"/>
          </p:nvPr>
        </p:nvSpPr>
        <p:spPr>
          <a:xfrm>
            <a:off x="2472216" y="907697"/>
            <a:ext cx="2095500" cy="307777"/>
          </a:xfrm>
        </p:spPr>
        <p:txBody>
          <a:bodyPr/>
          <a:lstStyle>
            <a:lvl1pPr marL="0" indent="0" algn="ctr">
              <a:buNone/>
              <a:defRPr sz="2000" b="1">
                <a:solidFill>
                  <a:schemeClr val="bg1"/>
                </a:solidFill>
                <a:latin typeface="Aptos Narrow" panose="020B0004020202020204" pitchFamily="34" charset="0"/>
              </a:defRPr>
            </a:lvl1pPr>
            <a:lvl2pPr marL="228600" indent="0">
              <a:buNone/>
              <a:defRPr sz="1600">
                <a:solidFill>
                  <a:schemeClr val="bg1"/>
                </a:solidFill>
                <a:latin typeface="Aptos Narrow" panose="020B0004020202020204" pitchFamily="34" charset="0"/>
              </a:defRPr>
            </a:lvl2pPr>
            <a:lvl3pPr marL="457200" indent="0">
              <a:buNone/>
              <a:defRPr sz="1200">
                <a:solidFill>
                  <a:schemeClr val="bg1"/>
                </a:solidFill>
                <a:latin typeface="Aptos Narrow" panose="020B0004020202020204" pitchFamily="34" charset="0"/>
              </a:defRPr>
            </a:lvl3pPr>
            <a:lvl4pPr marL="661988" indent="0">
              <a:buNone/>
              <a:defRPr sz="1100">
                <a:solidFill>
                  <a:schemeClr val="bg1"/>
                </a:solidFill>
                <a:latin typeface="Aptos Narrow" panose="020B0004020202020204" pitchFamily="34" charset="0"/>
              </a:defRPr>
            </a:lvl4pPr>
            <a:lvl5pPr marL="855663" indent="0">
              <a:buNone/>
              <a:defRPr sz="1100">
                <a:solidFill>
                  <a:schemeClr val="bg1"/>
                </a:solidFill>
                <a:latin typeface="Aptos Narrow" panose="020B0004020202020204" pitchFamily="34" charset="0"/>
              </a:defRPr>
            </a:lvl5pPr>
          </a:lstStyle>
          <a:p>
            <a:pPr lvl="0"/>
            <a:r>
              <a:rPr lang="en-US"/>
              <a:t>Title</a:t>
            </a:r>
          </a:p>
        </p:txBody>
      </p:sp>
      <p:sp>
        <p:nvSpPr>
          <p:cNvPr id="23" name="Text Placeholder 3">
            <a:extLst>
              <a:ext uri="{FF2B5EF4-FFF2-40B4-BE49-F238E27FC236}">
                <a16:creationId xmlns:a16="http://schemas.microsoft.com/office/drawing/2014/main" id="{C33E29FD-CE01-A029-86EF-B460AEDCF363}"/>
              </a:ext>
            </a:extLst>
          </p:cNvPr>
          <p:cNvSpPr>
            <a:spLocks noGrp="1"/>
          </p:cNvSpPr>
          <p:nvPr>
            <p:ph type="body" sz="quarter" idx="19"/>
          </p:nvPr>
        </p:nvSpPr>
        <p:spPr>
          <a:xfrm>
            <a:off x="5155759" y="4375450"/>
            <a:ext cx="2171516" cy="282494"/>
          </a:xfrm>
        </p:spPr>
        <p:txBody>
          <a:bodyPr wrap="square">
            <a:spAutoFit/>
          </a:bodyPr>
          <a:lstStyle>
            <a:lvl1pPr marL="0" indent="0">
              <a:buNone/>
              <a:defRPr sz="1800">
                <a:latin typeface="Aptos" panose="020B0004020202020204" pitchFamily="34" charset="0"/>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a:t>
            </a:r>
          </a:p>
        </p:txBody>
      </p:sp>
      <p:sp>
        <p:nvSpPr>
          <p:cNvPr id="24" name="Text Placeholder 10">
            <a:extLst>
              <a:ext uri="{FF2B5EF4-FFF2-40B4-BE49-F238E27FC236}">
                <a16:creationId xmlns:a16="http://schemas.microsoft.com/office/drawing/2014/main" id="{971F667D-8E40-6759-54C1-863E60439834}"/>
              </a:ext>
            </a:extLst>
          </p:cNvPr>
          <p:cNvSpPr>
            <a:spLocks noGrp="1"/>
          </p:cNvSpPr>
          <p:nvPr>
            <p:ph type="body" sz="quarter" idx="20" hasCustomPrompt="1"/>
          </p:nvPr>
        </p:nvSpPr>
        <p:spPr>
          <a:xfrm>
            <a:off x="7371252" y="907697"/>
            <a:ext cx="2095500" cy="307777"/>
          </a:xfrm>
        </p:spPr>
        <p:txBody>
          <a:bodyPr/>
          <a:lstStyle>
            <a:lvl1pPr marL="0" indent="0" algn="ctr">
              <a:buNone/>
              <a:defRPr sz="2000" b="1">
                <a:solidFill>
                  <a:schemeClr val="bg1"/>
                </a:solidFill>
                <a:latin typeface="Aptos Narrow" panose="020B0004020202020204" pitchFamily="34" charset="0"/>
              </a:defRPr>
            </a:lvl1pPr>
            <a:lvl2pPr marL="228600" indent="0">
              <a:buNone/>
              <a:defRPr sz="1600">
                <a:solidFill>
                  <a:schemeClr val="bg1"/>
                </a:solidFill>
                <a:latin typeface="Aptos Narrow" panose="020B0004020202020204" pitchFamily="34" charset="0"/>
              </a:defRPr>
            </a:lvl2pPr>
            <a:lvl3pPr marL="457200" indent="0">
              <a:buNone/>
              <a:defRPr sz="1200">
                <a:solidFill>
                  <a:schemeClr val="bg1"/>
                </a:solidFill>
                <a:latin typeface="Aptos Narrow" panose="020B0004020202020204" pitchFamily="34" charset="0"/>
              </a:defRPr>
            </a:lvl3pPr>
            <a:lvl4pPr marL="661988" indent="0">
              <a:buNone/>
              <a:defRPr sz="1100">
                <a:solidFill>
                  <a:schemeClr val="bg1"/>
                </a:solidFill>
                <a:latin typeface="Aptos Narrow" panose="020B0004020202020204" pitchFamily="34" charset="0"/>
              </a:defRPr>
            </a:lvl4pPr>
            <a:lvl5pPr marL="855663" indent="0">
              <a:buNone/>
              <a:defRPr sz="1100">
                <a:solidFill>
                  <a:schemeClr val="bg1"/>
                </a:solidFill>
                <a:latin typeface="Aptos Narrow" panose="020B0004020202020204" pitchFamily="34" charset="0"/>
              </a:defRPr>
            </a:lvl5pPr>
          </a:lstStyle>
          <a:p>
            <a:pPr lvl="0"/>
            <a:r>
              <a:rPr lang="en-US"/>
              <a:t>Title</a:t>
            </a:r>
          </a:p>
        </p:txBody>
      </p:sp>
      <p:sp>
        <p:nvSpPr>
          <p:cNvPr id="25" name="Text Placeholder 3">
            <a:extLst>
              <a:ext uri="{FF2B5EF4-FFF2-40B4-BE49-F238E27FC236}">
                <a16:creationId xmlns:a16="http://schemas.microsoft.com/office/drawing/2014/main" id="{5CF72476-ED00-22A5-A158-0D7B1D9D7227}"/>
              </a:ext>
            </a:extLst>
          </p:cNvPr>
          <p:cNvSpPr>
            <a:spLocks noGrp="1"/>
          </p:cNvSpPr>
          <p:nvPr>
            <p:ph type="body" sz="quarter" idx="21"/>
          </p:nvPr>
        </p:nvSpPr>
        <p:spPr>
          <a:xfrm>
            <a:off x="7399247" y="1572103"/>
            <a:ext cx="2039510" cy="738664"/>
          </a:xfrm>
        </p:spPr>
        <p:txBody>
          <a:bodyPr wrap="square">
            <a:spAutoFit/>
          </a:bodyPr>
          <a:lstStyle>
            <a:lvl1pPr marL="0" indent="0">
              <a:buNone/>
              <a:defRPr sz="2400">
                <a:latin typeface="Aptos" panose="020B0004020202020204" pitchFamily="34" charset="0"/>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a:t>
            </a:r>
          </a:p>
        </p:txBody>
      </p:sp>
      <p:sp>
        <p:nvSpPr>
          <p:cNvPr id="26" name="Text Placeholder 3">
            <a:extLst>
              <a:ext uri="{FF2B5EF4-FFF2-40B4-BE49-F238E27FC236}">
                <a16:creationId xmlns:a16="http://schemas.microsoft.com/office/drawing/2014/main" id="{FE308A77-C569-C684-F26C-8571FD5F3EAC}"/>
              </a:ext>
            </a:extLst>
          </p:cNvPr>
          <p:cNvSpPr>
            <a:spLocks noGrp="1"/>
          </p:cNvSpPr>
          <p:nvPr>
            <p:ph type="body" sz="quarter" idx="22"/>
          </p:nvPr>
        </p:nvSpPr>
        <p:spPr>
          <a:xfrm>
            <a:off x="7676430" y="5667809"/>
            <a:ext cx="2171516" cy="282494"/>
          </a:xfrm>
        </p:spPr>
        <p:txBody>
          <a:bodyPr wrap="square">
            <a:spAutoFit/>
          </a:bodyPr>
          <a:lstStyle>
            <a:lvl1pPr marL="0" indent="0">
              <a:buNone/>
              <a:defRPr sz="1800">
                <a:latin typeface="Aptos" panose="020B0004020202020204" pitchFamily="34" charset="0"/>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a:t>
            </a:r>
          </a:p>
        </p:txBody>
      </p:sp>
      <p:sp>
        <p:nvSpPr>
          <p:cNvPr id="27" name="Text Placeholder 10">
            <a:extLst>
              <a:ext uri="{FF2B5EF4-FFF2-40B4-BE49-F238E27FC236}">
                <a16:creationId xmlns:a16="http://schemas.microsoft.com/office/drawing/2014/main" id="{A87AE1C1-A8FC-BD11-145C-DAA82112A1F3}"/>
              </a:ext>
            </a:extLst>
          </p:cNvPr>
          <p:cNvSpPr>
            <a:spLocks noGrp="1"/>
          </p:cNvSpPr>
          <p:nvPr>
            <p:ph type="body" sz="quarter" idx="23" hasCustomPrompt="1"/>
          </p:nvPr>
        </p:nvSpPr>
        <p:spPr>
          <a:xfrm>
            <a:off x="9836334" y="907697"/>
            <a:ext cx="2095500" cy="307777"/>
          </a:xfrm>
        </p:spPr>
        <p:txBody>
          <a:bodyPr/>
          <a:lstStyle>
            <a:lvl1pPr marL="0" indent="0" algn="ctr">
              <a:buNone/>
              <a:defRPr sz="2000" b="1">
                <a:solidFill>
                  <a:schemeClr val="bg1"/>
                </a:solidFill>
                <a:latin typeface="Aptos Narrow" panose="020B0004020202020204" pitchFamily="34" charset="0"/>
              </a:defRPr>
            </a:lvl1pPr>
            <a:lvl2pPr marL="228600" indent="0">
              <a:buNone/>
              <a:defRPr sz="1600">
                <a:solidFill>
                  <a:schemeClr val="bg1"/>
                </a:solidFill>
                <a:latin typeface="Aptos Narrow" panose="020B0004020202020204" pitchFamily="34" charset="0"/>
              </a:defRPr>
            </a:lvl2pPr>
            <a:lvl3pPr marL="457200" indent="0">
              <a:buNone/>
              <a:defRPr sz="1200">
                <a:solidFill>
                  <a:schemeClr val="bg1"/>
                </a:solidFill>
                <a:latin typeface="Aptos Narrow" panose="020B0004020202020204" pitchFamily="34" charset="0"/>
              </a:defRPr>
            </a:lvl3pPr>
            <a:lvl4pPr marL="661988" indent="0">
              <a:buNone/>
              <a:defRPr sz="1100">
                <a:solidFill>
                  <a:schemeClr val="bg1"/>
                </a:solidFill>
                <a:latin typeface="Aptos Narrow" panose="020B0004020202020204" pitchFamily="34" charset="0"/>
              </a:defRPr>
            </a:lvl4pPr>
            <a:lvl5pPr marL="855663" indent="0">
              <a:buNone/>
              <a:defRPr sz="1100">
                <a:solidFill>
                  <a:schemeClr val="bg1"/>
                </a:solidFill>
                <a:latin typeface="Aptos Narrow" panose="020B0004020202020204" pitchFamily="34" charset="0"/>
              </a:defRPr>
            </a:lvl5pPr>
          </a:lstStyle>
          <a:p>
            <a:pPr lvl="0"/>
            <a:r>
              <a:rPr lang="en-US"/>
              <a:t>Title</a:t>
            </a:r>
          </a:p>
        </p:txBody>
      </p:sp>
      <p:sp>
        <p:nvSpPr>
          <p:cNvPr id="28" name="Text Placeholder 3">
            <a:extLst>
              <a:ext uri="{FF2B5EF4-FFF2-40B4-BE49-F238E27FC236}">
                <a16:creationId xmlns:a16="http://schemas.microsoft.com/office/drawing/2014/main" id="{6208F82C-30D2-A207-3EB4-4A208CE1F092}"/>
              </a:ext>
            </a:extLst>
          </p:cNvPr>
          <p:cNvSpPr>
            <a:spLocks noGrp="1"/>
          </p:cNvSpPr>
          <p:nvPr>
            <p:ph type="body" sz="quarter" idx="24"/>
          </p:nvPr>
        </p:nvSpPr>
        <p:spPr>
          <a:xfrm>
            <a:off x="9814560" y="1572103"/>
            <a:ext cx="2039510" cy="738664"/>
          </a:xfrm>
        </p:spPr>
        <p:txBody>
          <a:bodyPr wrap="square">
            <a:spAutoFit/>
          </a:bodyPr>
          <a:lstStyle>
            <a:lvl1pPr marL="0" indent="0">
              <a:buNone/>
              <a:defRPr sz="2400">
                <a:latin typeface="Aptos" panose="020B0004020202020204" pitchFamily="34" charset="0"/>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a:t>
            </a:r>
          </a:p>
        </p:txBody>
      </p:sp>
      <p:sp>
        <p:nvSpPr>
          <p:cNvPr id="29" name="Text Placeholder 3">
            <a:extLst>
              <a:ext uri="{FF2B5EF4-FFF2-40B4-BE49-F238E27FC236}">
                <a16:creationId xmlns:a16="http://schemas.microsoft.com/office/drawing/2014/main" id="{85E43070-97BB-50FD-4474-0A5E3296FBA0}"/>
              </a:ext>
            </a:extLst>
          </p:cNvPr>
          <p:cNvSpPr>
            <a:spLocks noGrp="1"/>
          </p:cNvSpPr>
          <p:nvPr>
            <p:ph type="body" sz="quarter" idx="25"/>
          </p:nvPr>
        </p:nvSpPr>
        <p:spPr>
          <a:xfrm>
            <a:off x="10073148" y="4375450"/>
            <a:ext cx="2171516" cy="282494"/>
          </a:xfrm>
        </p:spPr>
        <p:txBody>
          <a:bodyPr wrap="square">
            <a:spAutoFit/>
          </a:bodyPr>
          <a:lstStyle>
            <a:lvl1pPr marL="0" indent="0">
              <a:buNone/>
              <a:defRPr sz="1800">
                <a:latin typeface="Aptos" panose="020B0004020202020204" pitchFamily="34" charset="0"/>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a:t>
            </a:r>
          </a:p>
        </p:txBody>
      </p:sp>
    </p:spTree>
    <p:extLst>
      <p:ext uri="{BB962C8B-B14F-4D97-AF65-F5344CB8AC3E}">
        <p14:creationId xmlns:p14="http://schemas.microsoft.com/office/powerpoint/2010/main" val="28349641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_Title &amp; Non-bulleted tex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317CCE-DE4A-411D-A356-7E4EEBF98F9F}"/>
              </a:ext>
            </a:extLst>
          </p:cNvPr>
          <p:cNvSpPr/>
          <p:nvPr userDrawn="1"/>
        </p:nvSpPr>
        <p:spPr bwMode="auto">
          <a:xfrm>
            <a:off x="4853533" y="744032"/>
            <a:ext cx="2423160" cy="625331"/>
          </a:xfrm>
          <a:prstGeom prst="rect">
            <a:avLst/>
          </a:prstGeom>
          <a:solidFill>
            <a:schemeClr val="tx2">
              <a:lumMod val="50000"/>
            </a:schemeClr>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600" err="1">
              <a:solidFill>
                <a:schemeClr val="bg1"/>
              </a:solidFill>
              <a:latin typeface="Aptos Narrow" panose="020B0004020202020204" pitchFamily="34" charset="0"/>
              <a:ea typeface="Segoe UI" pitchFamily="34" charset="0"/>
              <a:cs typeface="Segoe UI" pitchFamily="34" charset="0"/>
            </a:endParaRPr>
          </a:p>
        </p:txBody>
      </p:sp>
      <p:sp>
        <p:nvSpPr>
          <p:cNvPr id="2" name="Rectangle 1">
            <a:extLst>
              <a:ext uri="{FF2B5EF4-FFF2-40B4-BE49-F238E27FC236}">
                <a16:creationId xmlns:a16="http://schemas.microsoft.com/office/drawing/2014/main" id="{CFEEB886-7BC7-B53B-3C70-6B0AD1D0A5CF}"/>
              </a:ext>
            </a:extLst>
          </p:cNvPr>
          <p:cNvSpPr/>
          <p:nvPr userDrawn="1"/>
        </p:nvSpPr>
        <p:spPr bwMode="auto">
          <a:xfrm>
            <a:off x="11916" y="744031"/>
            <a:ext cx="2423160" cy="625331"/>
          </a:xfrm>
          <a:prstGeom prst="rect">
            <a:avLst/>
          </a:prstGeom>
          <a:solidFill>
            <a:srgbClr val="281C2D"/>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b="0" err="1">
              <a:solidFill>
                <a:schemeClr val="bg1"/>
              </a:solidFill>
              <a:latin typeface="Aptos Narrow" panose="020B0004020202020204" pitchFamily="34" charset="0"/>
              <a:ea typeface="Segoe UI" pitchFamily="34" charset="0"/>
              <a:cs typeface="Segoe UI" pitchFamily="34" charset="0"/>
            </a:endParaRPr>
          </a:p>
        </p:txBody>
      </p:sp>
      <p:sp>
        <p:nvSpPr>
          <p:cNvPr id="5" name="Rectangle 4">
            <a:extLst>
              <a:ext uri="{FF2B5EF4-FFF2-40B4-BE49-F238E27FC236}">
                <a16:creationId xmlns:a16="http://schemas.microsoft.com/office/drawing/2014/main" id="{3B1803F4-6CC3-1003-0FD0-7B9E9F663E2F}"/>
              </a:ext>
            </a:extLst>
          </p:cNvPr>
          <p:cNvSpPr/>
          <p:nvPr userDrawn="1"/>
        </p:nvSpPr>
        <p:spPr bwMode="auto">
          <a:xfrm>
            <a:off x="2435076" y="744032"/>
            <a:ext cx="2423160" cy="625331"/>
          </a:xfrm>
          <a:prstGeom prst="rect">
            <a:avLst/>
          </a:prstGeom>
          <a:solidFill>
            <a:schemeClr val="tx2">
              <a:lumMod val="50000"/>
            </a:schemeClr>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600" err="1">
              <a:solidFill>
                <a:schemeClr val="bg1"/>
              </a:solidFill>
              <a:latin typeface="Aptos Narrow" panose="020B0004020202020204" pitchFamily="34" charset="0"/>
              <a:ea typeface="Segoe UI" pitchFamily="34" charset="0"/>
              <a:cs typeface="Segoe UI" pitchFamily="34" charset="0"/>
            </a:endParaRPr>
          </a:p>
        </p:txBody>
      </p:sp>
      <p:sp>
        <p:nvSpPr>
          <p:cNvPr id="8" name="Rectangle 7">
            <a:extLst>
              <a:ext uri="{FF2B5EF4-FFF2-40B4-BE49-F238E27FC236}">
                <a16:creationId xmlns:a16="http://schemas.microsoft.com/office/drawing/2014/main" id="{2282F06F-25CC-64FC-16E7-A77F7019BDA2}"/>
              </a:ext>
            </a:extLst>
          </p:cNvPr>
          <p:cNvSpPr/>
          <p:nvPr userDrawn="1"/>
        </p:nvSpPr>
        <p:spPr bwMode="auto">
          <a:xfrm>
            <a:off x="7276693" y="744032"/>
            <a:ext cx="2423160" cy="625331"/>
          </a:xfrm>
          <a:prstGeom prst="rect">
            <a:avLst/>
          </a:prstGeom>
          <a:solidFill>
            <a:schemeClr val="tx2">
              <a:lumMod val="50000"/>
            </a:schemeClr>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600" err="1">
              <a:solidFill>
                <a:schemeClr val="bg1"/>
              </a:solidFill>
              <a:latin typeface="Aptos Narrow" panose="020B0004020202020204" pitchFamily="34" charset="0"/>
              <a:ea typeface="Segoe UI" pitchFamily="34" charset="0"/>
              <a:cs typeface="Segoe UI" pitchFamily="34" charset="0"/>
            </a:endParaRPr>
          </a:p>
        </p:txBody>
      </p:sp>
      <p:sp>
        <p:nvSpPr>
          <p:cNvPr id="9" name="Rectangle 8">
            <a:extLst>
              <a:ext uri="{FF2B5EF4-FFF2-40B4-BE49-F238E27FC236}">
                <a16:creationId xmlns:a16="http://schemas.microsoft.com/office/drawing/2014/main" id="{C4BCC189-6A20-3F2C-4131-958CAF4ECEB5}"/>
              </a:ext>
            </a:extLst>
          </p:cNvPr>
          <p:cNvSpPr/>
          <p:nvPr userDrawn="1"/>
        </p:nvSpPr>
        <p:spPr bwMode="auto">
          <a:xfrm>
            <a:off x="9699853" y="744032"/>
            <a:ext cx="2423160" cy="625331"/>
          </a:xfrm>
          <a:prstGeom prst="rect">
            <a:avLst/>
          </a:prstGeom>
          <a:solidFill>
            <a:schemeClr val="tx2">
              <a:lumMod val="50000"/>
            </a:schemeClr>
          </a:solid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600" err="1">
              <a:solidFill>
                <a:schemeClr val="bg1"/>
              </a:solidFill>
              <a:latin typeface="Aptos Narrow" panose="020B0004020202020204" pitchFamily="34" charset="0"/>
              <a:ea typeface="Segoe UI" pitchFamily="34" charset="0"/>
              <a:cs typeface="Segoe UI" pitchFamily="34" charset="0"/>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1226144" y="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172819" y="1572103"/>
            <a:ext cx="2256718" cy="184666"/>
          </a:xfrm>
        </p:spPr>
        <p:txBody>
          <a:bodyPr wrap="square">
            <a:spAutoFit/>
          </a:bodyPr>
          <a:lstStyle>
            <a:lvl1pPr marL="0" indent="0">
              <a:buNone/>
              <a:defRPr sz="1200">
                <a:latin typeface="Aptos" panose="020B0004020202020204" pitchFamily="34" charset="0"/>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a:t>
            </a:r>
          </a:p>
        </p:txBody>
      </p:sp>
      <p:sp>
        <p:nvSpPr>
          <p:cNvPr id="11" name="Text Placeholder 10">
            <a:extLst>
              <a:ext uri="{FF2B5EF4-FFF2-40B4-BE49-F238E27FC236}">
                <a16:creationId xmlns:a16="http://schemas.microsoft.com/office/drawing/2014/main" id="{0561198B-AD16-D3C0-116E-A277FCEE76D0}"/>
              </a:ext>
            </a:extLst>
          </p:cNvPr>
          <p:cNvSpPr>
            <a:spLocks noGrp="1"/>
          </p:cNvSpPr>
          <p:nvPr>
            <p:ph type="body" sz="quarter" idx="12" hasCustomPrompt="1"/>
          </p:nvPr>
        </p:nvSpPr>
        <p:spPr>
          <a:xfrm>
            <a:off x="134554" y="907697"/>
            <a:ext cx="2095500" cy="307777"/>
          </a:xfrm>
          <a:ln>
            <a:noFill/>
          </a:ln>
        </p:spPr>
        <p:txBody>
          <a:bodyPr/>
          <a:lstStyle>
            <a:lvl1pPr marL="0" indent="0" algn="ctr">
              <a:buNone/>
              <a:defRPr sz="2000" b="1">
                <a:solidFill>
                  <a:schemeClr val="bg1"/>
                </a:solidFill>
                <a:latin typeface="Aptos Narrow" panose="020B0004020202020204" pitchFamily="34" charset="0"/>
              </a:defRPr>
            </a:lvl1pPr>
            <a:lvl2pPr marL="228600" indent="0">
              <a:buNone/>
              <a:defRPr sz="1600">
                <a:solidFill>
                  <a:schemeClr val="bg1"/>
                </a:solidFill>
                <a:latin typeface="Aptos Narrow" panose="020B0004020202020204" pitchFamily="34" charset="0"/>
              </a:defRPr>
            </a:lvl2pPr>
            <a:lvl3pPr marL="457200" indent="0">
              <a:buNone/>
              <a:defRPr sz="1200">
                <a:solidFill>
                  <a:schemeClr val="bg1"/>
                </a:solidFill>
                <a:latin typeface="Aptos Narrow" panose="020B0004020202020204" pitchFamily="34" charset="0"/>
              </a:defRPr>
            </a:lvl3pPr>
            <a:lvl4pPr marL="661988" indent="0">
              <a:buNone/>
              <a:defRPr sz="1100">
                <a:solidFill>
                  <a:schemeClr val="bg1"/>
                </a:solidFill>
                <a:latin typeface="Aptos Narrow" panose="020B0004020202020204" pitchFamily="34" charset="0"/>
              </a:defRPr>
            </a:lvl4pPr>
            <a:lvl5pPr marL="855663" indent="0">
              <a:buNone/>
              <a:defRPr sz="1100">
                <a:solidFill>
                  <a:schemeClr val="bg1"/>
                </a:solidFill>
                <a:latin typeface="Aptos Narrow" panose="020B0004020202020204" pitchFamily="34" charset="0"/>
              </a:defRPr>
            </a:lvl5pPr>
          </a:lstStyle>
          <a:p>
            <a:pPr lvl="0"/>
            <a:r>
              <a:rPr lang="en-US"/>
              <a:t>Booking &amp; planning</a:t>
            </a:r>
          </a:p>
        </p:txBody>
      </p:sp>
      <p:sp>
        <p:nvSpPr>
          <p:cNvPr id="16" name="Text Placeholder 3">
            <a:extLst>
              <a:ext uri="{FF2B5EF4-FFF2-40B4-BE49-F238E27FC236}">
                <a16:creationId xmlns:a16="http://schemas.microsoft.com/office/drawing/2014/main" id="{BE62C27C-F8AD-6CF3-77B9-6A085080C842}"/>
              </a:ext>
            </a:extLst>
          </p:cNvPr>
          <p:cNvSpPr>
            <a:spLocks noGrp="1"/>
          </p:cNvSpPr>
          <p:nvPr>
            <p:ph type="body" sz="quarter" idx="14"/>
          </p:nvPr>
        </p:nvSpPr>
        <p:spPr>
          <a:xfrm>
            <a:off x="2588893" y="1572103"/>
            <a:ext cx="2171515" cy="184666"/>
          </a:xfrm>
        </p:spPr>
        <p:txBody>
          <a:bodyPr wrap="square">
            <a:spAutoFit/>
          </a:bodyPr>
          <a:lstStyle>
            <a:lvl1pPr marL="0" indent="0">
              <a:buNone/>
              <a:defRPr sz="1200">
                <a:latin typeface="Aptos" panose="020B0004020202020204" pitchFamily="34" charset="0"/>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a:t>
            </a:r>
          </a:p>
        </p:txBody>
      </p:sp>
      <p:sp>
        <p:nvSpPr>
          <p:cNvPr id="17" name="Text Placeholder 10">
            <a:extLst>
              <a:ext uri="{FF2B5EF4-FFF2-40B4-BE49-F238E27FC236}">
                <a16:creationId xmlns:a16="http://schemas.microsoft.com/office/drawing/2014/main" id="{A0FDCE59-0B51-83F5-FD6B-5EF2DFF77049}"/>
              </a:ext>
            </a:extLst>
          </p:cNvPr>
          <p:cNvSpPr>
            <a:spLocks noGrp="1"/>
          </p:cNvSpPr>
          <p:nvPr>
            <p:ph type="body" sz="quarter" idx="15" hasCustomPrompt="1"/>
          </p:nvPr>
        </p:nvSpPr>
        <p:spPr>
          <a:xfrm>
            <a:off x="4985444" y="907697"/>
            <a:ext cx="2095500" cy="307777"/>
          </a:xfrm>
          <a:ln>
            <a:noFill/>
          </a:ln>
        </p:spPr>
        <p:txBody>
          <a:bodyPr/>
          <a:lstStyle>
            <a:lvl1pPr marL="0" indent="0" algn="ctr">
              <a:buNone/>
              <a:defRPr sz="2000" b="1">
                <a:solidFill>
                  <a:schemeClr val="bg1"/>
                </a:solidFill>
                <a:latin typeface="Aptos Narrow" panose="020B0004020202020204" pitchFamily="34" charset="0"/>
              </a:defRPr>
            </a:lvl1pPr>
            <a:lvl2pPr marL="228600" indent="0">
              <a:buNone/>
              <a:defRPr sz="1600">
                <a:solidFill>
                  <a:schemeClr val="bg1"/>
                </a:solidFill>
                <a:latin typeface="Aptos Narrow" panose="020B0004020202020204" pitchFamily="34" charset="0"/>
              </a:defRPr>
            </a:lvl2pPr>
            <a:lvl3pPr marL="457200" indent="0">
              <a:buNone/>
              <a:defRPr sz="1200">
                <a:solidFill>
                  <a:schemeClr val="bg1"/>
                </a:solidFill>
                <a:latin typeface="Aptos Narrow" panose="020B0004020202020204" pitchFamily="34" charset="0"/>
              </a:defRPr>
            </a:lvl3pPr>
            <a:lvl4pPr marL="661988" indent="0">
              <a:buNone/>
              <a:defRPr sz="1100">
                <a:solidFill>
                  <a:schemeClr val="bg1"/>
                </a:solidFill>
                <a:latin typeface="Aptos Narrow" panose="020B0004020202020204" pitchFamily="34" charset="0"/>
              </a:defRPr>
            </a:lvl4pPr>
            <a:lvl5pPr marL="855663" indent="0">
              <a:buNone/>
              <a:defRPr sz="1100">
                <a:solidFill>
                  <a:schemeClr val="bg1"/>
                </a:solidFill>
                <a:latin typeface="Aptos Narrow" panose="020B0004020202020204" pitchFamily="34" charset="0"/>
              </a:defRPr>
            </a:lvl5pPr>
          </a:lstStyle>
          <a:p>
            <a:pPr lvl="0"/>
            <a:r>
              <a:rPr lang="en-US"/>
              <a:t>Air travel</a:t>
            </a:r>
          </a:p>
        </p:txBody>
      </p:sp>
      <p:sp>
        <p:nvSpPr>
          <p:cNvPr id="21" name="Text Placeholder 3">
            <a:extLst>
              <a:ext uri="{FF2B5EF4-FFF2-40B4-BE49-F238E27FC236}">
                <a16:creationId xmlns:a16="http://schemas.microsoft.com/office/drawing/2014/main" id="{6BA7FB3F-3322-C375-A64C-559FE1E35DCC}"/>
              </a:ext>
            </a:extLst>
          </p:cNvPr>
          <p:cNvSpPr>
            <a:spLocks noGrp="1"/>
          </p:cNvSpPr>
          <p:nvPr>
            <p:ph type="body" sz="quarter" idx="17"/>
          </p:nvPr>
        </p:nvSpPr>
        <p:spPr>
          <a:xfrm>
            <a:off x="5005002" y="1572103"/>
            <a:ext cx="2220518" cy="184666"/>
          </a:xfrm>
        </p:spPr>
        <p:txBody>
          <a:bodyPr wrap="square">
            <a:spAutoFit/>
          </a:bodyPr>
          <a:lstStyle>
            <a:lvl1pPr marL="0" indent="0">
              <a:buNone/>
              <a:defRPr sz="1200">
                <a:latin typeface="Aptos" panose="020B0004020202020204" pitchFamily="34" charset="0"/>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a:t>
            </a:r>
          </a:p>
        </p:txBody>
      </p:sp>
      <p:sp>
        <p:nvSpPr>
          <p:cNvPr id="22" name="Text Placeholder 10">
            <a:extLst>
              <a:ext uri="{FF2B5EF4-FFF2-40B4-BE49-F238E27FC236}">
                <a16:creationId xmlns:a16="http://schemas.microsoft.com/office/drawing/2014/main" id="{7FB49E5F-6D83-7FFC-B523-B69BE2AEDEC8}"/>
              </a:ext>
            </a:extLst>
          </p:cNvPr>
          <p:cNvSpPr>
            <a:spLocks noGrp="1"/>
          </p:cNvSpPr>
          <p:nvPr>
            <p:ph type="body" sz="quarter" idx="18" hasCustomPrompt="1"/>
          </p:nvPr>
        </p:nvSpPr>
        <p:spPr>
          <a:xfrm>
            <a:off x="2472216" y="907697"/>
            <a:ext cx="2095500" cy="307777"/>
          </a:xfrm>
          <a:ln>
            <a:noFill/>
          </a:ln>
        </p:spPr>
        <p:txBody>
          <a:bodyPr/>
          <a:lstStyle>
            <a:lvl1pPr marL="0" indent="0" algn="ctr">
              <a:buNone/>
              <a:defRPr sz="2000" b="1">
                <a:solidFill>
                  <a:schemeClr val="bg1"/>
                </a:solidFill>
                <a:latin typeface="Aptos Narrow" panose="020B0004020202020204" pitchFamily="34" charset="0"/>
              </a:defRPr>
            </a:lvl1pPr>
            <a:lvl2pPr marL="228600" indent="0">
              <a:buNone/>
              <a:defRPr sz="1600">
                <a:solidFill>
                  <a:schemeClr val="bg1"/>
                </a:solidFill>
                <a:latin typeface="Aptos Narrow" panose="020B0004020202020204" pitchFamily="34" charset="0"/>
              </a:defRPr>
            </a:lvl2pPr>
            <a:lvl3pPr marL="457200" indent="0">
              <a:buNone/>
              <a:defRPr sz="1200">
                <a:solidFill>
                  <a:schemeClr val="bg1"/>
                </a:solidFill>
                <a:latin typeface="Aptos Narrow" panose="020B0004020202020204" pitchFamily="34" charset="0"/>
              </a:defRPr>
            </a:lvl3pPr>
            <a:lvl4pPr marL="661988" indent="0">
              <a:buNone/>
              <a:defRPr sz="1100">
                <a:solidFill>
                  <a:schemeClr val="bg1"/>
                </a:solidFill>
                <a:latin typeface="Aptos Narrow" panose="020B0004020202020204" pitchFamily="34" charset="0"/>
              </a:defRPr>
            </a:lvl4pPr>
            <a:lvl5pPr marL="855663" indent="0">
              <a:buNone/>
              <a:defRPr sz="1100">
                <a:solidFill>
                  <a:schemeClr val="bg1"/>
                </a:solidFill>
                <a:latin typeface="Aptos Narrow" panose="020B0004020202020204" pitchFamily="34" charset="0"/>
              </a:defRPr>
            </a:lvl5pPr>
          </a:lstStyle>
          <a:p>
            <a:pPr lvl="0"/>
            <a:r>
              <a:rPr lang="en-US"/>
              <a:t>MS Policy</a:t>
            </a:r>
          </a:p>
        </p:txBody>
      </p:sp>
      <p:sp>
        <p:nvSpPr>
          <p:cNvPr id="24" name="Text Placeholder 10">
            <a:extLst>
              <a:ext uri="{FF2B5EF4-FFF2-40B4-BE49-F238E27FC236}">
                <a16:creationId xmlns:a16="http://schemas.microsoft.com/office/drawing/2014/main" id="{971F667D-8E40-6759-54C1-863E60439834}"/>
              </a:ext>
            </a:extLst>
          </p:cNvPr>
          <p:cNvSpPr>
            <a:spLocks noGrp="1"/>
          </p:cNvSpPr>
          <p:nvPr>
            <p:ph type="body" sz="quarter" idx="20" hasCustomPrompt="1"/>
          </p:nvPr>
        </p:nvSpPr>
        <p:spPr>
          <a:xfrm>
            <a:off x="7371252" y="907697"/>
            <a:ext cx="2095500" cy="307777"/>
          </a:xfrm>
          <a:ln>
            <a:noFill/>
          </a:ln>
        </p:spPr>
        <p:txBody>
          <a:bodyPr/>
          <a:lstStyle>
            <a:lvl1pPr marL="0" indent="0" algn="ctr">
              <a:buNone/>
              <a:defRPr sz="2000" b="1">
                <a:solidFill>
                  <a:schemeClr val="bg1"/>
                </a:solidFill>
                <a:latin typeface="Aptos Narrow" panose="020B0004020202020204" pitchFamily="34" charset="0"/>
              </a:defRPr>
            </a:lvl1pPr>
            <a:lvl2pPr marL="228600" indent="0">
              <a:buNone/>
              <a:defRPr sz="1600">
                <a:solidFill>
                  <a:schemeClr val="bg1"/>
                </a:solidFill>
                <a:latin typeface="Aptos Narrow" panose="020B0004020202020204" pitchFamily="34" charset="0"/>
              </a:defRPr>
            </a:lvl2pPr>
            <a:lvl3pPr marL="457200" indent="0">
              <a:buNone/>
              <a:defRPr sz="1200">
                <a:solidFill>
                  <a:schemeClr val="bg1"/>
                </a:solidFill>
                <a:latin typeface="Aptos Narrow" panose="020B0004020202020204" pitchFamily="34" charset="0"/>
              </a:defRPr>
            </a:lvl3pPr>
            <a:lvl4pPr marL="661988" indent="0">
              <a:buNone/>
              <a:defRPr sz="1100">
                <a:solidFill>
                  <a:schemeClr val="bg1"/>
                </a:solidFill>
                <a:latin typeface="Aptos Narrow" panose="020B0004020202020204" pitchFamily="34" charset="0"/>
              </a:defRPr>
            </a:lvl4pPr>
            <a:lvl5pPr marL="855663" indent="0">
              <a:buNone/>
              <a:defRPr sz="1100">
                <a:solidFill>
                  <a:schemeClr val="bg1"/>
                </a:solidFill>
                <a:latin typeface="Aptos Narrow" panose="020B0004020202020204" pitchFamily="34" charset="0"/>
              </a:defRPr>
            </a:lvl5pPr>
          </a:lstStyle>
          <a:p>
            <a:pPr lvl="0"/>
            <a:r>
              <a:rPr lang="en-US"/>
              <a:t>Ground transport</a:t>
            </a:r>
          </a:p>
        </p:txBody>
      </p:sp>
      <p:sp>
        <p:nvSpPr>
          <p:cNvPr id="25" name="Text Placeholder 3">
            <a:extLst>
              <a:ext uri="{FF2B5EF4-FFF2-40B4-BE49-F238E27FC236}">
                <a16:creationId xmlns:a16="http://schemas.microsoft.com/office/drawing/2014/main" id="{5CF72476-ED00-22A5-A158-0D7B1D9D7227}"/>
              </a:ext>
            </a:extLst>
          </p:cNvPr>
          <p:cNvSpPr>
            <a:spLocks noGrp="1"/>
          </p:cNvSpPr>
          <p:nvPr>
            <p:ph type="body" sz="quarter" idx="21"/>
          </p:nvPr>
        </p:nvSpPr>
        <p:spPr>
          <a:xfrm>
            <a:off x="7427242" y="1572103"/>
            <a:ext cx="2039510" cy="184666"/>
          </a:xfrm>
        </p:spPr>
        <p:txBody>
          <a:bodyPr wrap="square">
            <a:spAutoFit/>
          </a:bodyPr>
          <a:lstStyle>
            <a:lvl1pPr marL="0" indent="0">
              <a:buNone/>
              <a:defRPr sz="1200">
                <a:latin typeface="Aptos" panose="020B0004020202020204" pitchFamily="34" charset="0"/>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a:t>
            </a:r>
          </a:p>
        </p:txBody>
      </p:sp>
      <p:sp>
        <p:nvSpPr>
          <p:cNvPr id="27" name="Text Placeholder 10">
            <a:extLst>
              <a:ext uri="{FF2B5EF4-FFF2-40B4-BE49-F238E27FC236}">
                <a16:creationId xmlns:a16="http://schemas.microsoft.com/office/drawing/2014/main" id="{A87AE1C1-A8FC-BD11-145C-DAA82112A1F3}"/>
              </a:ext>
            </a:extLst>
          </p:cNvPr>
          <p:cNvSpPr>
            <a:spLocks noGrp="1"/>
          </p:cNvSpPr>
          <p:nvPr>
            <p:ph type="body" sz="quarter" idx="23" hasCustomPrompt="1"/>
          </p:nvPr>
        </p:nvSpPr>
        <p:spPr>
          <a:xfrm>
            <a:off x="9836334" y="907697"/>
            <a:ext cx="2095500" cy="307777"/>
          </a:xfrm>
          <a:ln>
            <a:noFill/>
          </a:ln>
        </p:spPr>
        <p:txBody>
          <a:bodyPr/>
          <a:lstStyle>
            <a:lvl1pPr marL="0" indent="0" algn="ctr">
              <a:buNone/>
              <a:defRPr sz="2000" b="1">
                <a:solidFill>
                  <a:schemeClr val="bg1"/>
                </a:solidFill>
                <a:latin typeface="Aptos Narrow" panose="020B0004020202020204" pitchFamily="34" charset="0"/>
              </a:defRPr>
            </a:lvl1pPr>
            <a:lvl2pPr marL="228600" indent="0">
              <a:buNone/>
              <a:defRPr sz="1600">
                <a:solidFill>
                  <a:schemeClr val="bg1"/>
                </a:solidFill>
                <a:latin typeface="Aptos Narrow" panose="020B0004020202020204" pitchFamily="34" charset="0"/>
              </a:defRPr>
            </a:lvl2pPr>
            <a:lvl3pPr marL="457200" indent="0">
              <a:buNone/>
              <a:defRPr sz="1200">
                <a:solidFill>
                  <a:schemeClr val="bg1"/>
                </a:solidFill>
                <a:latin typeface="Aptos Narrow" panose="020B0004020202020204" pitchFamily="34" charset="0"/>
              </a:defRPr>
            </a:lvl3pPr>
            <a:lvl4pPr marL="661988" indent="0">
              <a:buNone/>
              <a:defRPr sz="1100">
                <a:solidFill>
                  <a:schemeClr val="bg1"/>
                </a:solidFill>
                <a:latin typeface="Aptos Narrow" panose="020B0004020202020204" pitchFamily="34" charset="0"/>
              </a:defRPr>
            </a:lvl4pPr>
            <a:lvl5pPr marL="855663" indent="0">
              <a:buNone/>
              <a:defRPr sz="1100">
                <a:solidFill>
                  <a:schemeClr val="bg1"/>
                </a:solidFill>
                <a:latin typeface="Aptos Narrow" panose="020B0004020202020204" pitchFamily="34" charset="0"/>
              </a:defRPr>
            </a:lvl5pPr>
          </a:lstStyle>
          <a:p>
            <a:pPr lvl="0"/>
            <a:r>
              <a:rPr lang="en-US"/>
              <a:t>Hotel &amp; lodging</a:t>
            </a:r>
          </a:p>
        </p:txBody>
      </p:sp>
      <p:sp>
        <p:nvSpPr>
          <p:cNvPr id="28" name="Text Placeholder 3">
            <a:extLst>
              <a:ext uri="{FF2B5EF4-FFF2-40B4-BE49-F238E27FC236}">
                <a16:creationId xmlns:a16="http://schemas.microsoft.com/office/drawing/2014/main" id="{6208F82C-30D2-A207-3EB4-4A208CE1F092}"/>
              </a:ext>
            </a:extLst>
          </p:cNvPr>
          <p:cNvSpPr>
            <a:spLocks noGrp="1"/>
          </p:cNvSpPr>
          <p:nvPr>
            <p:ph type="body" sz="quarter" idx="24"/>
          </p:nvPr>
        </p:nvSpPr>
        <p:spPr>
          <a:xfrm>
            <a:off x="9814560" y="1572103"/>
            <a:ext cx="2039510" cy="184666"/>
          </a:xfrm>
        </p:spPr>
        <p:txBody>
          <a:bodyPr wrap="square">
            <a:spAutoFit/>
          </a:bodyPr>
          <a:lstStyle>
            <a:lvl1pPr marL="0" indent="0">
              <a:buNone/>
              <a:defRPr sz="1200">
                <a:latin typeface="Aptos" panose="020B0004020202020204" pitchFamily="34" charset="0"/>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a:t>
            </a:r>
          </a:p>
        </p:txBody>
      </p:sp>
    </p:spTree>
    <p:extLst>
      <p:ext uri="{BB962C8B-B14F-4D97-AF65-F5344CB8AC3E}">
        <p14:creationId xmlns:p14="http://schemas.microsoft.com/office/powerpoint/2010/main" val="21331781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05726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6740" y="149141"/>
            <a:ext cx="11018520" cy="553998"/>
          </a:xfrm>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621493" y="3957169"/>
            <a:ext cx="5303520" cy="2651760"/>
          </a:xfrm>
        </p:spPr>
        <p:txBody>
          <a:bodyPr lIns="64008" tIns="54864" rIns="45720" bIns="54864" anchor="ctr" anchorCtr="0">
            <a:noAutofit/>
          </a:bodyPr>
          <a:lstStyle>
            <a:lvl1pPr marL="0" indent="0">
              <a:buNone/>
              <a:defRPr sz="1200"/>
            </a:lvl1pPr>
            <a:lvl2pPr marL="228600" indent="0">
              <a:buNone/>
              <a:defRPr sz="1200"/>
            </a:lvl2pPr>
            <a:lvl3pPr marL="457200" indent="0">
              <a:buNone/>
              <a:defRPr/>
            </a:lvl3pPr>
            <a:lvl4pPr marL="661988" indent="0">
              <a:buNone/>
              <a:defRPr/>
            </a:lvl4pPr>
            <a:lvl5pPr marL="855663" indent="0">
              <a:buNone/>
              <a:defRPr/>
            </a:lvl5pPr>
          </a:lstStyle>
          <a:p>
            <a:pPr lvl="0"/>
            <a:r>
              <a:rPr lang="en-US"/>
              <a:t>Click to edit Master text styles</a:t>
            </a:r>
          </a:p>
          <a:p>
            <a:pPr lvl="1"/>
            <a:endParaRPr lang="en-US"/>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Content Placeholder 4">
            <a:extLst>
              <a:ext uri="{FF2B5EF4-FFF2-40B4-BE49-F238E27FC236}">
                <a16:creationId xmlns:a16="http://schemas.microsoft.com/office/drawing/2014/main" id="{EC854CC7-8025-9C55-30F9-0B0B02F22D4F}"/>
              </a:ext>
            </a:extLst>
          </p:cNvPr>
          <p:cNvSpPr>
            <a:spLocks noGrp="1"/>
          </p:cNvSpPr>
          <p:nvPr>
            <p:ph sz="quarter" idx="13"/>
          </p:nvPr>
        </p:nvSpPr>
        <p:spPr>
          <a:xfrm>
            <a:off x="621493" y="948506"/>
            <a:ext cx="5303520" cy="2651760"/>
          </a:xfrm>
        </p:spPr>
        <p:txBody>
          <a:bodyPr lIns="64008" tIns="54864" rIns="45720" bIns="54864" anchor="ctr" anchorCtr="0">
            <a:noAutofit/>
          </a:bodyPr>
          <a:lstStyle>
            <a:lvl1pPr marL="0" indent="0">
              <a:buNone/>
              <a:defRPr sz="1200"/>
            </a:lvl1pPr>
            <a:lvl2pPr marL="228600" indent="0">
              <a:buNone/>
              <a:defRPr sz="1200"/>
            </a:lvl2pPr>
            <a:lvl3pPr marL="457200" indent="0">
              <a:buNone/>
              <a:defRPr/>
            </a:lvl3pPr>
            <a:lvl4pPr marL="661988" indent="0">
              <a:buNone/>
              <a:defRPr/>
            </a:lvl4pPr>
            <a:lvl5pPr marL="855663" indent="0">
              <a:buNone/>
              <a:defRPr/>
            </a:lvl5pPr>
          </a:lstStyle>
          <a:p>
            <a:pPr lvl="0"/>
            <a:r>
              <a:rPr lang="en-US"/>
              <a:t>Click to edit Master text styles</a:t>
            </a:r>
          </a:p>
          <a:p>
            <a:pPr lvl="1"/>
            <a:endParaRPr lang="en-US"/>
          </a:p>
        </p:txBody>
      </p:sp>
      <p:sp>
        <p:nvSpPr>
          <p:cNvPr id="4" name="Content Placeholder 4">
            <a:extLst>
              <a:ext uri="{FF2B5EF4-FFF2-40B4-BE49-F238E27FC236}">
                <a16:creationId xmlns:a16="http://schemas.microsoft.com/office/drawing/2014/main" id="{45E06C55-A65F-20E8-2498-28B1B8C2D294}"/>
              </a:ext>
            </a:extLst>
          </p:cNvPr>
          <p:cNvSpPr>
            <a:spLocks noGrp="1"/>
          </p:cNvSpPr>
          <p:nvPr>
            <p:ph sz="quarter" idx="14"/>
          </p:nvPr>
        </p:nvSpPr>
        <p:spPr>
          <a:xfrm>
            <a:off x="6266988" y="3957169"/>
            <a:ext cx="5303520" cy="2651760"/>
          </a:xfrm>
        </p:spPr>
        <p:txBody>
          <a:bodyPr lIns="64008" tIns="54864" rIns="45720" bIns="54864" anchor="ctr" anchorCtr="0">
            <a:noAutofit/>
          </a:bodyPr>
          <a:lstStyle>
            <a:lvl1pPr marL="0" indent="0">
              <a:buNone/>
              <a:defRPr sz="1200"/>
            </a:lvl1pPr>
            <a:lvl2pPr marL="228600" indent="0">
              <a:buNone/>
              <a:defRPr sz="1200"/>
            </a:lvl2pPr>
            <a:lvl3pPr marL="457200" indent="0">
              <a:buNone/>
              <a:defRPr/>
            </a:lvl3pPr>
            <a:lvl4pPr marL="661988" indent="0">
              <a:buNone/>
              <a:defRPr/>
            </a:lvl4pPr>
            <a:lvl5pPr marL="855663" indent="0">
              <a:buNone/>
              <a:defRPr/>
            </a:lvl5pPr>
          </a:lstStyle>
          <a:p>
            <a:pPr lvl="0"/>
            <a:r>
              <a:rPr lang="en-US"/>
              <a:t>Click to edit Master text styles</a:t>
            </a:r>
          </a:p>
          <a:p>
            <a:pPr lvl="1"/>
            <a:endParaRPr lang="en-US"/>
          </a:p>
        </p:txBody>
      </p:sp>
      <p:sp>
        <p:nvSpPr>
          <p:cNvPr id="7" name="Content Placeholder 4">
            <a:extLst>
              <a:ext uri="{FF2B5EF4-FFF2-40B4-BE49-F238E27FC236}">
                <a16:creationId xmlns:a16="http://schemas.microsoft.com/office/drawing/2014/main" id="{84BBF8E5-F858-8B5C-C068-39CB8BF83605}"/>
              </a:ext>
            </a:extLst>
          </p:cNvPr>
          <p:cNvSpPr>
            <a:spLocks noGrp="1"/>
          </p:cNvSpPr>
          <p:nvPr>
            <p:ph sz="quarter" idx="15"/>
          </p:nvPr>
        </p:nvSpPr>
        <p:spPr>
          <a:xfrm>
            <a:off x="6266988" y="948506"/>
            <a:ext cx="5303520" cy="2651760"/>
          </a:xfrm>
        </p:spPr>
        <p:txBody>
          <a:bodyPr lIns="64008" tIns="54864" rIns="45720" bIns="54864" anchor="ctr" anchorCtr="0">
            <a:noAutofit/>
          </a:bodyPr>
          <a:lstStyle>
            <a:lvl1pPr marL="0" indent="0">
              <a:buNone/>
              <a:defRPr sz="1200"/>
            </a:lvl1pPr>
            <a:lvl2pPr marL="228600" indent="0">
              <a:buNone/>
              <a:defRPr sz="1200"/>
            </a:lvl2pPr>
            <a:lvl3pPr marL="457200" indent="0">
              <a:buNone/>
              <a:defRPr/>
            </a:lvl3pPr>
            <a:lvl4pPr marL="661988" indent="0">
              <a:buNone/>
              <a:defRPr/>
            </a:lvl4pPr>
            <a:lvl5pPr marL="855663" indent="0">
              <a:buNone/>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2243800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AF0F2-AC34-ECF4-24B8-9D799FC4BEC5}"/>
              </a:ext>
            </a:extLst>
          </p:cNvPr>
          <p:cNvSpPr>
            <a:spLocks noGrp="1"/>
          </p:cNvSpPr>
          <p:nvPr>
            <p:ph type="title"/>
          </p:nvPr>
        </p:nvSpPr>
        <p:spPr>
          <a:xfrm>
            <a:off x="588263" y="184721"/>
            <a:ext cx="11018520" cy="826477"/>
          </a:xfrm>
        </p:spPr>
        <p:txBody>
          <a:bodyPr/>
          <a:lstStyle>
            <a:lvl1pPr algn="ctr">
              <a:defRPr/>
            </a:lvl1pPr>
          </a:lstStyle>
          <a:p>
            <a:r>
              <a:rPr lang="en-US"/>
              <a:t>Click to edit Master title style</a:t>
            </a:r>
          </a:p>
        </p:txBody>
      </p:sp>
      <p:sp>
        <p:nvSpPr>
          <p:cNvPr id="5" name="Text Placeholder 3">
            <a:extLst>
              <a:ext uri="{FF2B5EF4-FFF2-40B4-BE49-F238E27FC236}">
                <a16:creationId xmlns:a16="http://schemas.microsoft.com/office/drawing/2014/main" id="{9EF9D7FB-2F20-668F-DD78-D76AD85AA828}"/>
              </a:ext>
            </a:extLst>
          </p:cNvPr>
          <p:cNvSpPr>
            <a:spLocks noGrp="1"/>
          </p:cNvSpPr>
          <p:nvPr>
            <p:ph type="body" sz="quarter" idx="11" hasCustomPrompt="1"/>
          </p:nvPr>
        </p:nvSpPr>
        <p:spPr>
          <a:xfrm>
            <a:off x="606531" y="1804947"/>
            <a:ext cx="2121181" cy="826477"/>
          </a:xfrm>
        </p:spPr>
        <p:txBody>
          <a:bodyPr lIns="91440" tIns="45720" rIns="45720" bIns="45720" anchor="ctr" anchorCtr="0">
            <a:noAutofit/>
          </a:bodyPr>
          <a:lstStyle>
            <a:lvl1pPr marL="0" indent="0" algn="ctr">
              <a:lnSpc>
                <a:spcPct val="104000"/>
              </a:lnSpc>
              <a:spcBef>
                <a:spcPts val="0"/>
              </a:spcBef>
              <a:buNone/>
              <a:defRPr sz="3200">
                <a:latin typeface="Aptos Light" panose="020B0004020202020204" pitchFamily="34" charset="0"/>
              </a:defRPr>
            </a:lvl1pPr>
            <a:lvl2pPr marL="228600" indent="0">
              <a:lnSpc>
                <a:spcPct val="104000"/>
              </a:lnSpc>
              <a:spcBef>
                <a:spcPts val="0"/>
              </a:spcBef>
              <a:buNone/>
              <a:defRPr sz="3200">
                <a:latin typeface="Aptos Light" panose="020B0004020202020204" pitchFamily="34" charset="0"/>
              </a:defRPr>
            </a:lvl2pPr>
            <a:lvl3pPr marL="457200" indent="0">
              <a:buNone/>
              <a:defRPr sz="1400">
                <a:latin typeface="Aptos" panose="020B0004020202020204" pitchFamily="34" charset="0"/>
              </a:defRPr>
            </a:lvl3pPr>
            <a:lvl4pPr marL="661988" indent="0">
              <a:buNone/>
              <a:defRPr sz="1200">
                <a:latin typeface="Aptos" panose="020B0004020202020204" pitchFamily="34" charset="0"/>
              </a:defRPr>
            </a:lvl4pPr>
            <a:lvl5pPr marL="855663" indent="0">
              <a:buNone/>
              <a:defRPr sz="1200">
                <a:latin typeface="Aptos" panose="020B0004020202020204" pitchFamily="34" charset="0"/>
              </a:defRPr>
            </a:lvl5pPr>
          </a:lstStyle>
          <a:p>
            <a:pPr lvl="0"/>
            <a:r>
              <a:rPr lang="en-US"/>
              <a:t>XX%</a:t>
            </a:r>
          </a:p>
        </p:txBody>
      </p:sp>
      <p:sp>
        <p:nvSpPr>
          <p:cNvPr id="8" name="Text Placeholder 3">
            <a:extLst>
              <a:ext uri="{FF2B5EF4-FFF2-40B4-BE49-F238E27FC236}">
                <a16:creationId xmlns:a16="http://schemas.microsoft.com/office/drawing/2014/main" id="{3CA6BD75-2863-404C-DA49-E647E77A0CA3}"/>
              </a:ext>
            </a:extLst>
          </p:cNvPr>
          <p:cNvSpPr>
            <a:spLocks noGrp="1"/>
          </p:cNvSpPr>
          <p:nvPr>
            <p:ph type="body" sz="quarter" idx="12" hasCustomPrompt="1"/>
          </p:nvPr>
        </p:nvSpPr>
        <p:spPr>
          <a:xfrm>
            <a:off x="295521" y="4961581"/>
            <a:ext cx="2743200" cy="1398105"/>
          </a:xfrm>
        </p:spPr>
        <p:txBody>
          <a:bodyPr lIns="91440" tIns="91440" rIns="45720" bIns="45720" anchor="t" anchorCtr="0">
            <a:noAutofit/>
          </a:bodyPr>
          <a:lstStyle>
            <a:lvl1pPr marL="0" indent="0" algn="ctr">
              <a:lnSpc>
                <a:spcPct val="104000"/>
              </a:lnSpc>
              <a:spcBef>
                <a:spcPts val="0"/>
              </a:spcBef>
              <a:buNone/>
              <a:defRPr sz="2400">
                <a:latin typeface="Aptos Light" panose="020B0004020202020204" pitchFamily="34" charset="0"/>
              </a:defRPr>
            </a:lvl1pPr>
            <a:lvl2pPr marL="228600" indent="0">
              <a:lnSpc>
                <a:spcPct val="104000"/>
              </a:lnSpc>
              <a:spcBef>
                <a:spcPts val="0"/>
              </a:spcBef>
              <a:buNone/>
              <a:defRPr sz="3200">
                <a:latin typeface="Aptos Light" panose="020B0004020202020204" pitchFamily="34" charset="0"/>
              </a:defRPr>
            </a:lvl2pPr>
            <a:lvl3pPr marL="457200" indent="0">
              <a:buNone/>
              <a:defRPr sz="1400">
                <a:latin typeface="Aptos" panose="020B0004020202020204" pitchFamily="34" charset="0"/>
              </a:defRPr>
            </a:lvl3pPr>
            <a:lvl4pPr marL="661988" indent="0">
              <a:buNone/>
              <a:defRPr sz="1200">
                <a:latin typeface="Aptos" panose="020B0004020202020204" pitchFamily="34" charset="0"/>
              </a:defRPr>
            </a:lvl4pPr>
            <a:lvl5pPr marL="855663" indent="0">
              <a:buNone/>
              <a:defRPr sz="1200">
                <a:latin typeface="Aptos" panose="020B0004020202020204" pitchFamily="34" charset="0"/>
              </a:defRPr>
            </a:lvl5pPr>
          </a:lstStyle>
          <a:p>
            <a:pPr lvl="0"/>
            <a:r>
              <a:rPr lang="en-US"/>
              <a:t>Title</a:t>
            </a:r>
          </a:p>
        </p:txBody>
      </p:sp>
      <p:sp>
        <p:nvSpPr>
          <p:cNvPr id="9" name="Text Placeholder 3">
            <a:extLst>
              <a:ext uri="{FF2B5EF4-FFF2-40B4-BE49-F238E27FC236}">
                <a16:creationId xmlns:a16="http://schemas.microsoft.com/office/drawing/2014/main" id="{F1F75ABC-FC32-5E0C-88BE-94463EA02220}"/>
              </a:ext>
            </a:extLst>
          </p:cNvPr>
          <p:cNvSpPr>
            <a:spLocks noGrp="1"/>
          </p:cNvSpPr>
          <p:nvPr>
            <p:ph type="body" sz="quarter" idx="13" hasCustomPrompt="1"/>
          </p:nvPr>
        </p:nvSpPr>
        <p:spPr>
          <a:xfrm>
            <a:off x="3559117" y="1804947"/>
            <a:ext cx="2121181" cy="826477"/>
          </a:xfrm>
        </p:spPr>
        <p:txBody>
          <a:bodyPr lIns="91440" tIns="45720" rIns="45720" bIns="45720" anchor="ctr" anchorCtr="0">
            <a:noAutofit/>
          </a:bodyPr>
          <a:lstStyle>
            <a:lvl1pPr marL="0" indent="0" algn="ctr">
              <a:lnSpc>
                <a:spcPct val="104000"/>
              </a:lnSpc>
              <a:spcBef>
                <a:spcPts val="0"/>
              </a:spcBef>
              <a:buNone/>
              <a:defRPr sz="3200">
                <a:latin typeface="Aptos Light" panose="020B0004020202020204" pitchFamily="34" charset="0"/>
              </a:defRPr>
            </a:lvl1pPr>
            <a:lvl2pPr marL="228600" indent="0">
              <a:lnSpc>
                <a:spcPct val="104000"/>
              </a:lnSpc>
              <a:spcBef>
                <a:spcPts val="0"/>
              </a:spcBef>
              <a:buNone/>
              <a:defRPr sz="3200">
                <a:latin typeface="Aptos Light" panose="020B0004020202020204" pitchFamily="34" charset="0"/>
              </a:defRPr>
            </a:lvl2pPr>
            <a:lvl3pPr marL="457200" indent="0">
              <a:buNone/>
              <a:defRPr sz="1400">
                <a:latin typeface="Aptos" panose="020B0004020202020204" pitchFamily="34" charset="0"/>
              </a:defRPr>
            </a:lvl3pPr>
            <a:lvl4pPr marL="661988" indent="0">
              <a:buNone/>
              <a:defRPr sz="1200">
                <a:latin typeface="Aptos" panose="020B0004020202020204" pitchFamily="34" charset="0"/>
              </a:defRPr>
            </a:lvl4pPr>
            <a:lvl5pPr marL="855663" indent="0">
              <a:buNone/>
              <a:defRPr sz="1200">
                <a:latin typeface="Aptos" panose="020B0004020202020204" pitchFamily="34" charset="0"/>
              </a:defRPr>
            </a:lvl5pPr>
          </a:lstStyle>
          <a:p>
            <a:pPr lvl="0"/>
            <a:r>
              <a:rPr lang="en-US"/>
              <a:t>XX%</a:t>
            </a:r>
          </a:p>
        </p:txBody>
      </p:sp>
      <p:sp>
        <p:nvSpPr>
          <p:cNvPr id="10" name="Text Placeholder 3">
            <a:extLst>
              <a:ext uri="{FF2B5EF4-FFF2-40B4-BE49-F238E27FC236}">
                <a16:creationId xmlns:a16="http://schemas.microsoft.com/office/drawing/2014/main" id="{FD408EFF-E15F-DC27-8705-0C2872F230E4}"/>
              </a:ext>
            </a:extLst>
          </p:cNvPr>
          <p:cNvSpPr>
            <a:spLocks noGrp="1"/>
          </p:cNvSpPr>
          <p:nvPr>
            <p:ph type="body" sz="quarter" idx="14" hasCustomPrompt="1"/>
          </p:nvPr>
        </p:nvSpPr>
        <p:spPr>
          <a:xfrm>
            <a:off x="6511703" y="1804947"/>
            <a:ext cx="2121181" cy="826477"/>
          </a:xfrm>
        </p:spPr>
        <p:txBody>
          <a:bodyPr lIns="91440" tIns="45720" rIns="45720" bIns="45720" anchor="ctr" anchorCtr="0">
            <a:noAutofit/>
          </a:bodyPr>
          <a:lstStyle>
            <a:lvl1pPr marL="0" indent="0" algn="ctr">
              <a:lnSpc>
                <a:spcPct val="104000"/>
              </a:lnSpc>
              <a:spcBef>
                <a:spcPts val="0"/>
              </a:spcBef>
              <a:buNone/>
              <a:defRPr sz="3200">
                <a:latin typeface="Aptos Light" panose="020B0004020202020204" pitchFamily="34" charset="0"/>
              </a:defRPr>
            </a:lvl1pPr>
            <a:lvl2pPr marL="228600" indent="0">
              <a:lnSpc>
                <a:spcPct val="104000"/>
              </a:lnSpc>
              <a:spcBef>
                <a:spcPts val="0"/>
              </a:spcBef>
              <a:buNone/>
              <a:defRPr sz="3200">
                <a:latin typeface="Aptos Light" panose="020B0004020202020204" pitchFamily="34" charset="0"/>
              </a:defRPr>
            </a:lvl2pPr>
            <a:lvl3pPr marL="457200" indent="0">
              <a:buNone/>
              <a:defRPr sz="1400">
                <a:latin typeface="Aptos" panose="020B0004020202020204" pitchFamily="34" charset="0"/>
              </a:defRPr>
            </a:lvl3pPr>
            <a:lvl4pPr marL="661988" indent="0">
              <a:buNone/>
              <a:defRPr sz="1200">
                <a:latin typeface="Aptos" panose="020B0004020202020204" pitchFamily="34" charset="0"/>
              </a:defRPr>
            </a:lvl4pPr>
            <a:lvl5pPr marL="855663" indent="0">
              <a:buNone/>
              <a:defRPr sz="1200">
                <a:latin typeface="Aptos" panose="020B0004020202020204" pitchFamily="34" charset="0"/>
              </a:defRPr>
            </a:lvl5pPr>
          </a:lstStyle>
          <a:p>
            <a:pPr lvl="0"/>
            <a:r>
              <a:rPr lang="en-US"/>
              <a:t>XX%</a:t>
            </a:r>
          </a:p>
        </p:txBody>
      </p:sp>
      <p:sp>
        <p:nvSpPr>
          <p:cNvPr id="14" name="Text Placeholder 3">
            <a:extLst>
              <a:ext uri="{FF2B5EF4-FFF2-40B4-BE49-F238E27FC236}">
                <a16:creationId xmlns:a16="http://schemas.microsoft.com/office/drawing/2014/main" id="{82BF6243-F199-C884-C249-9FBBDE004135}"/>
              </a:ext>
            </a:extLst>
          </p:cNvPr>
          <p:cNvSpPr>
            <a:spLocks noGrp="1"/>
          </p:cNvSpPr>
          <p:nvPr>
            <p:ph type="body" sz="quarter" idx="15" hasCustomPrompt="1"/>
          </p:nvPr>
        </p:nvSpPr>
        <p:spPr>
          <a:xfrm>
            <a:off x="3248107" y="4961581"/>
            <a:ext cx="2743200" cy="1398105"/>
          </a:xfrm>
        </p:spPr>
        <p:txBody>
          <a:bodyPr lIns="91440" tIns="91440" rIns="45720" bIns="45720" anchor="t" anchorCtr="0">
            <a:noAutofit/>
          </a:bodyPr>
          <a:lstStyle>
            <a:lvl1pPr marL="0" indent="0" algn="ctr">
              <a:lnSpc>
                <a:spcPct val="104000"/>
              </a:lnSpc>
              <a:spcBef>
                <a:spcPts val="0"/>
              </a:spcBef>
              <a:buNone/>
              <a:defRPr sz="1600">
                <a:latin typeface="Aptos Light" panose="020B0004020202020204" pitchFamily="34" charset="0"/>
              </a:defRPr>
            </a:lvl1pPr>
            <a:lvl2pPr marL="228600" indent="0">
              <a:lnSpc>
                <a:spcPct val="104000"/>
              </a:lnSpc>
              <a:spcBef>
                <a:spcPts val="0"/>
              </a:spcBef>
              <a:buNone/>
              <a:defRPr sz="3200">
                <a:latin typeface="Aptos Light" panose="020B0004020202020204" pitchFamily="34" charset="0"/>
              </a:defRPr>
            </a:lvl2pPr>
            <a:lvl3pPr marL="457200" indent="0">
              <a:buNone/>
              <a:defRPr sz="1400">
                <a:latin typeface="Aptos" panose="020B0004020202020204" pitchFamily="34" charset="0"/>
              </a:defRPr>
            </a:lvl3pPr>
            <a:lvl4pPr marL="661988" indent="0">
              <a:buNone/>
              <a:defRPr sz="1200">
                <a:latin typeface="Aptos" panose="020B0004020202020204" pitchFamily="34" charset="0"/>
              </a:defRPr>
            </a:lvl4pPr>
            <a:lvl5pPr marL="855663" indent="0">
              <a:buNone/>
              <a:defRPr sz="1200">
                <a:latin typeface="Aptos" panose="020B0004020202020204" pitchFamily="34" charset="0"/>
              </a:defRPr>
            </a:lvl5pPr>
          </a:lstStyle>
          <a:p>
            <a:pPr lvl="0"/>
            <a:r>
              <a:rPr lang="en-US"/>
              <a:t>Text</a:t>
            </a:r>
          </a:p>
        </p:txBody>
      </p:sp>
      <p:sp>
        <p:nvSpPr>
          <p:cNvPr id="15" name="Text Placeholder 3">
            <a:extLst>
              <a:ext uri="{FF2B5EF4-FFF2-40B4-BE49-F238E27FC236}">
                <a16:creationId xmlns:a16="http://schemas.microsoft.com/office/drawing/2014/main" id="{BF2271FD-D692-183B-48FF-1DAA847D7F22}"/>
              </a:ext>
            </a:extLst>
          </p:cNvPr>
          <p:cNvSpPr>
            <a:spLocks noGrp="1"/>
          </p:cNvSpPr>
          <p:nvPr>
            <p:ph type="body" sz="quarter" idx="16" hasCustomPrompt="1"/>
          </p:nvPr>
        </p:nvSpPr>
        <p:spPr>
          <a:xfrm>
            <a:off x="6200693" y="4959594"/>
            <a:ext cx="2743200" cy="1398105"/>
          </a:xfrm>
        </p:spPr>
        <p:txBody>
          <a:bodyPr lIns="91440" tIns="91440" rIns="45720" bIns="45720" anchor="t" anchorCtr="0">
            <a:noAutofit/>
          </a:bodyPr>
          <a:lstStyle>
            <a:lvl1pPr marL="0" indent="0" algn="ctr">
              <a:lnSpc>
                <a:spcPct val="104000"/>
              </a:lnSpc>
              <a:spcBef>
                <a:spcPts val="0"/>
              </a:spcBef>
              <a:buNone/>
              <a:defRPr sz="1600">
                <a:latin typeface="Aptos Light" panose="020B0004020202020204" pitchFamily="34" charset="0"/>
              </a:defRPr>
            </a:lvl1pPr>
            <a:lvl2pPr marL="228600" indent="0">
              <a:lnSpc>
                <a:spcPct val="104000"/>
              </a:lnSpc>
              <a:spcBef>
                <a:spcPts val="0"/>
              </a:spcBef>
              <a:buNone/>
              <a:defRPr sz="3200">
                <a:latin typeface="Aptos Light" panose="020B0004020202020204" pitchFamily="34" charset="0"/>
              </a:defRPr>
            </a:lvl2pPr>
            <a:lvl3pPr marL="457200" indent="0">
              <a:buNone/>
              <a:defRPr sz="1400">
                <a:latin typeface="Aptos" panose="020B0004020202020204" pitchFamily="34" charset="0"/>
              </a:defRPr>
            </a:lvl3pPr>
            <a:lvl4pPr marL="661988" indent="0">
              <a:buNone/>
              <a:defRPr sz="1200">
                <a:latin typeface="Aptos" panose="020B0004020202020204" pitchFamily="34" charset="0"/>
              </a:defRPr>
            </a:lvl4pPr>
            <a:lvl5pPr marL="855663" indent="0">
              <a:buNone/>
              <a:defRPr sz="1200">
                <a:latin typeface="Aptos" panose="020B0004020202020204" pitchFamily="34" charset="0"/>
              </a:defRPr>
            </a:lvl5pPr>
          </a:lstStyle>
          <a:p>
            <a:pPr lvl="0"/>
            <a:r>
              <a:rPr lang="en-US"/>
              <a:t>Text</a:t>
            </a:r>
          </a:p>
        </p:txBody>
      </p:sp>
      <p:sp>
        <p:nvSpPr>
          <p:cNvPr id="16" name="Text Placeholder 3">
            <a:extLst>
              <a:ext uri="{FF2B5EF4-FFF2-40B4-BE49-F238E27FC236}">
                <a16:creationId xmlns:a16="http://schemas.microsoft.com/office/drawing/2014/main" id="{E896D0D8-099F-5C1E-D43C-546DC9338B54}"/>
              </a:ext>
            </a:extLst>
          </p:cNvPr>
          <p:cNvSpPr>
            <a:spLocks noGrp="1"/>
          </p:cNvSpPr>
          <p:nvPr>
            <p:ph type="body" sz="quarter" idx="17" hasCustomPrompt="1"/>
          </p:nvPr>
        </p:nvSpPr>
        <p:spPr>
          <a:xfrm>
            <a:off x="9153279" y="4961581"/>
            <a:ext cx="2743200" cy="1398105"/>
          </a:xfrm>
        </p:spPr>
        <p:txBody>
          <a:bodyPr lIns="91440" tIns="91440" rIns="45720" bIns="45720" anchor="t" anchorCtr="0">
            <a:noAutofit/>
          </a:bodyPr>
          <a:lstStyle>
            <a:lvl1pPr marL="0" indent="0" algn="ctr">
              <a:lnSpc>
                <a:spcPct val="104000"/>
              </a:lnSpc>
              <a:spcBef>
                <a:spcPts val="0"/>
              </a:spcBef>
              <a:buNone/>
              <a:defRPr sz="1600">
                <a:latin typeface="Aptos Light" panose="020B0004020202020204" pitchFamily="34" charset="0"/>
              </a:defRPr>
            </a:lvl1pPr>
            <a:lvl2pPr marL="228600" indent="0">
              <a:lnSpc>
                <a:spcPct val="104000"/>
              </a:lnSpc>
              <a:spcBef>
                <a:spcPts val="0"/>
              </a:spcBef>
              <a:buNone/>
              <a:defRPr sz="3200">
                <a:latin typeface="Aptos Light" panose="020B0004020202020204" pitchFamily="34" charset="0"/>
              </a:defRPr>
            </a:lvl2pPr>
            <a:lvl3pPr marL="457200" indent="0">
              <a:buNone/>
              <a:defRPr sz="1400">
                <a:latin typeface="Aptos" panose="020B0004020202020204" pitchFamily="34" charset="0"/>
              </a:defRPr>
            </a:lvl3pPr>
            <a:lvl4pPr marL="661988" indent="0">
              <a:buNone/>
              <a:defRPr sz="1200">
                <a:latin typeface="Aptos" panose="020B0004020202020204" pitchFamily="34" charset="0"/>
              </a:defRPr>
            </a:lvl4pPr>
            <a:lvl5pPr marL="855663" indent="0">
              <a:buNone/>
              <a:defRPr sz="1200">
                <a:latin typeface="Aptos" panose="020B0004020202020204" pitchFamily="34" charset="0"/>
              </a:defRPr>
            </a:lvl5pPr>
          </a:lstStyle>
          <a:p>
            <a:pPr lvl="0"/>
            <a:r>
              <a:rPr lang="en-US"/>
              <a:t>Text</a:t>
            </a:r>
          </a:p>
        </p:txBody>
      </p:sp>
      <p:sp>
        <p:nvSpPr>
          <p:cNvPr id="17" name="Text Placeholder 3">
            <a:extLst>
              <a:ext uri="{FF2B5EF4-FFF2-40B4-BE49-F238E27FC236}">
                <a16:creationId xmlns:a16="http://schemas.microsoft.com/office/drawing/2014/main" id="{53B0211D-9CFB-E60F-0319-DFE0AA42EBFC}"/>
              </a:ext>
            </a:extLst>
          </p:cNvPr>
          <p:cNvSpPr>
            <a:spLocks noGrp="1"/>
          </p:cNvSpPr>
          <p:nvPr>
            <p:ph type="body" sz="quarter" idx="18" hasCustomPrompt="1"/>
          </p:nvPr>
        </p:nvSpPr>
        <p:spPr>
          <a:xfrm>
            <a:off x="9464289" y="1804947"/>
            <a:ext cx="2121181" cy="826477"/>
          </a:xfrm>
        </p:spPr>
        <p:txBody>
          <a:bodyPr lIns="91440" tIns="45720" rIns="45720" bIns="45720" anchor="ctr" anchorCtr="0">
            <a:noAutofit/>
          </a:bodyPr>
          <a:lstStyle>
            <a:lvl1pPr marL="0" indent="0" algn="ctr">
              <a:lnSpc>
                <a:spcPct val="104000"/>
              </a:lnSpc>
              <a:spcBef>
                <a:spcPts val="0"/>
              </a:spcBef>
              <a:buNone/>
              <a:defRPr sz="3200">
                <a:latin typeface="Aptos Light" panose="020B0004020202020204" pitchFamily="34" charset="0"/>
              </a:defRPr>
            </a:lvl1pPr>
            <a:lvl2pPr marL="228600" indent="0">
              <a:lnSpc>
                <a:spcPct val="104000"/>
              </a:lnSpc>
              <a:spcBef>
                <a:spcPts val="0"/>
              </a:spcBef>
              <a:buNone/>
              <a:defRPr sz="3200">
                <a:latin typeface="Aptos Light" panose="020B0004020202020204" pitchFamily="34" charset="0"/>
              </a:defRPr>
            </a:lvl2pPr>
            <a:lvl3pPr marL="457200" indent="0">
              <a:buNone/>
              <a:defRPr sz="1400">
                <a:latin typeface="Aptos" panose="020B0004020202020204" pitchFamily="34" charset="0"/>
              </a:defRPr>
            </a:lvl3pPr>
            <a:lvl4pPr marL="661988" indent="0">
              <a:buNone/>
              <a:defRPr sz="1200">
                <a:latin typeface="Aptos" panose="020B0004020202020204" pitchFamily="34" charset="0"/>
              </a:defRPr>
            </a:lvl4pPr>
            <a:lvl5pPr marL="855663" indent="0">
              <a:buNone/>
              <a:defRPr sz="1200">
                <a:latin typeface="Aptos" panose="020B0004020202020204" pitchFamily="34" charset="0"/>
              </a:defRPr>
            </a:lvl5pPr>
          </a:lstStyle>
          <a:p>
            <a:pPr lvl="0"/>
            <a:r>
              <a:rPr lang="en-US"/>
              <a:t>XX%</a:t>
            </a:r>
          </a:p>
        </p:txBody>
      </p:sp>
      <p:sp>
        <p:nvSpPr>
          <p:cNvPr id="20" name="Text Placeholder 19">
            <a:extLst>
              <a:ext uri="{FF2B5EF4-FFF2-40B4-BE49-F238E27FC236}">
                <a16:creationId xmlns:a16="http://schemas.microsoft.com/office/drawing/2014/main" id="{317541FE-54FF-7117-FFE0-E8B0DBE475B1}"/>
              </a:ext>
            </a:extLst>
          </p:cNvPr>
          <p:cNvSpPr>
            <a:spLocks noGrp="1"/>
          </p:cNvSpPr>
          <p:nvPr>
            <p:ph type="body" sz="quarter" idx="19"/>
          </p:nvPr>
        </p:nvSpPr>
        <p:spPr>
          <a:xfrm>
            <a:off x="386961" y="2998330"/>
            <a:ext cx="2560320" cy="675172"/>
          </a:xfrm>
        </p:spPr>
        <p:txBody>
          <a:bodyPr lIns="182880" tIns="45720" rIns="91440" anchor="t" anchorCtr="0"/>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21" name="Text Placeholder 19">
            <a:extLst>
              <a:ext uri="{FF2B5EF4-FFF2-40B4-BE49-F238E27FC236}">
                <a16:creationId xmlns:a16="http://schemas.microsoft.com/office/drawing/2014/main" id="{E43C90E7-ABEE-3AFA-4EDD-91F873BAEB3E}"/>
              </a:ext>
            </a:extLst>
          </p:cNvPr>
          <p:cNvSpPr>
            <a:spLocks noGrp="1"/>
          </p:cNvSpPr>
          <p:nvPr>
            <p:ph type="body" sz="quarter" idx="20"/>
          </p:nvPr>
        </p:nvSpPr>
        <p:spPr>
          <a:xfrm>
            <a:off x="3339547" y="2998330"/>
            <a:ext cx="2560320" cy="675172"/>
          </a:xfrm>
        </p:spPr>
        <p:txBody>
          <a:bodyPr lIns="182880" tIns="45720" rIns="91440" anchor="t" anchorCtr="0"/>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22" name="Text Placeholder 19">
            <a:extLst>
              <a:ext uri="{FF2B5EF4-FFF2-40B4-BE49-F238E27FC236}">
                <a16:creationId xmlns:a16="http://schemas.microsoft.com/office/drawing/2014/main" id="{502C67C3-D955-B655-9184-00D668098CA3}"/>
              </a:ext>
            </a:extLst>
          </p:cNvPr>
          <p:cNvSpPr>
            <a:spLocks noGrp="1"/>
          </p:cNvSpPr>
          <p:nvPr>
            <p:ph type="body" sz="quarter" idx="21"/>
          </p:nvPr>
        </p:nvSpPr>
        <p:spPr>
          <a:xfrm>
            <a:off x="6292133" y="2998330"/>
            <a:ext cx="2560320" cy="675172"/>
          </a:xfrm>
        </p:spPr>
        <p:txBody>
          <a:bodyPr lIns="182880" tIns="45720" rIns="91440" anchor="t" anchorCtr="0"/>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
        <p:nvSpPr>
          <p:cNvPr id="23" name="Text Placeholder 19">
            <a:extLst>
              <a:ext uri="{FF2B5EF4-FFF2-40B4-BE49-F238E27FC236}">
                <a16:creationId xmlns:a16="http://schemas.microsoft.com/office/drawing/2014/main" id="{E732BFCB-7FDB-3CD3-8968-383EF7C64A40}"/>
              </a:ext>
            </a:extLst>
          </p:cNvPr>
          <p:cNvSpPr>
            <a:spLocks noGrp="1"/>
          </p:cNvSpPr>
          <p:nvPr>
            <p:ph type="body" sz="quarter" idx="22"/>
          </p:nvPr>
        </p:nvSpPr>
        <p:spPr>
          <a:xfrm>
            <a:off x="9244719" y="2998330"/>
            <a:ext cx="2560320" cy="675172"/>
          </a:xfrm>
        </p:spPr>
        <p:txBody>
          <a:bodyPr lIns="182880" tIns="45720" rIns="91440" anchor="t" anchorCtr="0"/>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Click to edit Master text styles</a:t>
            </a:r>
          </a:p>
        </p:txBody>
      </p:sp>
    </p:spTree>
    <p:extLst>
      <p:ext uri="{BB962C8B-B14F-4D97-AF65-F5344CB8AC3E}">
        <p14:creationId xmlns:p14="http://schemas.microsoft.com/office/powerpoint/2010/main" val="180515482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28012960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39181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75257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34011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845685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8247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813783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92166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928571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124961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83854657"/>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184625214"/>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167015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218465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99232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245396"/>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97345269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672427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8283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73793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8499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1412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76110660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60108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281591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47763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32176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36764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9016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3111432637"/>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2341980009"/>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30578348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4829514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33397806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4096700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6629166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136398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963672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3177226"/>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97771141"/>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2772929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806794672"/>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0986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3116541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3176441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2795444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68746055"/>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182597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1838501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2716185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7526910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047490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1699484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9872910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3841498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10999779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5826276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573425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42819318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78881306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120785027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498217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9963377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4497260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9410621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298292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80400077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00842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21866689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1981809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1414757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082807924"/>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101229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9844955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793879661"/>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3224376107"/>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769232783"/>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77964968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372686110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33861495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18621472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4468086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693014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88950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8936161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9395994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0551626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96379855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49012596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960267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8211026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5143639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9319395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5662844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88177467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835141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36009888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1440547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3861379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MS logo white - EMF" descr="Microsoft logo white text version">
            <a:extLst>
              <a:ext uri="{FF2B5EF4-FFF2-40B4-BE49-F238E27FC236}">
                <a16:creationId xmlns:a16="http://schemas.microsoft.com/office/drawing/2014/main" id="{55A1818D-42EB-ADC6-A242-215C6D8E81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5970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30284976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5077587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6477782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42614433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14042707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3755750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7187722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1684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16458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118880356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80699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31727727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53260797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B432F-16A7-827E-E5B9-52838E4E95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96D706-8A33-4205-3D32-75E90B0A96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CFFF88-9333-9902-2E30-CC7A2F92E00F}"/>
              </a:ext>
            </a:extLst>
          </p:cNvPr>
          <p:cNvSpPr>
            <a:spLocks noGrp="1"/>
          </p:cNvSpPr>
          <p:nvPr>
            <p:ph type="dt" sz="half" idx="10"/>
          </p:nvPr>
        </p:nvSpPr>
        <p:spPr/>
        <p:txBody>
          <a:bodyPr/>
          <a:lstStyle/>
          <a:p>
            <a:fld id="{62F9A373-A138-4C8F-9CAC-A40ABAC92E6D}" type="datetimeFigureOut">
              <a:rPr lang="en-US" smtClean="0"/>
              <a:t>4/4/2024</a:t>
            </a:fld>
            <a:endParaRPr lang="en-US"/>
          </a:p>
        </p:txBody>
      </p:sp>
      <p:sp>
        <p:nvSpPr>
          <p:cNvPr id="5" name="Footer Placeholder 4">
            <a:extLst>
              <a:ext uri="{FF2B5EF4-FFF2-40B4-BE49-F238E27FC236}">
                <a16:creationId xmlns:a16="http://schemas.microsoft.com/office/drawing/2014/main" id="{EBBB2D54-7745-F8EE-36B7-08D94764B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C24CD0-6D01-01FF-9EF7-8240E996F425}"/>
              </a:ext>
            </a:extLst>
          </p:cNvPr>
          <p:cNvSpPr>
            <a:spLocks noGrp="1"/>
          </p:cNvSpPr>
          <p:nvPr>
            <p:ph type="sldNum" sz="quarter" idx="12"/>
          </p:nvPr>
        </p:nvSpPr>
        <p:spPr/>
        <p:txBody>
          <a:bodyPr/>
          <a:lstStyle/>
          <a:p>
            <a:fld id="{D2D63316-284C-43DD-A101-862217FEE19A}" type="slidenum">
              <a:rPr lang="en-US" smtClean="0"/>
              <a:t>‹#›</a:t>
            </a:fld>
            <a:endParaRPr lang="en-US"/>
          </a:p>
        </p:txBody>
      </p:sp>
    </p:spTree>
    <p:extLst>
      <p:ext uri="{BB962C8B-B14F-4D97-AF65-F5344CB8AC3E}">
        <p14:creationId xmlns:p14="http://schemas.microsoft.com/office/powerpoint/2010/main" val="427895910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with logo">
    <p:bg>
      <p:bgPr>
        <a:solidFill>
          <a:srgbClr val="F4F3F5"/>
        </a:solidFill>
        <a:effectLst/>
      </p:bgPr>
    </p:bg>
    <p:spTree>
      <p:nvGrpSpPr>
        <p:cNvPr id="1" name=""/>
        <p:cNvGrpSpPr/>
        <p:nvPr/>
      </p:nvGrpSpPr>
      <p:grpSpPr>
        <a:xfrm>
          <a:off x="0" y="0"/>
          <a:ext cx="0" cy="0"/>
          <a:chOff x="0" y="0"/>
          <a:chExt cx="0" cy="0"/>
        </a:xfrm>
      </p:grpSpPr>
      <p:pic>
        <p:nvPicPr>
          <p:cNvPr id="10" name="Microsoft Logo">
            <a:extLst>
              <a:ext uri="{FF2B5EF4-FFF2-40B4-BE49-F238E27FC236}">
                <a16:creationId xmlns:a16="http://schemas.microsoft.com/office/drawing/2014/main" id="{2BDF1AFB-9CBE-9D40-91F8-6BDB7F4025F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72072" y="270063"/>
            <a:ext cx="1594657" cy="714618"/>
          </a:xfrm>
          <a:prstGeom prst="rect">
            <a:avLst/>
          </a:prstGeom>
        </p:spPr>
      </p:pic>
      <p:sp>
        <p:nvSpPr>
          <p:cNvPr id="3" name="Slide Number Placeholder 1">
            <a:extLst>
              <a:ext uri="{FF2B5EF4-FFF2-40B4-BE49-F238E27FC236}">
                <a16:creationId xmlns:a16="http://schemas.microsoft.com/office/drawing/2014/main" id="{90237682-CE92-DA43-D1D0-326C5C69F26D}"/>
              </a:ext>
            </a:extLst>
          </p:cNvPr>
          <p:cNvSpPr>
            <a:spLocks noGrp="1"/>
          </p:cNvSpPr>
          <p:nvPr>
            <p:ph type="sldNum" sz="quarter" idx="7"/>
          </p:nvPr>
        </p:nvSpPr>
        <p:spPr>
          <a:xfrm>
            <a:off x="480060" y="6477000"/>
            <a:ext cx="5520690" cy="102657"/>
          </a:xfrm>
          <a:prstGeom prst="rect">
            <a:avLst/>
          </a:prstGeom>
        </p:spPr>
        <p:txBody>
          <a:bodyPr/>
          <a:lstStyle/>
          <a:p>
            <a:pPr>
              <a:spcBef>
                <a:spcPts val="125"/>
              </a:spcBef>
              <a:tabLst>
                <a:tab pos="379662" algn="l"/>
                <a:tab pos="4370742" algn="l"/>
              </a:tabLst>
            </a:pPr>
            <a:fld id="{81D60167-4931-47E6-BA6A-407CBD079E47}" type="slidenum">
              <a:rPr lang="uk-UA" b="1" smtClean="0"/>
              <a:pPr>
                <a:spcBef>
                  <a:spcPts val="125"/>
                </a:spcBef>
                <a:tabLst>
                  <a:tab pos="379662" algn="l"/>
                  <a:tab pos="4370742" algn="l"/>
                </a:tabLst>
              </a:pPr>
              <a:t>‹#›</a:t>
            </a:fld>
            <a:r>
              <a:rPr lang="en-US"/>
              <a:t>	MICROSOFT 365 COMMERCIAL BRAND EXPRESSION	</a:t>
            </a:r>
            <a:r>
              <a:rPr lang="en-US">
                <a:latin typeface="Segoe Sans Text" pitchFamily="2" charset="0"/>
                <a:cs typeface="Segoe Sans Text" pitchFamily="2" charset="0"/>
              </a:rPr>
              <a:t>MICROSOFT CONFIDENTIAL</a:t>
            </a:r>
            <a:endParaRPr lang="uk-UA">
              <a:latin typeface="Segoe Sans Text" pitchFamily="2" charset="0"/>
              <a:cs typeface="Segoe Sans Text" pitchFamily="2" charset="0"/>
            </a:endParaRPr>
          </a:p>
        </p:txBody>
      </p:sp>
    </p:spTree>
    <p:extLst>
      <p:ext uri="{BB962C8B-B14F-4D97-AF65-F5344CB8AC3E}">
        <p14:creationId xmlns:p14="http://schemas.microsoft.com/office/powerpoint/2010/main" val="54784024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476250" y="476251"/>
            <a:ext cx="2667000" cy="187878"/>
          </a:xfrm>
          <a:prstGeom prst="rect">
            <a:avLst/>
          </a:prstGeom>
        </p:spPr>
        <p:txBody>
          <a:bodyPr lIns="0" tIns="0" rIns="0" bIns="0"/>
          <a:lstStyle>
            <a:lvl1pPr>
              <a:defRPr sz="833" b="0" i="0" cap="all" spc="25" baseline="0">
                <a:solidFill>
                  <a:srgbClr val="091F2C"/>
                </a:solidFill>
                <a:latin typeface="Segoe Sans Text" pitchFamily="2" charset="0"/>
                <a:cs typeface="Segoe Sans Text" pitchFamily="2" charset="0"/>
              </a:defRPr>
            </a:lvl1pPr>
          </a:lstStyle>
          <a:p>
            <a:r>
              <a:rPr lang="en-US"/>
              <a:t>Click to edit Master title style</a:t>
            </a:r>
          </a:p>
        </p:txBody>
      </p:sp>
      <p:sp>
        <p:nvSpPr>
          <p:cNvPr id="2" name="Slide Number Placeholder 1">
            <a:extLst>
              <a:ext uri="{FF2B5EF4-FFF2-40B4-BE49-F238E27FC236}">
                <a16:creationId xmlns:a16="http://schemas.microsoft.com/office/drawing/2014/main" id="{549DF806-D76A-AB03-7F92-5B4B1A1B1930}"/>
              </a:ext>
            </a:extLst>
          </p:cNvPr>
          <p:cNvSpPr>
            <a:spLocks noGrp="1"/>
          </p:cNvSpPr>
          <p:nvPr>
            <p:ph type="sldNum" sz="quarter" idx="7"/>
          </p:nvPr>
        </p:nvSpPr>
        <p:spPr>
          <a:xfrm>
            <a:off x="480060" y="6477000"/>
            <a:ext cx="5520690" cy="102657"/>
          </a:xfrm>
          <a:prstGeom prst="rect">
            <a:avLst/>
          </a:prstGeom>
        </p:spPr>
        <p:txBody>
          <a:bodyPr/>
          <a:lstStyle/>
          <a:p>
            <a:pPr>
              <a:spcBef>
                <a:spcPts val="125"/>
              </a:spcBef>
              <a:tabLst>
                <a:tab pos="379662" algn="l"/>
                <a:tab pos="4370742" algn="l"/>
              </a:tabLst>
            </a:pPr>
            <a:fld id="{81D60167-4931-47E6-BA6A-407CBD079E47}" type="slidenum">
              <a:rPr lang="uk-UA" b="1" smtClean="0"/>
              <a:pPr>
                <a:spcBef>
                  <a:spcPts val="125"/>
                </a:spcBef>
                <a:tabLst>
                  <a:tab pos="379662" algn="l"/>
                  <a:tab pos="4370742" algn="l"/>
                </a:tabLst>
              </a:pPr>
              <a:t>‹#›</a:t>
            </a:fld>
            <a:r>
              <a:rPr lang="en-US"/>
              <a:t>	MICROSOFT 365 COMMERCIAL BRAND EXPRESSION	</a:t>
            </a:r>
            <a:r>
              <a:rPr lang="en-US">
                <a:latin typeface="Segoe Sans Text" pitchFamily="2" charset="0"/>
                <a:cs typeface="Segoe Sans Text" pitchFamily="2" charset="0"/>
              </a:rPr>
              <a:t>MICROSOFT CONFIDENTIAL</a:t>
            </a:r>
            <a:endParaRPr lang="uk-UA">
              <a:latin typeface="Segoe Sans Text" pitchFamily="2" charset="0"/>
              <a:cs typeface="Segoe Sans Text" pitchFamily="2" charset="0"/>
            </a:endParaRPr>
          </a:p>
        </p:txBody>
      </p:sp>
    </p:spTree>
    <p:extLst>
      <p:ext uri="{BB962C8B-B14F-4D97-AF65-F5344CB8AC3E}">
        <p14:creationId xmlns:p14="http://schemas.microsoft.com/office/powerpoint/2010/main" val="1568126411"/>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7_Blank">
    <p:bg>
      <p:bgPr>
        <a:solidFill>
          <a:srgbClr val="E8E6DF"/>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476250" y="1714500"/>
            <a:ext cx="3619500" cy="287618"/>
          </a:xfrm>
          <a:prstGeom prst="rect">
            <a:avLst/>
          </a:prstGeom>
        </p:spPr>
        <p:txBody>
          <a:bodyPr lIns="0" tIns="0" rIns="0" bIns="0"/>
          <a:lstStyle>
            <a:lvl1pPr>
              <a:defRPr sz="1750" b="0" i="0" cap="none" spc="0" baseline="0">
                <a:solidFill>
                  <a:srgbClr val="091F2C"/>
                </a:solidFill>
                <a:latin typeface="Segoe Sans Display" pitchFamily="2" charset="0"/>
                <a:cs typeface="Segoe Sans Display" pitchFamily="2" charset="0"/>
              </a:defRPr>
            </a:lvl1pPr>
          </a:lstStyle>
          <a:p>
            <a:r>
              <a:rPr lang="en-US"/>
              <a:t>Click to edit Master title style</a:t>
            </a:r>
          </a:p>
        </p:txBody>
      </p:sp>
      <p:sp>
        <p:nvSpPr>
          <p:cNvPr id="2" name="Slide Number Placeholder 1">
            <a:extLst>
              <a:ext uri="{FF2B5EF4-FFF2-40B4-BE49-F238E27FC236}">
                <a16:creationId xmlns:a16="http://schemas.microsoft.com/office/drawing/2014/main" id="{1CD9154B-EF73-2E33-CC7F-EFD07109C253}"/>
              </a:ext>
            </a:extLst>
          </p:cNvPr>
          <p:cNvSpPr>
            <a:spLocks noGrp="1"/>
          </p:cNvSpPr>
          <p:nvPr>
            <p:ph type="sldNum" sz="quarter" idx="7"/>
          </p:nvPr>
        </p:nvSpPr>
        <p:spPr>
          <a:xfrm>
            <a:off x="480060" y="6477000"/>
            <a:ext cx="5520690" cy="102657"/>
          </a:xfrm>
          <a:prstGeom prst="rect">
            <a:avLst/>
          </a:prstGeom>
        </p:spPr>
        <p:txBody>
          <a:bodyPr/>
          <a:lstStyle/>
          <a:p>
            <a:pPr>
              <a:spcBef>
                <a:spcPts val="125"/>
              </a:spcBef>
              <a:tabLst>
                <a:tab pos="379662" algn="l"/>
                <a:tab pos="4370742" algn="l"/>
              </a:tabLst>
            </a:pPr>
            <a:fld id="{81D60167-4931-47E6-BA6A-407CBD079E47}" type="slidenum">
              <a:rPr lang="uk-UA" b="1" smtClean="0"/>
              <a:pPr>
                <a:spcBef>
                  <a:spcPts val="125"/>
                </a:spcBef>
                <a:tabLst>
                  <a:tab pos="379662" algn="l"/>
                  <a:tab pos="4370742" algn="l"/>
                </a:tabLst>
              </a:pPr>
              <a:t>‹#›</a:t>
            </a:fld>
            <a:r>
              <a:rPr lang="en-US"/>
              <a:t>	MICROSOFT 365 COMMERCIAL BRAND EXPRESSION	</a:t>
            </a:r>
            <a:r>
              <a:rPr lang="en-US">
                <a:latin typeface="Segoe Sans Text" pitchFamily="2" charset="0"/>
                <a:cs typeface="Segoe Sans Text" pitchFamily="2" charset="0"/>
              </a:rPr>
              <a:t>MICROSOFT CONFIDENTIAL</a:t>
            </a:r>
            <a:endParaRPr lang="uk-UA">
              <a:latin typeface="Segoe Sans Text" pitchFamily="2" charset="0"/>
              <a:cs typeface="Segoe Sans Text" pitchFamily="2" charset="0"/>
            </a:endParaRPr>
          </a:p>
        </p:txBody>
      </p:sp>
    </p:spTree>
    <p:extLst>
      <p:ext uri="{BB962C8B-B14F-4D97-AF65-F5344CB8AC3E}">
        <p14:creationId xmlns:p14="http://schemas.microsoft.com/office/powerpoint/2010/main" val="907821247"/>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Section divider - Gradient green 2">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482095" y="1618158"/>
            <a:ext cx="7322491" cy="737305"/>
          </a:xfrm>
          <a:prstGeom prst="rect">
            <a:avLst/>
          </a:prstGeom>
        </p:spPr>
        <p:txBody>
          <a:bodyPr lIns="0" tIns="0" rIns="0" bIns="0"/>
          <a:lstStyle>
            <a:lvl1pPr>
              <a:defRPr sz="4000" b="0" i="0" baseline="0">
                <a:solidFill>
                  <a:schemeClr val="bg1"/>
                </a:solidFill>
                <a:latin typeface="Segoe Sans Display" pitchFamily="2" charset="0"/>
                <a:cs typeface="Segoe Sans Display" pitchFamily="2" charset="0"/>
              </a:defRPr>
            </a:lvl1pPr>
          </a:lstStyle>
          <a:p>
            <a:r>
              <a:rPr lang="en-US"/>
              <a:t>Click to edit Master title style</a:t>
            </a:r>
          </a:p>
        </p:txBody>
      </p:sp>
      <p:sp>
        <p:nvSpPr>
          <p:cNvPr id="6" name="page number">
            <a:extLst>
              <a:ext uri="{FF2B5EF4-FFF2-40B4-BE49-F238E27FC236}">
                <a16:creationId xmlns:a16="http://schemas.microsoft.com/office/drawing/2014/main" id="{4D2471B6-CB29-4A49-A06D-CEBA4B42C025}"/>
              </a:ext>
            </a:extLst>
          </p:cNvPr>
          <p:cNvSpPr>
            <a:spLocks noGrp="1"/>
          </p:cNvSpPr>
          <p:nvPr>
            <p:ph type="sldNum" sz="quarter" idx="7"/>
          </p:nvPr>
        </p:nvSpPr>
        <p:spPr>
          <a:xfrm>
            <a:off x="482094" y="6493110"/>
            <a:ext cx="137583" cy="102657"/>
          </a:xfrm>
          <a:prstGeom prst="rect">
            <a:avLst/>
          </a:prstGeom>
        </p:spPr>
        <p:txBody>
          <a:bodyPr lIns="0" tIns="0" rIns="0" bIns="0"/>
          <a:lstStyle>
            <a:lvl1pPr>
              <a:defRPr sz="667" b="0" i="0">
                <a:solidFill>
                  <a:schemeClr val="bg1"/>
                </a:solidFill>
                <a:latin typeface="Segoe Sans Small" pitchFamily="2" charset="0"/>
                <a:cs typeface="Segoe Sans Small" pitchFamily="2" charset="0"/>
              </a:defRPr>
            </a:lvl1pPr>
          </a:lstStyle>
          <a:p>
            <a:pPr marL="21166">
              <a:spcBef>
                <a:spcPts val="125"/>
              </a:spcBef>
            </a:pPr>
            <a:fld id="{81D60167-4931-47E6-BA6A-407CBD079E47}" type="slidenum">
              <a:rPr lang="uk-UA" smtClean="0"/>
              <a:pPr marL="21166">
                <a:spcBef>
                  <a:spcPts val="125"/>
                </a:spcBef>
              </a:pPr>
              <a:t>‹#›</a:t>
            </a:fld>
            <a:endParaRPr lang="uk-UA"/>
          </a:p>
        </p:txBody>
      </p:sp>
    </p:spTree>
    <p:extLst>
      <p:ext uri="{BB962C8B-B14F-4D97-AF65-F5344CB8AC3E}">
        <p14:creationId xmlns:p14="http://schemas.microsoft.com/office/powerpoint/2010/main" val="2031669488"/>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D0C93E01-946E-B97A-E701-BDDCA7B844FE}"/>
              </a:ext>
            </a:extLst>
          </p:cNvPr>
          <p:cNvSpPr>
            <a:spLocks noGrp="1"/>
          </p:cNvSpPr>
          <p:nvPr>
            <p:ph type="title"/>
          </p:nvPr>
        </p:nvSpPr>
        <p:spPr>
          <a:xfrm>
            <a:off x="476250" y="476251"/>
            <a:ext cx="2667000" cy="187878"/>
          </a:xfrm>
          <a:prstGeom prst="rect">
            <a:avLst/>
          </a:prstGeom>
        </p:spPr>
        <p:txBody>
          <a:bodyPr lIns="0" tIns="0" rIns="0" bIns="0"/>
          <a:lstStyle>
            <a:lvl1pPr>
              <a:defRPr lang="en-US" sz="833" b="0" cap="all" spc="25" baseline="0" dirty="0">
                <a:solidFill>
                  <a:srgbClr val="091F2C"/>
                </a:solidFill>
                <a:latin typeface="Segoe Sans Text" pitchFamily="2" charset="0"/>
                <a:cs typeface="Segoe Sans Text" pitchFamily="2" charset="0"/>
              </a:defRPr>
            </a:lvl1pPr>
          </a:lstStyle>
          <a:p>
            <a:pPr lvl="0"/>
            <a:r>
              <a:rPr lang="en-US"/>
              <a:t>Click to edit Master title style</a:t>
            </a:r>
          </a:p>
        </p:txBody>
      </p:sp>
      <p:sp>
        <p:nvSpPr>
          <p:cNvPr id="3" name="Slide Number Placeholder 1">
            <a:extLst>
              <a:ext uri="{FF2B5EF4-FFF2-40B4-BE49-F238E27FC236}">
                <a16:creationId xmlns:a16="http://schemas.microsoft.com/office/drawing/2014/main" id="{ACF46FA0-CC33-F35D-9252-E4686F53E4FA}"/>
              </a:ext>
            </a:extLst>
          </p:cNvPr>
          <p:cNvSpPr>
            <a:spLocks noGrp="1"/>
          </p:cNvSpPr>
          <p:nvPr>
            <p:ph type="sldNum" sz="quarter" idx="7"/>
          </p:nvPr>
        </p:nvSpPr>
        <p:spPr>
          <a:xfrm>
            <a:off x="480060" y="6477000"/>
            <a:ext cx="5520690" cy="102657"/>
          </a:xfrm>
          <a:prstGeom prst="rect">
            <a:avLst/>
          </a:prstGeom>
        </p:spPr>
        <p:txBody>
          <a:bodyPr/>
          <a:lstStyle/>
          <a:p>
            <a:pPr>
              <a:spcBef>
                <a:spcPts val="125"/>
              </a:spcBef>
              <a:tabLst>
                <a:tab pos="379662" algn="l"/>
                <a:tab pos="4370742" algn="l"/>
              </a:tabLst>
            </a:pPr>
            <a:fld id="{81D60167-4931-47E6-BA6A-407CBD079E47}" type="slidenum">
              <a:rPr lang="uk-UA" b="1" smtClean="0"/>
              <a:pPr>
                <a:spcBef>
                  <a:spcPts val="125"/>
                </a:spcBef>
                <a:tabLst>
                  <a:tab pos="379662" algn="l"/>
                  <a:tab pos="4370742" algn="l"/>
                </a:tabLst>
              </a:pPr>
              <a:t>‹#›</a:t>
            </a:fld>
            <a:r>
              <a:rPr lang="en-US"/>
              <a:t>	MICROSOFT 365 COMMERCIAL BRAND EXPRESSION	</a:t>
            </a:r>
            <a:r>
              <a:rPr lang="en-US">
                <a:latin typeface="Segoe Sans Text" pitchFamily="2" charset="0"/>
                <a:cs typeface="Segoe Sans Text" pitchFamily="2" charset="0"/>
              </a:rPr>
              <a:t>MICROSOFT CONFIDENTIAL</a:t>
            </a:r>
            <a:endParaRPr lang="uk-UA">
              <a:latin typeface="Segoe Sans Text" pitchFamily="2" charset="0"/>
              <a:cs typeface="Segoe Sans Text" pitchFamily="2" charset="0"/>
            </a:endParaRPr>
          </a:p>
        </p:txBody>
      </p:sp>
    </p:spTree>
    <p:extLst>
      <p:ext uri="{BB962C8B-B14F-4D97-AF65-F5344CB8AC3E}">
        <p14:creationId xmlns:p14="http://schemas.microsoft.com/office/powerpoint/2010/main" val="713870839"/>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2_Blank">
    <p:bg>
      <p:bgPr>
        <a:solidFill>
          <a:srgbClr val="FFFFFF"/>
        </a:solidFill>
        <a:effectLst/>
      </p:bgPr>
    </p:bg>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BF31A590-1156-B863-5C98-4E77AC7B7771}"/>
              </a:ext>
            </a:extLst>
          </p:cNvPr>
          <p:cNvSpPr>
            <a:spLocks noGrp="1"/>
          </p:cNvSpPr>
          <p:nvPr>
            <p:ph type="title"/>
          </p:nvPr>
        </p:nvSpPr>
        <p:spPr>
          <a:xfrm>
            <a:off x="476250" y="476251"/>
            <a:ext cx="2667000" cy="187878"/>
          </a:xfrm>
          <a:prstGeom prst="rect">
            <a:avLst/>
          </a:prstGeom>
        </p:spPr>
        <p:txBody>
          <a:bodyPr lIns="0" tIns="0" rIns="0" bIns="0"/>
          <a:lstStyle>
            <a:lvl1pPr>
              <a:defRPr lang="en-US" sz="833" b="0" cap="all" spc="25" baseline="0" dirty="0">
                <a:solidFill>
                  <a:srgbClr val="091F2C"/>
                </a:solidFill>
                <a:latin typeface="Segoe Sans Text" pitchFamily="2" charset="0"/>
                <a:cs typeface="Segoe Sans Text" pitchFamily="2" charset="0"/>
              </a:defRPr>
            </a:lvl1pPr>
          </a:lstStyle>
          <a:p>
            <a:pPr lvl="0"/>
            <a:r>
              <a:rPr lang="en-US"/>
              <a:t>Click to edit Master title style</a:t>
            </a:r>
          </a:p>
        </p:txBody>
      </p:sp>
    </p:spTree>
    <p:extLst>
      <p:ext uri="{BB962C8B-B14F-4D97-AF65-F5344CB8AC3E}">
        <p14:creationId xmlns:p14="http://schemas.microsoft.com/office/powerpoint/2010/main" val="123296277"/>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5_Blank">
    <p:bg>
      <p:bgPr>
        <a:solidFill>
          <a:srgbClr val="FFFFFF"/>
        </a:solidFill>
        <a:effectLst/>
      </p:bgPr>
    </p:bg>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BF31A590-1156-B863-5C98-4E77AC7B7771}"/>
              </a:ext>
            </a:extLst>
          </p:cNvPr>
          <p:cNvSpPr>
            <a:spLocks noGrp="1"/>
          </p:cNvSpPr>
          <p:nvPr>
            <p:ph type="title"/>
          </p:nvPr>
        </p:nvSpPr>
        <p:spPr>
          <a:xfrm>
            <a:off x="476250" y="476251"/>
            <a:ext cx="2667000" cy="187878"/>
          </a:xfrm>
          <a:prstGeom prst="rect">
            <a:avLst/>
          </a:prstGeom>
        </p:spPr>
        <p:txBody>
          <a:bodyPr lIns="0" tIns="0" rIns="0" bIns="0"/>
          <a:lstStyle>
            <a:lvl1pPr>
              <a:defRPr lang="en-US" sz="833" b="0" i="0" cap="all" spc="25" baseline="0" dirty="0">
                <a:solidFill>
                  <a:srgbClr val="091F2C"/>
                </a:solidFill>
                <a:latin typeface="Segoe Sans Text" pitchFamily="2" charset="0"/>
                <a:ea typeface="+mj-ea"/>
                <a:cs typeface="Segoe Sans Text" pitchFamily="2" charset="0"/>
              </a:defRPr>
            </a:lvl1pPr>
          </a:lstStyle>
          <a:p>
            <a:pPr lvl="0"/>
            <a:r>
              <a:rPr lang="en-US"/>
              <a:t>Click to edit Master title style</a:t>
            </a:r>
          </a:p>
        </p:txBody>
      </p:sp>
      <p:sp>
        <p:nvSpPr>
          <p:cNvPr id="2" name="page number">
            <a:extLst>
              <a:ext uri="{FF2B5EF4-FFF2-40B4-BE49-F238E27FC236}">
                <a16:creationId xmlns:a16="http://schemas.microsoft.com/office/drawing/2014/main" id="{4C2001F4-F06E-4883-6CC8-DBAD0F3F963F}"/>
              </a:ext>
            </a:extLst>
          </p:cNvPr>
          <p:cNvSpPr>
            <a:spLocks noGrp="1"/>
          </p:cNvSpPr>
          <p:nvPr>
            <p:ph type="sldNum" sz="quarter" idx="7"/>
          </p:nvPr>
        </p:nvSpPr>
        <p:spPr>
          <a:xfrm>
            <a:off x="480060" y="6477001"/>
            <a:ext cx="5520690" cy="89705"/>
          </a:xfrm>
          <a:prstGeom prst="rect">
            <a:avLst/>
          </a:prstGeom>
        </p:spPr>
        <p:txBody>
          <a:bodyPr lIns="0" tIns="0" rIns="0" bIns="0"/>
          <a:lstStyle>
            <a:lvl1pPr marL="21166" indent="0">
              <a:tabLst>
                <a:tab pos="379662" algn="l"/>
              </a:tabLst>
              <a:defRPr sz="583" b="0" i="0" cap="all" spc="42" baseline="0">
                <a:solidFill>
                  <a:srgbClr val="454142"/>
                </a:solidFill>
                <a:latin typeface="Segoe Sans Small" pitchFamily="2" charset="0"/>
                <a:cs typeface="Segoe Sans Small" pitchFamily="2" charset="0"/>
              </a:defRPr>
            </a:lvl1pPr>
          </a:lstStyle>
          <a:p>
            <a:pPr>
              <a:spcBef>
                <a:spcPts val="125"/>
              </a:spcBef>
              <a:tabLst>
                <a:tab pos="379662" algn="l"/>
                <a:tab pos="3808525" algn="l"/>
              </a:tabLst>
            </a:pPr>
            <a:fld id="{81D60167-4931-47E6-BA6A-407CBD079E47}" type="slidenum">
              <a:rPr lang="uk-UA" b="1" smtClean="0"/>
              <a:pPr>
                <a:spcBef>
                  <a:spcPts val="125"/>
                </a:spcBef>
                <a:tabLst>
                  <a:tab pos="379662" algn="l"/>
                  <a:tab pos="3808525" algn="l"/>
                </a:tabLst>
              </a:pPr>
              <a:t>‹#›</a:t>
            </a:fld>
            <a:endParaRPr lang="uk-UA">
              <a:latin typeface="Segoe Sans Small Thin" pitchFamily="2" charset="0"/>
              <a:cs typeface="Segoe Sans Small Thin" pitchFamily="2" charset="0"/>
            </a:endParaRPr>
          </a:p>
        </p:txBody>
      </p:sp>
    </p:spTree>
    <p:extLst>
      <p:ext uri="{BB962C8B-B14F-4D97-AF65-F5344CB8AC3E}">
        <p14:creationId xmlns:p14="http://schemas.microsoft.com/office/powerpoint/2010/main" val="450277869"/>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091A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5415D-2CDE-A7A6-79FF-075D5FCF2713}"/>
              </a:ext>
            </a:extLst>
          </p:cNvPr>
          <p:cNvSpPr>
            <a:spLocks noGrp="1"/>
          </p:cNvSpPr>
          <p:nvPr>
            <p:ph type="title"/>
          </p:nvPr>
        </p:nvSpPr>
        <p:spPr>
          <a:xfrm>
            <a:off x="0" y="-494270"/>
            <a:ext cx="12192000" cy="494270"/>
          </a:xfrm>
          <a:prstGeom prst="rect">
            <a:avLst/>
          </a:prstGeom>
        </p:spPr>
        <p:txBody>
          <a:bodyPr lIns="0" tIns="0" rIns="0" bIns="0"/>
          <a:lstStyle>
            <a:lvl1pPr>
              <a:defRPr lang="en-US" sz="833" b="0" cap="all" spc="25" baseline="0" dirty="0">
                <a:solidFill>
                  <a:srgbClr val="091F2C"/>
                </a:solidFill>
                <a:latin typeface="Segoe Sans Text" pitchFamily="2" charset="0"/>
                <a:cs typeface="Segoe Sans Text" pitchFamily="2" charset="0"/>
              </a:defRPr>
            </a:lvl1pPr>
          </a:lstStyle>
          <a:p>
            <a:pPr lvl="0"/>
            <a:r>
              <a:rPr lang="en-US"/>
              <a:t>Click to edit Master title style</a:t>
            </a:r>
          </a:p>
        </p:txBody>
      </p:sp>
    </p:spTree>
    <p:extLst>
      <p:ext uri="{BB962C8B-B14F-4D97-AF65-F5344CB8AC3E}">
        <p14:creationId xmlns:p14="http://schemas.microsoft.com/office/powerpoint/2010/main" val="606894631"/>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41385609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91F2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0F1A4C-0AC2-B89B-A4D0-047D5305587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4585" y="271159"/>
            <a:ext cx="1612194" cy="722477"/>
          </a:xfrm>
          <a:prstGeom prst="rect">
            <a:avLst/>
          </a:prstGeom>
        </p:spPr>
      </p:pic>
      <p:sp>
        <p:nvSpPr>
          <p:cNvPr id="3" name="Slide Number Placeholder 1">
            <a:extLst>
              <a:ext uri="{FF2B5EF4-FFF2-40B4-BE49-F238E27FC236}">
                <a16:creationId xmlns:a16="http://schemas.microsoft.com/office/drawing/2014/main" id="{89E6EBBA-287B-FB38-40F4-FA5CFB00579D}"/>
              </a:ext>
            </a:extLst>
          </p:cNvPr>
          <p:cNvSpPr>
            <a:spLocks noGrp="1"/>
          </p:cNvSpPr>
          <p:nvPr>
            <p:ph type="sldNum" sz="quarter" idx="7"/>
          </p:nvPr>
        </p:nvSpPr>
        <p:spPr>
          <a:xfrm>
            <a:off x="480060" y="6477000"/>
            <a:ext cx="5520690" cy="205313"/>
          </a:xfrm>
          <a:prstGeom prst="rect">
            <a:avLst/>
          </a:prstGeom>
        </p:spPr>
        <p:txBody>
          <a:bodyPr/>
          <a:lstStyle>
            <a:lvl1pPr>
              <a:defRPr>
                <a:solidFill>
                  <a:schemeClr val="bg1"/>
                </a:solidFill>
              </a:defRPr>
            </a:lvl1pPr>
          </a:lstStyle>
          <a:p>
            <a:pPr>
              <a:spcBef>
                <a:spcPts val="125"/>
              </a:spcBef>
              <a:tabLst>
                <a:tab pos="379662" algn="l"/>
                <a:tab pos="3808525" algn="l"/>
              </a:tabLst>
            </a:pPr>
            <a:r>
              <a:rPr lang="en-US" b="1"/>
              <a:t>JULY 2023	</a:t>
            </a:r>
            <a:r>
              <a:rPr lang="en-US">
                <a:latin typeface="Segoe Sans Text" pitchFamily="2" charset="0"/>
                <a:cs typeface="Segoe Sans Text" pitchFamily="2" charset="0"/>
              </a:rPr>
              <a:t>	MICROSOFT CONFIDENTIAL</a:t>
            </a:r>
            <a:endParaRPr lang="uk-UA">
              <a:latin typeface="Segoe Sans Text" pitchFamily="2" charset="0"/>
              <a:cs typeface="Segoe Sans Text" pitchFamily="2" charset="0"/>
            </a:endParaRPr>
          </a:p>
        </p:txBody>
      </p:sp>
    </p:spTree>
    <p:custDataLst>
      <p:tags r:id="rId1"/>
    </p:custDataLst>
    <p:extLst>
      <p:ext uri="{BB962C8B-B14F-4D97-AF65-F5344CB8AC3E}">
        <p14:creationId xmlns:p14="http://schemas.microsoft.com/office/powerpoint/2010/main" val="1640268003"/>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cSld name="3_Blank_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4DB1E3-E547-C440-9CDB-D4A0E324481A}"/>
              </a:ext>
            </a:extLst>
          </p:cNvPr>
          <p:cNvSpPr>
            <a:spLocks noGrp="1"/>
          </p:cNvSpPr>
          <p:nvPr>
            <p:ph type="title"/>
          </p:nvPr>
        </p:nvSpPr>
        <p:spPr>
          <a:xfrm>
            <a:off x="476250" y="476251"/>
            <a:ext cx="2667000" cy="187878"/>
          </a:xfrm>
          <a:prstGeom prst="rect">
            <a:avLst/>
          </a:prstGeom>
        </p:spPr>
        <p:txBody>
          <a:bodyPr lIns="0" tIns="0" rIns="0" bIns="0"/>
          <a:lstStyle>
            <a:lvl1pPr>
              <a:defRPr lang="en-US" sz="833" b="0" cap="all" spc="17" baseline="0">
                <a:solidFill>
                  <a:schemeClr val="bg1"/>
                </a:solidFill>
                <a:latin typeface="Segoe Sans Small" pitchFamily="2" charset="0"/>
                <a:cs typeface="Segoe Sans Small" pitchFamily="2" charset="0"/>
              </a:defRPr>
            </a:lvl1pPr>
          </a:lstStyle>
          <a:p>
            <a:pPr lvl="0"/>
            <a:r>
              <a:rPr lang="en-US"/>
              <a:t>Click to edit Master title style</a:t>
            </a:r>
          </a:p>
        </p:txBody>
      </p:sp>
      <p:sp>
        <p:nvSpPr>
          <p:cNvPr id="5" name="Rectangle 4">
            <a:extLst>
              <a:ext uri="{FF2B5EF4-FFF2-40B4-BE49-F238E27FC236}">
                <a16:creationId xmlns:a16="http://schemas.microsoft.com/office/drawing/2014/main" id="{32A77542-09AC-0158-D6F4-F56B83369513}"/>
              </a:ext>
            </a:extLst>
          </p:cNvPr>
          <p:cNvSpPr/>
          <p:nvPr userDrawn="1"/>
        </p:nvSpPr>
        <p:spPr>
          <a:xfrm rot="16200000">
            <a:off x="6004339" y="-6004339"/>
            <a:ext cx="192154" cy="12200833"/>
          </a:xfrm>
          <a:prstGeom prst="rect">
            <a:avLst/>
          </a:prstGeom>
          <a:gradFill>
            <a:gsLst>
              <a:gs pos="100000">
                <a:srgbClr val="FFE399"/>
              </a:gs>
              <a:gs pos="0">
                <a:srgbClr val="8EC8E9"/>
              </a:gs>
            </a:gsLst>
            <a:lin ang="19800000" scaled="0"/>
          </a:gradFill>
        </p:spPr>
        <p:txBody>
          <a:bodyPr vert="vert" wrap="square" lIns="0" tIns="480060" rIns="0" bIns="0" anchor="ctr" anchorCtr="0">
            <a:noAutofit/>
          </a:bodyPr>
          <a:lstStyle/>
          <a:p>
            <a:r>
              <a:rPr lang="en-US" sz="583" b="1" i="0" cap="all" spc="42">
                <a:solidFill>
                  <a:srgbClr val="000000"/>
                </a:solidFill>
                <a:latin typeface="Segoe Sans Small" pitchFamily="2" charset="0"/>
                <a:cs typeface="Segoe Sans Small" pitchFamily="2" charset="0"/>
              </a:rPr>
              <a:t>For agencies and design teams</a:t>
            </a:r>
          </a:p>
        </p:txBody>
      </p:sp>
      <p:sp>
        <p:nvSpPr>
          <p:cNvPr id="4" name="page number">
            <a:extLst>
              <a:ext uri="{FF2B5EF4-FFF2-40B4-BE49-F238E27FC236}">
                <a16:creationId xmlns:a16="http://schemas.microsoft.com/office/drawing/2014/main" id="{91C155B8-2B9D-9430-6853-EF8B1F22690C}"/>
              </a:ext>
            </a:extLst>
          </p:cNvPr>
          <p:cNvSpPr>
            <a:spLocks noGrp="1"/>
          </p:cNvSpPr>
          <p:nvPr>
            <p:ph type="sldNum" sz="quarter" idx="7"/>
          </p:nvPr>
        </p:nvSpPr>
        <p:spPr>
          <a:xfrm>
            <a:off x="480060" y="6477001"/>
            <a:ext cx="5520690" cy="89705"/>
          </a:xfrm>
          <a:prstGeom prst="rect">
            <a:avLst/>
          </a:prstGeom>
        </p:spPr>
        <p:txBody>
          <a:bodyPr lIns="0" tIns="0" rIns="0" bIns="0"/>
          <a:lstStyle>
            <a:lvl1pPr marL="21166" indent="0">
              <a:tabLst>
                <a:tab pos="379662" algn="l"/>
              </a:tabLst>
              <a:defRPr sz="583" b="0" i="0" cap="all" spc="42" baseline="0">
                <a:solidFill>
                  <a:schemeClr val="bg1"/>
                </a:solidFill>
                <a:latin typeface="Segoe Sans Small" pitchFamily="2" charset="0"/>
                <a:cs typeface="Segoe Sans Small" pitchFamily="2" charset="0"/>
              </a:defRPr>
            </a:lvl1pPr>
          </a:lstStyle>
          <a:p>
            <a:pPr>
              <a:spcBef>
                <a:spcPts val="125"/>
              </a:spcBef>
              <a:tabLst>
                <a:tab pos="379662" algn="l"/>
                <a:tab pos="3808525" algn="l"/>
              </a:tabLst>
            </a:pPr>
            <a:fld id="{81D60167-4931-47E6-BA6A-407CBD079E47}" type="slidenum">
              <a:rPr lang="uk-UA" b="1" smtClean="0"/>
              <a:pPr>
                <a:spcBef>
                  <a:spcPts val="125"/>
                </a:spcBef>
                <a:tabLst>
                  <a:tab pos="379662" algn="l"/>
                  <a:tab pos="3808525" algn="l"/>
                </a:tabLst>
              </a:pPr>
              <a:t>‹#›</a:t>
            </a:fld>
            <a:r>
              <a:rPr lang="en-US"/>
              <a:t>	Microsoft 365 commercial brand expression	</a:t>
            </a:r>
            <a:r>
              <a:rPr lang="en-US">
                <a:latin typeface="Segoe Sans Small Thin" pitchFamily="2" charset="0"/>
                <a:cs typeface="Segoe Sans Small Thin" pitchFamily="2" charset="0"/>
              </a:rPr>
              <a:t>Microsoft confidential</a:t>
            </a:r>
            <a:endParaRPr lang="uk-UA">
              <a:latin typeface="Segoe Sans Small Thin" pitchFamily="2" charset="0"/>
              <a:cs typeface="Segoe Sans Small Thin" pitchFamily="2" charset="0"/>
            </a:endParaRPr>
          </a:p>
        </p:txBody>
      </p:sp>
    </p:spTree>
    <p:extLst>
      <p:ext uri="{BB962C8B-B14F-4D97-AF65-F5344CB8AC3E}">
        <p14:creationId xmlns:p14="http://schemas.microsoft.com/office/powerpoint/2010/main" val="2570784963"/>
      </p:ext>
    </p:extLst>
  </p:cSld>
  <p:clrMapOvr>
    <a:masterClrMapping/>
  </p:clrMapOvr>
  <p:extLst>
    <p:ext uri="{DCECCB84-F9BA-43D5-87BE-67443E8EF086}">
      <p15:sldGuideLst xmlns:p15="http://schemas.microsoft.com/office/powerpoint/2012/main">
        <p15:guide id="1" pos="360">
          <p15:clr>
            <a:srgbClr val="FBAE40"/>
          </p15:clr>
        </p15:guide>
        <p15:guide id="2" pos="2376">
          <p15:clr>
            <a:srgbClr val="FBAE40"/>
          </p15:clr>
        </p15:guide>
        <p15:guide id="3" pos="2520">
          <p15:clr>
            <a:srgbClr val="FBAE40"/>
          </p15:clr>
        </p15:guide>
        <p15:guide id="4" pos="3096">
          <p15:clr>
            <a:srgbClr val="FBAE40"/>
          </p15:clr>
        </p15:guide>
        <p15:guide id="5" pos="3240">
          <p15:clr>
            <a:srgbClr val="FBAE40"/>
          </p15:clr>
        </p15:guide>
        <p15:guide id="6" pos="4536">
          <p15:clr>
            <a:srgbClr val="FBAE40"/>
          </p15:clr>
        </p15:guide>
        <p15:guide id="7" pos="4680">
          <p15:clr>
            <a:srgbClr val="FBAE40"/>
          </p15:clr>
        </p15:guide>
        <p15:guide id="8" pos="5976">
          <p15:clr>
            <a:srgbClr val="FBAE40"/>
          </p15:clr>
        </p15:guide>
        <p15:guide id="9" pos="6120">
          <p15:clr>
            <a:srgbClr val="FBAE40"/>
          </p15:clr>
        </p15:guide>
        <p15:guide id="10" pos="6696">
          <p15:clr>
            <a:srgbClr val="FBAE40"/>
          </p15:clr>
        </p15:guide>
        <p15:guide id="11" pos="6840">
          <p15:clr>
            <a:srgbClr val="FBAE40"/>
          </p15:clr>
        </p15:guide>
        <p15:guide id="12" pos="8856">
          <p15:clr>
            <a:srgbClr val="FBAE40"/>
          </p15:clr>
        </p15:guide>
        <p15:guide id="13" pos="1656">
          <p15:clr>
            <a:srgbClr val="FBAE40"/>
          </p15:clr>
        </p15:guide>
        <p15:guide id="14" pos="1800">
          <p15:clr>
            <a:srgbClr val="FBAE40"/>
          </p15:clr>
        </p15:guide>
        <p15:guide id="15" pos="2232">
          <p15:clr>
            <a:srgbClr val="FBAE40"/>
          </p15:clr>
        </p15:guide>
        <p15:guide id="16" orient="horz" pos="360">
          <p15:clr>
            <a:srgbClr val="FBAE40"/>
          </p15:clr>
        </p15:guide>
        <p15:guide id="17" orient="horz" pos="1296">
          <p15:clr>
            <a:srgbClr val="FBAE40"/>
          </p15:clr>
        </p15:guide>
        <p15:guide id="18" orient="horz" pos="2592">
          <p15:clr>
            <a:srgbClr val="FBAE40"/>
          </p15:clr>
        </p15:guide>
        <p15:guide id="19" orient="horz" pos="2448">
          <p15:clr>
            <a:srgbClr val="FBAE40"/>
          </p15:clr>
        </p15:guide>
        <p15:guide id="20" orient="horz" pos="2736">
          <p15:clr>
            <a:srgbClr val="FBAE40"/>
          </p15:clr>
        </p15:guide>
        <p15:guide id="21" orient="horz" pos="3888">
          <p15:clr>
            <a:srgbClr val="FBAE40"/>
          </p15:clr>
        </p15:guide>
        <p15:guide id="22" orient="horz" pos="4320">
          <p15:clr>
            <a:srgbClr val="FBAE40"/>
          </p15:clr>
        </p15:guide>
        <p15:guide id="23" orient="horz" pos="4824">
          <p15:clr>
            <a:srgbClr val="FBAE40"/>
          </p15:clr>
        </p15:guide>
        <p15:guide id="24" orient="horz" pos="46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31183537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29279008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gradFill flip="none" rotWithShape="1">
              <a:gsLst>
                <a:gs pos="78000">
                  <a:srgbClr val="8DC8E8"/>
                </a:gs>
                <a:gs pos="100000">
                  <a:srgbClr val="D59ED7"/>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934578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60431481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105516798"/>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4334067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22879851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custDataLst>
      <p:tags r:id="rId1"/>
    </p:custDataLst>
    <p:extLst>
      <p:ext uri="{BB962C8B-B14F-4D97-AF65-F5344CB8AC3E}">
        <p14:creationId xmlns:p14="http://schemas.microsoft.com/office/powerpoint/2010/main" val="189522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544998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7568907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1272728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0131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308148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34979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89516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92303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UI"/>
                <a:ea typeface="+mn-ea"/>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6891596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lack Notes slide Layout">
    <p:bg bwMode="black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046765475"/>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4054739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_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882215"/>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882215"/>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327206297"/>
      </p:ext>
    </p:extLst>
  </p:cSld>
  <p:clrMapOvr>
    <a:masterClrMapping/>
  </p:clrMapOvr>
  <p:transition>
    <p:fade/>
  </p:transition>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4" y="3962402"/>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2" y="585788"/>
            <a:ext cx="1366245" cy="292608"/>
          </a:xfrm>
          <a:prstGeom prst="rect">
            <a:avLst/>
          </a:prstGeom>
        </p:spPr>
      </p:pic>
      <p:pic>
        <p:nvPicPr>
          <p:cNvPr id="3" name="Picture 2" descr="Woman with Surface Studio">
            <a:extLst>
              <a:ext uri="{FF2B5EF4-FFF2-40B4-BE49-F238E27FC236}">
                <a16:creationId xmlns:a16="http://schemas.microsoft.com/office/drawing/2014/main" id="{DF420509-B374-8484-B263-30454C986927}"/>
              </a:ext>
            </a:extLst>
          </p:cNvPr>
          <p:cNvPicPr>
            <a:picLocks/>
          </p:cNvPicPr>
          <p:nvPr/>
        </p:nvPicPr>
        <p:blipFill rotWithShape="1">
          <a:blip r:embed="rId3"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18914070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4"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4" y="3962402"/>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pic>
        <p:nvPicPr>
          <p:cNvPr id="3" name="MS logo white - EMF" descr="Microsoft logo white text version">
            <a:extLst>
              <a:ext uri="{FF2B5EF4-FFF2-40B4-BE49-F238E27FC236}">
                <a16:creationId xmlns:a16="http://schemas.microsoft.com/office/drawing/2014/main" id="{55A1818D-42EB-ADC6-A242-215C6D8E818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2" y="585788"/>
            <a:ext cx="1366245" cy="292608"/>
          </a:xfrm>
          <a:prstGeom prst="rect">
            <a:avLst/>
          </a:prstGeom>
        </p:spPr>
      </p:pic>
      <p:pic>
        <p:nvPicPr>
          <p:cNvPr id="4" name="Picture 3" descr="Woman with Surface Studio">
            <a:extLst>
              <a:ext uri="{FF2B5EF4-FFF2-40B4-BE49-F238E27FC236}">
                <a16:creationId xmlns:a16="http://schemas.microsoft.com/office/drawing/2014/main" id="{B9701B2D-C12B-60D0-C725-C8614FF199C7}"/>
              </a:ext>
            </a:extLst>
          </p:cNvPr>
          <p:cNvPicPr>
            <a:picLocks/>
          </p:cNvPicPr>
          <p:nvPr userDrawn="1"/>
        </p:nvPicPr>
        <p:blipFill rotWithShape="1">
          <a:blip r:embed="rId3" cstate="print">
            <a:extLst>
              <a:ext uri="{28A0092B-C50C-407E-A947-70E740481C1C}">
                <a14:useLocalDpi xmlns:a14="http://schemas.microsoft.com/office/drawing/2010/main"/>
              </a:ext>
            </a:extLst>
          </a:blip>
          <a:srcRect/>
          <a:stretch/>
        </p:blipFill>
        <p:spPr bwMode="ltGray">
          <a:xfrm>
            <a:off x="5334000" y="0"/>
            <a:ext cx="6858000" cy="6858000"/>
          </a:xfrm>
          <a:prstGeom prst="rect">
            <a:avLst/>
          </a:prstGeom>
        </p:spPr>
      </p:pic>
    </p:spTree>
    <p:extLst>
      <p:ext uri="{BB962C8B-B14F-4D97-AF65-F5344CB8AC3E}">
        <p14:creationId xmlns:p14="http://schemas.microsoft.com/office/powerpoint/2010/main" val="426501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4"/>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2"/>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2" y="585788"/>
            <a:ext cx="1366245" cy="292608"/>
          </a:xfrm>
          <a:prstGeom prst="rect">
            <a:avLst/>
          </a:prstGeom>
        </p:spPr>
      </p:pic>
    </p:spTree>
    <p:extLst>
      <p:ext uri="{BB962C8B-B14F-4D97-AF65-F5344CB8AC3E}">
        <p14:creationId xmlns:p14="http://schemas.microsoft.com/office/powerpoint/2010/main" val="163190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4"/>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2"/>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2" y="585788"/>
            <a:ext cx="1366245" cy="292608"/>
          </a:xfrm>
          <a:prstGeom prst="rect">
            <a:avLst/>
          </a:prstGeom>
        </p:spPr>
      </p:pic>
    </p:spTree>
    <p:extLst>
      <p:ext uri="{BB962C8B-B14F-4D97-AF65-F5344CB8AC3E}">
        <p14:creationId xmlns:p14="http://schemas.microsoft.com/office/powerpoint/2010/main" val="1615326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1" y="1435101"/>
            <a:ext cx="11018838" cy="16127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359844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1"/>
            <a:ext cx="11018520" cy="1612749"/>
          </a:xfrm>
        </p:spPr>
        <p:txBody>
          <a:bodyPr wrap="square">
            <a:spAutoFit/>
          </a:bodyPr>
          <a:lstStyle>
            <a:lvl1pPr marL="0" indent="0">
              <a:buNone/>
              <a:defRPr/>
            </a:lvl1pPr>
            <a:lvl2pPr marL="228572" indent="0">
              <a:buNone/>
              <a:defRPr/>
            </a:lvl2pPr>
            <a:lvl3pPr marL="457145" indent="0">
              <a:buNone/>
              <a:defRPr/>
            </a:lvl3pPr>
            <a:lvl4pPr marL="685717" indent="0">
              <a:buNone/>
              <a:defRPr/>
            </a:lvl4pPr>
            <a:lvl5pPr marL="914289"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107609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1" y="1435101"/>
            <a:ext cx="5211763" cy="1612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1"/>
            <a:ext cx="5219700" cy="1612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831610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4"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1" y="1435101"/>
            <a:ext cx="5212080" cy="1612749"/>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57" indent="0">
              <a:buFont typeface="Wingdings" panose="05000000000000000000" pitchFamily="2" charset="2"/>
              <a:buNone/>
              <a:defRPr sz="2000" b="0"/>
            </a:lvl2pPr>
            <a:lvl3pPr marL="450795" indent="0">
              <a:buFont typeface="Wingdings" panose="05000000000000000000" pitchFamily="2" charset="2"/>
              <a:buNone/>
              <a:tabLst/>
              <a:defRPr sz="1600" b="0"/>
            </a:lvl3pPr>
            <a:lvl4pPr marL="652383" indent="0">
              <a:buFont typeface="Wingdings" panose="05000000000000000000" pitchFamily="2" charset="2"/>
              <a:buNone/>
              <a:defRPr sz="1400" b="0"/>
            </a:lvl4pPr>
            <a:lvl5pPr marL="853972"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1"/>
            <a:ext cx="5212080" cy="1612749"/>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57" indent="0">
              <a:buFont typeface="Wingdings" panose="05000000000000000000" pitchFamily="2" charset="2"/>
              <a:buNone/>
              <a:defRPr sz="2000" b="0"/>
            </a:lvl2pPr>
            <a:lvl3pPr marL="450795" indent="0">
              <a:buFont typeface="Wingdings" panose="05000000000000000000" pitchFamily="2" charset="2"/>
              <a:buNone/>
              <a:tabLst/>
              <a:defRPr sz="1600" b="0"/>
            </a:lvl3pPr>
            <a:lvl4pPr marL="652383" indent="0">
              <a:buFont typeface="Wingdings" panose="05000000000000000000" pitchFamily="2" charset="2"/>
              <a:buNone/>
              <a:defRPr sz="1400" b="0"/>
            </a:lvl4pPr>
            <a:lvl5pPr marL="853972"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92045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4"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551194"/>
          </a:xfrm>
        </p:spPr>
        <p:txBody>
          <a:bodyPr>
            <a:spAutoFit/>
          </a:bodyPr>
          <a:lstStyle>
            <a:lvl1pPr marL="171429" indent="-171429">
              <a:defRPr lang="en-US" sz="2400" dirty="0"/>
            </a:lvl1pPr>
            <a:lvl2pPr marL="342858" indent="-171429">
              <a:defRPr lang="en-US" dirty="0"/>
            </a:lvl2pPr>
            <a:lvl3pPr marL="514289" indent="-171429">
              <a:defRPr lang="en-US" dirty="0"/>
            </a:lvl3pPr>
            <a:lvl4pPr marL="666670" indent="-152382">
              <a:defRPr lang="en-US" dirty="0"/>
            </a:lvl4pPr>
            <a:lvl5pPr marL="793654" indent="-1206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551194"/>
          </a:xfrm>
        </p:spPr>
        <p:txBody>
          <a:bodyPr>
            <a:spAutoFit/>
          </a:bodyPr>
          <a:lstStyle>
            <a:lvl1pPr marL="171429" indent="-171429">
              <a:defRPr lang="en-US" sz="2400" dirty="0"/>
            </a:lvl1pPr>
            <a:lvl2pPr marL="342858" indent="-171429">
              <a:defRPr lang="en-US" dirty="0"/>
            </a:lvl2pPr>
            <a:lvl3pPr marL="514289" indent="-171429">
              <a:defRPr lang="en-US" dirty="0"/>
            </a:lvl3pPr>
            <a:lvl4pPr marL="685717" indent="-136509">
              <a:defRPr lang="en-US" dirty="0"/>
            </a:lvl4pPr>
            <a:lvl5pPr marL="793654" indent="-120636">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88753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30683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4"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5" y="2081212"/>
            <a:ext cx="5214937" cy="155119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90"/>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2" y="2081212"/>
            <a:ext cx="5214937" cy="1551194"/>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807CBEB8-AFEF-362F-CB36-DC00FA4C6C8A}"/>
              </a:ext>
              <a:ext uri="{C183D7F6-B498-43B3-948B-1728B52AA6E4}">
                <adec:decorative xmlns:adec="http://schemas.microsoft.com/office/drawing/2017/decorative" val="1"/>
              </a:ext>
            </a:extLst>
          </p:cNvPr>
          <p:cNvSpPr txBox="1"/>
          <p:nvPr userDrawn="1"/>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054631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4"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191" indent="-176191">
              <a:defRPr lang="en-US" sz="2000" dirty="0"/>
            </a:lvl1pPr>
            <a:lvl2pPr marL="322224" indent="-150795">
              <a:defRPr lang="en-US" sz="1800" dirty="0"/>
            </a:lvl2pPr>
            <a:lvl3pPr marL="466669" indent="-138097">
              <a:defRPr lang="en-US" dirty="0"/>
            </a:lvl3pPr>
            <a:lvl4pPr marL="595241" indent="-128572">
              <a:defRPr lang="en-US" dirty="0"/>
            </a:lvl4pPr>
            <a:lvl5pPr marL="731749" indent="-12222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7" y="2384135"/>
            <a:ext cx="3264408" cy="1760482"/>
          </a:xfrm>
        </p:spPr>
        <p:txBody>
          <a:bodyPr wrap="square">
            <a:spAutoFit/>
          </a:bodyPr>
          <a:lstStyle>
            <a:lvl1pPr marL="176191" indent="-176191">
              <a:defRPr lang="en-US" sz="2000" dirty="0"/>
            </a:lvl1pPr>
            <a:lvl2pPr marL="398415" indent="-169842">
              <a:defRPr lang="en-US" sz="1800" dirty="0"/>
            </a:lvl2pPr>
            <a:lvl3pPr marL="555558" indent="-157144">
              <a:defRPr lang="en-US" dirty="0"/>
            </a:lvl3pPr>
            <a:lvl4pPr marL="685717" indent="-136509">
              <a:defRPr lang="en-US" dirty="0"/>
            </a:lvl4pPr>
            <a:lvl5pPr marL="800003" indent="-11111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6" y="2390775"/>
            <a:ext cx="3264408" cy="1760482"/>
          </a:xfrm>
        </p:spPr>
        <p:txBody>
          <a:bodyPr wrap="square">
            <a:spAutoFit/>
          </a:bodyPr>
          <a:lstStyle>
            <a:lvl1pPr marL="176191" indent="-176191">
              <a:defRPr lang="en-US" sz="2000" dirty="0"/>
            </a:lvl1pPr>
            <a:lvl2pPr marL="398415" indent="-169842">
              <a:defRPr lang="en-US" sz="1800" dirty="0"/>
            </a:lvl2pPr>
            <a:lvl3pPr marL="555558" indent="-157144">
              <a:defRPr lang="en-US" dirty="0"/>
            </a:lvl3pPr>
            <a:lvl4pPr marL="685717" indent="-136509">
              <a:defRPr lang="en-US" dirty="0"/>
            </a:lvl4pPr>
            <a:lvl5pPr marL="800003" indent="-111111">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550648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4"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2" y="143827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2" y="2283117"/>
            <a:ext cx="2532063" cy="1661993"/>
          </a:xfrm>
        </p:spPr>
        <p:txBody>
          <a:bodyPr wrap="square">
            <a:spAutoFit/>
          </a:bodyPr>
          <a:lstStyle>
            <a:lvl1pPr marL="141271" indent="-141271">
              <a:defRPr lang="en-US" sz="1800" dirty="0"/>
            </a:lvl1pPr>
            <a:lvl2pPr marL="285715" indent="-125397">
              <a:defRPr lang="en-US" sz="1600" dirty="0"/>
            </a:lvl2pPr>
            <a:lvl3pPr marL="438097" indent="-133334">
              <a:defRPr lang="en-US" dirty="0"/>
            </a:lvl3pPr>
            <a:lvl4pPr marL="566669" indent="-114286">
              <a:defRPr lang="en-US" dirty="0"/>
            </a:lvl4pPr>
            <a:lvl5pPr marL="685717" indent="-10952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6" y="2276476"/>
            <a:ext cx="2532063" cy="1661993"/>
          </a:xfrm>
        </p:spPr>
        <p:txBody>
          <a:bodyPr wrap="square">
            <a:spAutoFit/>
          </a:bodyPr>
          <a:lstStyle>
            <a:lvl1pPr marL="141271" indent="-141271">
              <a:defRPr lang="en-US" sz="1800" dirty="0"/>
            </a:lvl1pPr>
            <a:lvl2pPr marL="285715" indent="-125397">
              <a:defRPr lang="en-US" sz="1600" dirty="0"/>
            </a:lvl2pPr>
            <a:lvl3pPr marL="438097" indent="-133334">
              <a:defRPr lang="en-US" dirty="0"/>
            </a:lvl3pPr>
            <a:lvl4pPr marL="566669" indent="-114286">
              <a:defRPr lang="en-US" dirty="0"/>
            </a:lvl4pPr>
            <a:lvl5pPr marL="685717" indent="-10952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10" y="1438277"/>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10" y="2283117"/>
            <a:ext cx="2532063" cy="1661993"/>
          </a:xfrm>
        </p:spPr>
        <p:txBody>
          <a:bodyPr wrap="square">
            <a:spAutoFit/>
          </a:bodyPr>
          <a:lstStyle>
            <a:lvl1pPr marL="141271" indent="-141271">
              <a:defRPr lang="en-US" sz="1800" dirty="0"/>
            </a:lvl1pPr>
            <a:lvl2pPr marL="285715" indent="-125397">
              <a:defRPr lang="en-US" sz="1600" dirty="0"/>
            </a:lvl2pPr>
            <a:lvl3pPr marL="438097" indent="-133334">
              <a:defRPr lang="en-US" dirty="0"/>
            </a:lvl3pPr>
            <a:lvl4pPr marL="566669" indent="-114286">
              <a:defRPr lang="en-US" dirty="0"/>
            </a:lvl4pPr>
            <a:lvl5pPr marL="685717" indent="-10952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7"/>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5" y="2276476"/>
            <a:ext cx="2532063" cy="1661993"/>
          </a:xfrm>
        </p:spPr>
        <p:txBody>
          <a:bodyPr wrap="square">
            <a:spAutoFit/>
          </a:bodyPr>
          <a:lstStyle>
            <a:lvl1pPr marL="141271" indent="-141271">
              <a:defRPr lang="en-US" sz="1800" dirty="0"/>
            </a:lvl1pPr>
            <a:lvl2pPr marL="285715" indent="-125397">
              <a:defRPr lang="en-US" sz="1600" dirty="0"/>
            </a:lvl2pPr>
            <a:lvl3pPr marL="438097" indent="-133334">
              <a:defRPr lang="en-US" dirty="0"/>
            </a:lvl3pPr>
            <a:lvl4pPr marL="566669" indent="-114286">
              <a:defRPr lang="en-US" dirty="0"/>
            </a:lvl4pPr>
            <a:lvl5pPr marL="685717" indent="-109524">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675292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4"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6"/>
            <a:ext cx="1965960" cy="1421928"/>
          </a:xfrm>
        </p:spPr>
        <p:txBody>
          <a:bodyPr wrap="square">
            <a:spAutoFit/>
          </a:bodyPr>
          <a:lstStyle>
            <a:lvl1pPr marL="141271" indent="-141271">
              <a:defRPr lang="en-US" sz="1500" dirty="0"/>
            </a:lvl1pPr>
            <a:lvl2pPr marL="285715" indent="-125397">
              <a:defRPr lang="en-US" sz="1400" dirty="0"/>
            </a:lvl2pPr>
            <a:lvl3pPr marL="438097" indent="-133334">
              <a:defRPr lang="en-US" sz="1400" dirty="0"/>
            </a:lvl3pPr>
            <a:lvl4pPr marL="566669" indent="-114286">
              <a:defRPr lang="en-US" sz="1200" dirty="0"/>
            </a:lvl4pPr>
            <a:lvl5pPr marL="685717" indent="-109524">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6"/>
            <a:ext cx="1965960" cy="1421928"/>
          </a:xfrm>
        </p:spPr>
        <p:txBody>
          <a:bodyPr wrap="square">
            <a:spAutoFit/>
          </a:bodyPr>
          <a:lstStyle>
            <a:lvl1pPr marL="141271" indent="-141271">
              <a:defRPr lang="en-US" sz="1500" dirty="0"/>
            </a:lvl1pPr>
            <a:lvl2pPr marL="285715" indent="-125397">
              <a:defRPr lang="en-US" sz="1400" dirty="0"/>
            </a:lvl2pPr>
            <a:lvl3pPr marL="438097" indent="-133334">
              <a:defRPr lang="en-US" sz="1400" dirty="0"/>
            </a:lvl3pPr>
            <a:lvl4pPr marL="566669" indent="-114286">
              <a:defRPr lang="en-US" sz="1200" dirty="0"/>
            </a:lvl4pPr>
            <a:lvl5pPr marL="685717" indent="-109524">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6"/>
            <a:ext cx="1965960" cy="1421928"/>
          </a:xfrm>
        </p:spPr>
        <p:txBody>
          <a:bodyPr wrap="square">
            <a:spAutoFit/>
          </a:bodyPr>
          <a:lstStyle>
            <a:lvl1pPr marL="141271" indent="-141271">
              <a:defRPr lang="en-US" sz="1500" dirty="0"/>
            </a:lvl1pPr>
            <a:lvl2pPr marL="285715" indent="-125397">
              <a:defRPr lang="en-US" sz="1400" dirty="0"/>
            </a:lvl2pPr>
            <a:lvl3pPr marL="438097" indent="-133334">
              <a:defRPr lang="en-US" sz="1400" dirty="0"/>
            </a:lvl3pPr>
            <a:lvl4pPr marL="566669" indent="-114286">
              <a:defRPr lang="en-US" sz="1200" dirty="0"/>
            </a:lvl4pPr>
            <a:lvl5pPr marL="685717" indent="-109524">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6"/>
            <a:ext cx="1965960" cy="1421928"/>
          </a:xfrm>
        </p:spPr>
        <p:txBody>
          <a:bodyPr wrap="square">
            <a:spAutoFit/>
          </a:bodyPr>
          <a:lstStyle>
            <a:lvl1pPr marL="141271" indent="-141271">
              <a:defRPr lang="en-US" sz="1500" dirty="0"/>
            </a:lvl1pPr>
            <a:lvl2pPr marL="285715" indent="-125397">
              <a:defRPr lang="en-US" sz="1400" dirty="0"/>
            </a:lvl2pPr>
            <a:lvl3pPr marL="438097" indent="-133334">
              <a:defRPr lang="en-US" sz="1400" dirty="0"/>
            </a:lvl3pPr>
            <a:lvl4pPr marL="566669" indent="-114286">
              <a:defRPr lang="en-US" sz="1200" dirty="0"/>
            </a:lvl4pPr>
            <a:lvl5pPr marL="685717" indent="-109524">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6"/>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6"/>
            <a:ext cx="1965960" cy="1421928"/>
          </a:xfrm>
        </p:spPr>
        <p:txBody>
          <a:bodyPr wrap="square">
            <a:spAutoFit/>
          </a:bodyPr>
          <a:lstStyle>
            <a:lvl1pPr marL="141271" indent="-141271">
              <a:defRPr lang="en-US" sz="1500" dirty="0"/>
            </a:lvl1pPr>
            <a:lvl2pPr marL="285715" indent="-125397">
              <a:defRPr lang="en-US" sz="1400" dirty="0"/>
            </a:lvl2pPr>
            <a:lvl3pPr marL="438097" indent="-133334">
              <a:defRPr lang="en-US" sz="1400" dirty="0"/>
            </a:lvl3pPr>
            <a:lvl4pPr marL="566669" indent="-114286">
              <a:defRPr lang="en-US" sz="1200" dirty="0"/>
            </a:lvl4pPr>
            <a:lvl5pPr marL="685717" indent="-109524">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358400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84403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9949367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1"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504617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203"/>
            <a:ext cx="4158362" cy="110799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4162425" cy="338554"/>
          </a:xfrm>
        </p:spPr>
        <p:txBody>
          <a:bodyPr/>
          <a:lstStyle>
            <a:lvl1pPr marL="0" indent="0">
              <a:buNone/>
              <a:defRPr sz="2200">
                <a:latin typeface="+mn-lt"/>
              </a:defRPr>
            </a:lvl1pPr>
            <a:lvl2pPr marL="228572" indent="0">
              <a:buNone/>
              <a:defRPr/>
            </a:lvl2pPr>
            <a:lvl3pPr marL="457145" indent="0">
              <a:buNone/>
              <a:defRPr/>
            </a:lvl3pPr>
            <a:lvl4pPr marL="661908" indent="0">
              <a:buNone/>
              <a:defRPr/>
            </a:lvl4pPr>
            <a:lvl5pPr marL="855560"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402255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5"/>
            <a:ext cx="4159950" cy="1107996"/>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0936628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5" y="2979738"/>
            <a:ext cx="4163125" cy="861774"/>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4993050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UI"/>
                <a:ea typeface="+mn-ea"/>
                <a:cs typeface="+mn-cs"/>
              </a:rPr>
              <a:t>ELT layout</a:t>
            </a:r>
          </a:p>
        </p:txBody>
      </p:sp>
    </p:spTree>
    <p:extLst>
      <p:ext uri="{BB962C8B-B14F-4D97-AF65-F5344CB8AC3E}">
        <p14:creationId xmlns:p14="http://schemas.microsoft.com/office/powerpoint/2010/main" val="171190090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0815545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8855578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772085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4" y="5436128"/>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572" lvl="0" indent="-228572"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6699605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4" y="866287"/>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572" lvl="0" indent="-228572"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8842467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4"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1"/>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72" lvl="0" indent="-228572"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1"/>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72" lvl="0" indent="-228572"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7284360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4"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5"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2"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3" y="5689601"/>
            <a:ext cx="3475037"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5988901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4"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3"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9" y="4753938"/>
            <a:ext cx="2532888"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9"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5" y="4753938"/>
            <a:ext cx="2532888"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5"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1" y="4753938"/>
            <a:ext cx="2532888" cy="553998"/>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6"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778839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4" y="866573"/>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1"/>
            <a:ext cx="4892040" cy="276999"/>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1"/>
            <a:ext cx="4892040" cy="276999"/>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5181345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4" y="866572"/>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1"/>
            <a:ext cx="2852928"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10"/>
            <a:ext cx="2852928"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97874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31753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4" y="866573"/>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1"/>
            <a:ext cx="1828800"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10"/>
            <a:ext cx="1828800"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10"/>
            <a:ext cx="1828800"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4003385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4" y="866573"/>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2"/>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3" y="4799411"/>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5"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7" y="4799411"/>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9"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11"/>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11"/>
            <a:ext cx="1801368"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98008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4" y="869747"/>
            <a:ext cx="11018520"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5"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5" y="4800600"/>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4"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4" y="4800600"/>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2737538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4" y="863792"/>
            <a:ext cx="11018520"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2"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2" y="4800600"/>
            <a:ext cx="2313432" cy="55399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5828765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4" y="863792"/>
            <a:ext cx="11018520"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1"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1"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1"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1" y="4235452"/>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1"/>
            <a:ext cx="1737360" cy="830997"/>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040407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8" y="1889918"/>
            <a:ext cx="3182027" cy="553998"/>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1889919"/>
            <a:ext cx="7253288" cy="430887"/>
          </a:xfrm>
        </p:spPr>
        <p:txBody>
          <a:bodyPr anchor="t"/>
          <a:lstStyle>
            <a:lvl1pPr marL="231747" indent="-231747">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1599405"/>
            <a:ext cx="3182112" cy="0"/>
          </a:xfrm>
          <a:prstGeom prst="line">
            <a:avLst/>
          </a:prstGeom>
          <a:ln w="28575">
            <a:gradFill flip="none" rotWithShape="1">
              <a:gsLst>
                <a:gs pos="0">
                  <a:srgbClr val="8FDFFF"/>
                </a:gs>
                <a:gs pos="100000">
                  <a:srgbClr val="C7A2F2"/>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5" y="1599405"/>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389062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5" y="3150414"/>
            <a:ext cx="3182027" cy="553998"/>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71"/>
            <a:ext cx="6667500" cy="430887"/>
          </a:xfrm>
        </p:spPr>
        <p:txBody>
          <a:bodyPr anchor="ctr"/>
          <a:lstStyle>
            <a:lvl1pPr marL="231747" indent="-231747">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3"/>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023698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6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4"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11" indent="0">
              <a:buNone/>
              <a:tabLst>
                <a:tab pos="344447" algn="l"/>
              </a:tabLst>
              <a:defRPr sz="2400">
                <a:solidFill>
                  <a:schemeClr val="tx1"/>
                </a:solidFill>
                <a:latin typeface="Consolas" panose="020B0609020204030204" pitchFamily="49" charset="0"/>
                <a:cs typeface="Consolas" panose="020B0609020204030204" pitchFamily="49" charset="0"/>
              </a:defRPr>
            </a:lvl2pPr>
            <a:lvl3pPr marL="584536" indent="0">
              <a:buNone/>
              <a:tabLst>
                <a:tab pos="569844" algn="l"/>
              </a:tabLst>
              <a:defRPr sz="2400">
                <a:solidFill>
                  <a:schemeClr val="tx1"/>
                </a:solidFill>
                <a:latin typeface="Consolas" panose="020B0609020204030204" pitchFamily="49" charset="0"/>
                <a:cs typeface="Consolas" panose="020B0609020204030204" pitchFamily="49" charset="0"/>
              </a:defRPr>
            </a:lvl3pPr>
            <a:lvl4pPr marL="814465" indent="0">
              <a:buNone/>
              <a:tabLst>
                <a:tab pos="800003" algn="l"/>
              </a:tabLst>
              <a:defRPr sz="2400">
                <a:solidFill>
                  <a:schemeClr val="tx1"/>
                </a:solidFill>
                <a:latin typeface="Consolas" panose="020B0609020204030204" pitchFamily="49" charset="0"/>
                <a:cs typeface="Consolas" panose="020B0609020204030204" pitchFamily="49" charset="0"/>
              </a:defRPr>
            </a:lvl4pPr>
            <a:lvl5pPr marL="1050870" indent="0">
              <a:buNone/>
              <a:tabLst>
                <a:tab pos="1028576"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238455335"/>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03" indent="0">
              <a:buNone/>
              <a:defRPr sz="2400">
                <a:solidFill>
                  <a:srgbClr val="2F2F2F"/>
                </a:solidFill>
                <a:latin typeface="Segoe UI" panose="020B0502040204020203" pitchFamily="34" charset="0"/>
                <a:cs typeface="Segoe UI" panose="020B0502040204020203" pitchFamily="34" charset="0"/>
              </a:defRPr>
            </a:lvl2pPr>
            <a:lvl3pPr marL="457008" indent="0">
              <a:buNone/>
              <a:defRPr/>
            </a:lvl3pPr>
            <a:lvl4pPr marL="685511" indent="0">
              <a:buNone/>
              <a:defRPr/>
            </a:lvl4pPr>
            <a:lvl5pPr marL="91401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6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0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61"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21"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555"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79144990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6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4" y="4224581"/>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0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61"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21"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555"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03" indent="0">
              <a:buNone/>
              <a:defRPr sz="2400">
                <a:solidFill>
                  <a:srgbClr val="2F2F2F"/>
                </a:solidFill>
                <a:latin typeface="Segoe UI" panose="020B0502040204020203" pitchFamily="34" charset="0"/>
                <a:cs typeface="Segoe UI" panose="020B0502040204020203" pitchFamily="34" charset="0"/>
              </a:defRPr>
            </a:lvl2pPr>
            <a:lvl3pPr marL="457008" indent="0">
              <a:buNone/>
              <a:defRPr/>
            </a:lvl3pPr>
            <a:lvl4pPr marL="685511" indent="0">
              <a:buNone/>
              <a:defRPr/>
            </a:lvl4pPr>
            <a:lvl5pPr marL="914016" indent="0">
              <a:buNone/>
              <a:defRPr/>
            </a:lvl5pPr>
          </a:lstStyle>
          <a:p>
            <a:pPr lvl="0"/>
            <a:r>
              <a:rPr lang="en-US"/>
              <a:t>Click to edit text</a:t>
            </a:r>
          </a:p>
        </p:txBody>
      </p:sp>
    </p:spTree>
    <p:extLst>
      <p:ext uri="{BB962C8B-B14F-4D97-AF65-F5344CB8AC3E}">
        <p14:creationId xmlns:p14="http://schemas.microsoft.com/office/powerpoint/2010/main" val="9684666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35991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5" y="457201"/>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6"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08" indent="0">
              <a:buNone/>
              <a:defRPr/>
            </a:lvl3pPr>
            <a:lvl4pPr marL="685511" indent="0">
              <a:buNone/>
              <a:defRPr/>
            </a:lvl4pPr>
            <a:lvl5pPr marL="91401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6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6"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0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61"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21"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555"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0968441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60"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51" y="457201"/>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201"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08"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61"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21"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555"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08" indent="0">
              <a:buNone/>
              <a:defRPr/>
            </a:lvl3pPr>
            <a:lvl4pPr marL="685511" indent="0">
              <a:buNone/>
              <a:defRPr/>
            </a:lvl4pPr>
            <a:lvl5pPr marL="914016" indent="0">
              <a:buNone/>
              <a:defRPr/>
            </a:lvl5pPr>
          </a:lstStyle>
          <a:p>
            <a:pPr lvl="0"/>
            <a:r>
              <a:rPr lang="en-US"/>
              <a:t>Click to edit text</a:t>
            </a:r>
          </a:p>
        </p:txBody>
      </p:sp>
    </p:spTree>
    <p:extLst>
      <p:ext uri="{BB962C8B-B14F-4D97-AF65-F5344CB8AC3E}">
        <p14:creationId xmlns:p14="http://schemas.microsoft.com/office/powerpoint/2010/main" val="131161968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630"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1"/>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4070432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630"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1"/>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9737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630"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8434445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630"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15926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92532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25082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7"/>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77"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2" y="585788"/>
            <a:ext cx="1366245" cy="292608"/>
          </a:xfrm>
          <a:prstGeom prst="rect">
            <a:avLst/>
          </a:prstGeom>
        </p:spPr>
      </p:pic>
    </p:spTree>
    <p:extLst>
      <p:ext uri="{BB962C8B-B14F-4D97-AF65-F5344CB8AC3E}">
        <p14:creationId xmlns:p14="http://schemas.microsoft.com/office/powerpoint/2010/main" val="146703636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lack Notes slide Layout">
    <p:bg bwMode="black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1" y="1436689"/>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42508373"/>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slideLayout" Target="../slideLayouts/slideLayout89.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42" Type="http://schemas.openxmlformats.org/officeDocument/2006/relationships/slideLayout" Target="../slideLayouts/slideLayout92.xml"/><Relationship Id="rId47" Type="http://schemas.openxmlformats.org/officeDocument/2006/relationships/slideLayout" Target="../slideLayouts/slideLayout97.xml"/><Relationship Id="rId50" Type="http://schemas.openxmlformats.org/officeDocument/2006/relationships/theme" Target="../theme/theme2.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9" Type="http://schemas.openxmlformats.org/officeDocument/2006/relationships/slideLayout" Target="../slideLayouts/slideLayout79.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slideLayout" Target="../slideLayouts/slideLayout90.xml"/><Relationship Id="rId45" Type="http://schemas.openxmlformats.org/officeDocument/2006/relationships/slideLayout" Target="../slideLayouts/slideLayout95.xml"/><Relationship Id="rId53" Type="http://schemas.openxmlformats.org/officeDocument/2006/relationships/image" Target="../media/image2.svg"/><Relationship Id="rId5" Type="http://schemas.openxmlformats.org/officeDocument/2006/relationships/slideLayout" Target="../slideLayouts/slideLayout5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4" Type="http://schemas.openxmlformats.org/officeDocument/2006/relationships/slideLayout" Target="../slideLayouts/slideLayout94.xml"/><Relationship Id="rId52" Type="http://schemas.openxmlformats.org/officeDocument/2006/relationships/image" Target="../media/image1.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43" Type="http://schemas.openxmlformats.org/officeDocument/2006/relationships/slideLayout" Target="../slideLayouts/slideLayout93.xml"/><Relationship Id="rId48" Type="http://schemas.openxmlformats.org/officeDocument/2006/relationships/slideLayout" Target="../slideLayouts/slideLayout98.xml"/><Relationship Id="rId8" Type="http://schemas.openxmlformats.org/officeDocument/2006/relationships/slideLayout" Target="../slideLayouts/slideLayout58.xml"/><Relationship Id="rId51" Type="http://schemas.openxmlformats.org/officeDocument/2006/relationships/tags" Target="../tags/tag4.xml"/><Relationship Id="rId3" Type="http://schemas.openxmlformats.org/officeDocument/2006/relationships/slideLayout" Target="../slideLayouts/slideLayout53.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46" Type="http://schemas.openxmlformats.org/officeDocument/2006/relationships/slideLayout" Target="../slideLayouts/slideLayout96.xml"/><Relationship Id="rId20" Type="http://schemas.openxmlformats.org/officeDocument/2006/relationships/slideLayout" Target="../slideLayouts/slideLayout70.xml"/><Relationship Id="rId41" Type="http://schemas.openxmlformats.org/officeDocument/2006/relationships/slideLayout" Target="../slideLayouts/slideLayout91.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49" Type="http://schemas.openxmlformats.org/officeDocument/2006/relationships/slideLayout" Target="../slideLayouts/slideLayout99.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25.xml"/><Relationship Id="rId21" Type="http://schemas.openxmlformats.org/officeDocument/2006/relationships/slideLayout" Target="../slideLayouts/slideLayout120.xml"/><Relationship Id="rId34" Type="http://schemas.openxmlformats.org/officeDocument/2006/relationships/slideLayout" Target="../slideLayouts/slideLayout133.xml"/><Relationship Id="rId42" Type="http://schemas.openxmlformats.org/officeDocument/2006/relationships/slideLayout" Target="../slideLayouts/slideLayout141.xml"/><Relationship Id="rId47" Type="http://schemas.openxmlformats.org/officeDocument/2006/relationships/slideLayout" Target="../slideLayouts/slideLayout146.xml"/><Relationship Id="rId50" Type="http://schemas.openxmlformats.org/officeDocument/2006/relationships/slideLayout" Target="../slideLayouts/slideLayout149.xml"/><Relationship Id="rId55" Type="http://schemas.openxmlformats.org/officeDocument/2006/relationships/slideLayout" Target="../slideLayouts/slideLayout154.xml"/><Relationship Id="rId63" Type="http://schemas.openxmlformats.org/officeDocument/2006/relationships/theme" Target="../theme/theme3.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9" Type="http://schemas.openxmlformats.org/officeDocument/2006/relationships/slideLayout" Target="../slideLayouts/slideLayout128.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32" Type="http://schemas.openxmlformats.org/officeDocument/2006/relationships/slideLayout" Target="../slideLayouts/slideLayout131.xml"/><Relationship Id="rId37" Type="http://schemas.openxmlformats.org/officeDocument/2006/relationships/slideLayout" Target="../slideLayouts/slideLayout136.xml"/><Relationship Id="rId40" Type="http://schemas.openxmlformats.org/officeDocument/2006/relationships/slideLayout" Target="../slideLayouts/slideLayout139.xml"/><Relationship Id="rId45" Type="http://schemas.openxmlformats.org/officeDocument/2006/relationships/slideLayout" Target="../slideLayouts/slideLayout144.xml"/><Relationship Id="rId53" Type="http://schemas.openxmlformats.org/officeDocument/2006/relationships/slideLayout" Target="../slideLayouts/slideLayout152.xml"/><Relationship Id="rId58" Type="http://schemas.openxmlformats.org/officeDocument/2006/relationships/slideLayout" Target="../slideLayouts/slideLayout157.xml"/><Relationship Id="rId5" Type="http://schemas.openxmlformats.org/officeDocument/2006/relationships/slideLayout" Target="../slideLayouts/slideLayout104.xml"/><Relationship Id="rId61" Type="http://schemas.openxmlformats.org/officeDocument/2006/relationships/slideLayout" Target="../slideLayouts/slideLayout160.xml"/><Relationship Id="rId19" Type="http://schemas.openxmlformats.org/officeDocument/2006/relationships/slideLayout" Target="../slideLayouts/slideLayout11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slideLayout" Target="../slideLayouts/slideLayout129.xml"/><Relationship Id="rId35" Type="http://schemas.openxmlformats.org/officeDocument/2006/relationships/slideLayout" Target="../slideLayouts/slideLayout134.xml"/><Relationship Id="rId43" Type="http://schemas.openxmlformats.org/officeDocument/2006/relationships/slideLayout" Target="../slideLayouts/slideLayout142.xml"/><Relationship Id="rId48" Type="http://schemas.openxmlformats.org/officeDocument/2006/relationships/slideLayout" Target="../slideLayouts/slideLayout147.xml"/><Relationship Id="rId56" Type="http://schemas.openxmlformats.org/officeDocument/2006/relationships/slideLayout" Target="../slideLayouts/slideLayout155.xml"/><Relationship Id="rId64" Type="http://schemas.openxmlformats.org/officeDocument/2006/relationships/tags" Target="../tags/tag5.xml"/><Relationship Id="rId8" Type="http://schemas.openxmlformats.org/officeDocument/2006/relationships/slideLayout" Target="../slideLayouts/slideLayout107.xml"/><Relationship Id="rId51" Type="http://schemas.openxmlformats.org/officeDocument/2006/relationships/slideLayout" Target="../slideLayouts/slideLayout150.xml"/><Relationship Id="rId3" Type="http://schemas.openxmlformats.org/officeDocument/2006/relationships/slideLayout" Target="../slideLayouts/slideLayout102.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33" Type="http://schemas.openxmlformats.org/officeDocument/2006/relationships/slideLayout" Target="../slideLayouts/slideLayout132.xml"/><Relationship Id="rId38" Type="http://schemas.openxmlformats.org/officeDocument/2006/relationships/slideLayout" Target="../slideLayouts/slideLayout137.xml"/><Relationship Id="rId46" Type="http://schemas.openxmlformats.org/officeDocument/2006/relationships/slideLayout" Target="../slideLayouts/slideLayout145.xml"/><Relationship Id="rId59" Type="http://schemas.openxmlformats.org/officeDocument/2006/relationships/slideLayout" Target="../slideLayouts/slideLayout158.xml"/><Relationship Id="rId20" Type="http://schemas.openxmlformats.org/officeDocument/2006/relationships/slideLayout" Target="../slideLayouts/slideLayout119.xml"/><Relationship Id="rId41" Type="http://schemas.openxmlformats.org/officeDocument/2006/relationships/slideLayout" Target="../slideLayouts/slideLayout140.xml"/><Relationship Id="rId54" Type="http://schemas.openxmlformats.org/officeDocument/2006/relationships/slideLayout" Target="../slideLayouts/slideLayout153.xml"/><Relationship Id="rId62" Type="http://schemas.openxmlformats.org/officeDocument/2006/relationships/slideLayout" Target="../slideLayouts/slideLayout16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36" Type="http://schemas.openxmlformats.org/officeDocument/2006/relationships/slideLayout" Target="../slideLayouts/slideLayout135.xml"/><Relationship Id="rId49" Type="http://schemas.openxmlformats.org/officeDocument/2006/relationships/slideLayout" Target="../slideLayouts/slideLayout148.xml"/><Relationship Id="rId57" Type="http://schemas.openxmlformats.org/officeDocument/2006/relationships/slideLayout" Target="../slideLayouts/slideLayout156.xml"/><Relationship Id="rId10" Type="http://schemas.openxmlformats.org/officeDocument/2006/relationships/slideLayout" Target="../slideLayouts/slideLayout109.xml"/><Relationship Id="rId31" Type="http://schemas.openxmlformats.org/officeDocument/2006/relationships/slideLayout" Target="../slideLayouts/slideLayout130.xml"/><Relationship Id="rId44" Type="http://schemas.openxmlformats.org/officeDocument/2006/relationships/slideLayout" Target="../slideLayouts/slideLayout143.xml"/><Relationship Id="rId52" Type="http://schemas.openxmlformats.org/officeDocument/2006/relationships/slideLayout" Target="../slideLayouts/slideLayout151.xml"/><Relationship Id="rId60" Type="http://schemas.openxmlformats.org/officeDocument/2006/relationships/slideLayout" Target="../slideLayouts/slideLayout159.xml"/><Relationship Id="rId65" Type="http://schemas.openxmlformats.org/officeDocument/2006/relationships/image" Target="../media/image29.png"/><Relationship Id="rId4" Type="http://schemas.openxmlformats.org/officeDocument/2006/relationships/slideLayout" Target="../slideLayouts/slideLayout103.xml"/><Relationship Id="rId9" Type="http://schemas.openxmlformats.org/officeDocument/2006/relationships/slideLayout" Target="../slideLayouts/slideLayout108.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9" Type="http://schemas.openxmlformats.org/officeDocument/2006/relationships/slideLayout" Target="../slideLayouts/slideLayout13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26" Type="http://schemas.openxmlformats.org/officeDocument/2006/relationships/slideLayout" Target="../slideLayouts/slideLayout187.xml"/><Relationship Id="rId3" Type="http://schemas.openxmlformats.org/officeDocument/2006/relationships/slideLayout" Target="../slideLayouts/slideLayout164.xml"/><Relationship Id="rId21" Type="http://schemas.openxmlformats.org/officeDocument/2006/relationships/slideLayout" Target="../slideLayouts/slideLayout182.xml"/><Relationship Id="rId34" Type="http://schemas.openxmlformats.org/officeDocument/2006/relationships/tags" Target="../tags/tag13.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5" Type="http://schemas.openxmlformats.org/officeDocument/2006/relationships/slideLayout" Target="../slideLayouts/slideLayout186.xml"/><Relationship Id="rId33" Type="http://schemas.openxmlformats.org/officeDocument/2006/relationships/theme" Target="../theme/theme4.xml"/><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29" Type="http://schemas.openxmlformats.org/officeDocument/2006/relationships/slideLayout" Target="../slideLayouts/slideLayout190.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24" Type="http://schemas.openxmlformats.org/officeDocument/2006/relationships/slideLayout" Target="../slideLayouts/slideLayout185.xml"/><Relationship Id="rId32" Type="http://schemas.openxmlformats.org/officeDocument/2006/relationships/slideLayout" Target="../slideLayouts/slideLayout193.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23" Type="http://schemas.openxmlformats.org/officeDocument/2006/relationships/slideLayout" Target="../slideLayouts/slideLayout184.xml"/><Relationship Id="rId28" Type="http://schemas.openxmlformats.org/officeDocument/2006/relationships/slideLayout" Target="../slideLayouts/slideLayout189.xml"/><Relationship Id="rId36" Type="http://schemas.openxmlformats.org/officeDocument/2006/relationships/image" Target="../media/image2.svg"/><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31" Type="http://schemas.openxmlformats.org/officeDocument/2006/relationships/slideLayout" Target="../slideLayouts/slideLayout192.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slideLayout" Target="../slideLayouts/slideLayout183.xml"/><Relationship Id="rId27" Type="http://schemas.openxmlformats.org/officeDocument/2006/relationships/slideLayout" Target="../slideLayouts/slideLayout188.xml"/><Relationship Id="rId30" Type="http://schemas.openxmlformats.org/officeDocument/2006/relationships/slideLayout" Target="../slideLayouts/slideLayout191.xml"/><Relationship Id="rId35" Type="http://schemas.openxmlformats.org/officeDocument/2006/relationships/image" Target="../media/image1.png"/><Relationship Id="rId8" Type="http://schemas.openxmlformats.org/officeDocument/2006/relationships/slideLayout" Target="../slideLayouts/slideLayout169.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219.xml"/><Relationship Id="rId117" Type="http://schemas.openxmlformats.org/officeDocument/2006/relationships/slideLayout" Target="../slideLayouts/slideLayout310.xml"/><Relationship Id="rId21" Type="http://schemas.openxmlformats.org/officeDocument/2006/relationships/slideLayout" Target="../slideLayouts/slideLayout214.xml"/><Relationship Id="rId42" Type="http://schemas.openxmlformats.org/officeDocument/2006/relationships/slideLayout" Target="../slideLayouts/slideLayout235.xml"/><Relationship Id="rId47" Type="http://schemas.openxmlformats.org/officeDocument/2006/relationships/slideLayout" Target="../slideLayouts/slideLayout240.xml"/><Relationship Id="rId63" Type="http://schemas.openxmlformats.org/officeDocument/2006/relationships/slideLayout" Target="../slideLayouts/slideLayout256.xml"/><Relationship Id="rId68" Type="http://schemas.openxmlformats.org/officeDocument/2006/relationships/slideLayout" Target="../slideLayouts/slideLayout261.xml"/><Relationship Id="rId84" Type="http://schemas.openxmlformats.org/officeDocument/2006/relationships/slideLayout" Target="../slideLayouts/slideLayout277.xml"/><Relationship Id="rId89" Type="http://schemas.openxmlformats.org/officeDocument/2006/relationships/slideLayout" Target="../slideLayouts/slideLayout282.xml"/><Relationship Id="rId112" Type="http://schemas.openxmlformats.org/officeDocument/2006/relationships/slideLayout" Target="../slideLayouts/slideLayout305.xml"/><Relationship Id="rId16" Type="http://schemas.openxmlformats.org/officeDocument/2006/relationships/slideLayout" Target="../slideLayouts/slideLayout209.xml"/><Relationship Id="rId107" Type="http://schemas.openxmlformats.org/officeDocument/2006/relationships/slideLayout" Target="../slideLayouts/slideLayout300.xml"/><Relationship Id="rId11" Type="http://schemas.openxmlformats.org/officeDocument/2006/relationships/slideLayout" Target="../slideLayouts/slideLayout204.xml"/><Relationship Id="rId32" Type="http://schemas.openxmlformats.org/officeDocument/2006/relationships/slideLayout" Target="../slideLayouts/slideLayout225.xml"/><Relationship Id="rId37" Type="http://schemas.openxmlformats.org/officeDocument/2006/relationships/slideLayout" Target="../slideLayouts/slideLayout230.xml"/><Relationship Id="rId53" Type="http://schemas.openxmlformats.org/officeDocument/2006/relationships/slideLayout" Target="../slideLayouts/slideLayout246.xml"/><Relationship Id="rId58" Type="http://schemas.openxmlformats.org/officeDocument/2006/relationships/slideLayout" Target="../slideLayouts/slideLayout251.xml"/><Relationship Id="rId74" Type="http://schemas.openxmlformats.org/officeDocument/2006/relationships/slideLayout" Target="../slideLayouts/slideLayout267.xml"/><Relationship Id="rId79" Type="http://schemas.openxmlformats.org/officeDocument/2006/relationships/slideLayout" Target="../slideLayouts/slideLayout272.xml"/><Relationship Id="rId102" Type="http://schemas.openxmlformats.org/officeDocument/2006/relationships/slideLayout" Target="../slideLayouts/slideLayout295.xml"/><Relationship Id="rId5" Type="http://schemas.openxmlformats.org/officeDocument/2006/relationships/slideLayout" Target="../slideLayouts/slideLayout198.xml"/><Relationship Id="rId90" Type="http://schemas.openxmlformats.org/officeDocument/2006/relationships/slideLayout" Target="../slideLayouts/slideLayout283.xml"/><Relationship Id="rId95" Type="http://schemas.openxmlformats.org/officeDocument/2006/relationships/slideLayout" Target="../slideLayouts/slideLayout288.xml"/><Relationship Id="rId22" Type="http://schemas.openxmlformats.org/officeDocument/2006/relationships/slideLayout" Target="../slideLayouts/slideLayout215.xml"/><Relationship Id="rId27" Type="http://schemas.openxmlformats.org/officeDocument/2006/relationships/slideLayout" Target="../slideLayouts/slideLayout220.xml"/><Relationship Id="rId43" Type="http://schemas.openxmlformats.org/officeDocument/2006/relationships/slideLayout" Target="../slideLayouts/slideLayout236.xml"/><Relationship Id="rId48" Type="http://schemas.openxmlformats.org/officeDocument/2006/relationships/slideLayout" Target="../slideLayouts/slideLayout241.xml"/><Relationship Id="rId64" Type="http://schemas.openxmlformats.org/officeDocument/2006/relationships/slideLayout" Target="../slideLayouts/slideLayout257.xml"/><Relationship Id="rId69" Type="http://schemas.openxmlformats.org/officeDocument/2006/relationships/slideLayout" Target="../slideLayouts/slideLayout262.xml"/><Relationship Id="rId113" Type="http://schemas.openxmlformats.org/officeDocument/2006/relationships/slideLayout" Target="../slideLayouts/slideLayout306.xml"/><Relationship Id="rId118" Type="http://schemas.openxmlformats.org/officeDocument/2006/relationships/slideLayout" Target="../slideLayouts/slideLayout311.xml"/><Relationship Id="rId80" Type="http://schemas.openxmlformats.org/officeDocument/2006/relationships/slideLayout" Target="../slideLayouts/slideLayout273.xml"/><Relationship Id="rId85" Type="http://schemas.openxmlformats.org/officeDocument/2006/relationships/slideLayout" Target="../slideLayouts/slideLayout278.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33" Type="http://schemas.openxmlformats.org/officeDocument/2006/relationships/slideLayout" Target="../slideLayouts/slideLayout226.xml"/><Relationship Id="rId38" Type="http://schemas.openxmlformats.org/officeDocument/2006/relationships/slideLayout" Target="../slideLayouts/slideLayout231.xml"/><Relationship Id="rId59" Type="http://schemas.openxmlformats.org/officeDocument/2006/relationships/slideLayout" Target="../slideLayouts/slideLayout252.xml"/><Relationship Id="rId103" Type="http://schemas.openxmlformats.org/officeDocument/2006/relationships/slideLayout" Target="../slideLayouts/slideLayout296.xml"/><Relationship Id="rId108" Type="http://schemas.openxmlformats.org/officeDocument/2006/relationships/slideLayout" Target="../slideLayouts/slideLayout301.xml"/><Relationship Id="rId54" Type="http://schemas.openxmlformats.org/officeDocument/2006/relationships/slideLayout" Target="../slideLayouts/slideLayout247.xml"/><Relationship Id="rId70" Type="http://schemas.openxmlformats.org/officeDocument/2006/relationships/slideLayout" Target="../slideLayouts/slideLayout263.xml"/><Relationship Id="rId75" Type="http://schemas.openxmlformats.org/officeDocument/2006/relationships/slideLayout" Target="../slideLayouts/slideLayout268.xml"/><Relationship Id="rId91" Type="http://schemas.openxmlformats.org/officeDocument/2006/relationships/slideLayout" Target="../slideLayouts/slideLayout284.xml"/><Relationship Id="rId96" Type="http://schemas.openxmlformats.org/officeDocument/2006/relationships/slideLayout" Target="../slideLayouts/slideLayout289.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23" Type="http://schemas.openxmlformats.org/officeDocument/2006/relationships/slideLayout" Target="../slideLayouts/slideLayout216.xml"/><Relationship Id="rId28" Type="http://schemas.openxmlformats.org/officeDocument/2006/relationships/slideLayout" Target="../slideLayouts/slideLayout221.xml"/><Relationship Id="rId49" Type="http://schemas.openxmlformats.org/officeDocument/2006/relationships/slideLayout" Target="../slideLayouts/slideLayout242.xml"/><Relationship Id="rId114" Type="http://schemas.openxmlformats.org/officeDocument/2006/relationships/slideLayout" Target="../slideLayouts/slideLayout307.xml"/><Relationship Id="rId119" Type="http://schemas.openxmlformats.org/officeDocument/2006/relationships/theme" Target="../theme/theme5.xml"/><Relationship Id="rId44" Type="http://schemas.openxmlformats.org/officeDocument/2006/relationships/slideLayout" Target="../slideLayouts/slideLayout237.xml"/><Relationship Id="rId60" Type="http://schemas.openxmlformats.org/officeDocument/2006/relationships/slideLayout" Target="../slideLayouts/slideLayout253.xml"/><Relationship Id="rId65" Type="http://schemas.openxmlformats.org/officeDocument/2006/relationships/slideLayout" Target="../slideLayouts/slideLayout258.xml"/><Relationship Id="rId81" Type="http://schemas.openxmlformats.org/officeDocument/2006/relationships/slideLayout" Target="../slideLayouts/slideLayout274.xml"/><Relationship Id="rId86" Type="http://schemas.openxmlformats.org/officeDocument/2006/relationships/slideLayout" Target="../slideLayouts/slideLayout279.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39" Type="http://schemas.openxmlformats.org/officeDocument/2006/relationships/slideLayout" Target="../slideLayouts/slideLayout232.xml"/><Relationship Id="rId109" Type="http://schemas.openxmlformats.org/officeDocument/2006/relationships/slideLayout" Target="../slideLayouts/slideLayout302.xml"/><Relationship Id="rId34" Type="http://schemas.openxmlformats.org/officeDocument/2006/relationships/slideLayout" Target="../slideLayouts/slideLayout227.xml"/><Relationship Id="rId50" Type="http://schemas.openxmlformats.org/officeDocument/2006/relationships/slideLayout" Target="../slideLayouts/slideLayout243.xml"/><Relationship Id="rId55" Type="http://schemas.openxmlformats.org/officeDocument/2006/relationships/slideLayout" Target="../slideLayouts/slideLayout248.xml"/><Relationship Id="rId76" Type="http://schemas.openxmlformats.org/officeDocument/2006/relationships/slideLayout" Target="../slideLayouts/slideLayout269.xml"/><Relationship Id="rId97" Type="http://schemas.openxmlformats.org/officeDocument/2006/relationships/slideLayout" Target="../slideLayouts/slideLayout290.xml"/><Relationship Id="rId104" Type="http://schemas.openxmlformats.org/officeDocument/2006/relationships/slideLayout" Target="../slideLayouts/slideLayout297.xml"/><Relationship Id="rId120" Type="http://schemas.openxmlformats.org/officeDocument/2006/relationships/tags" Target="../tags/tag15.xml"/><Relationship Id="rId7" Type="http://schemas.openxmlformats.org/officeDocument/2006/relationships/slideLayout" Target="../slideLayouts/slideLayout200.xml"/><Relationship Id="rId71" Type="http://schemas.openxmlformats.org/officeDocument/2006/relationships/slideLayout" Target="../slideLayouts/slideLayout264.xml"/><Relationship Id="rId92" Type="http://schemas.openxmlformats.org/officeDocument/2006/relationships/slideLayout" Target="../slideLayouts/slideLayout285.xml"/><Relationship Id="rId2" Type="http://schemas.openxmlformats.org/officeDocument/2006/relationships/slideLayout" Target="../slideLayouts/slideLayout195.xml"/><Relationship Id="rId29" Type="http://schemas.openxmlformats.org/officeDocument/2006/relationships/slideLayout" Target="../slideLayouts/slideLayout222.xml"/><Relationship Id="rId24" Type="http://schemas.openxmlformats.org/officeDocument/2006/relationships/slideLayout" Target="../slideLayouts/slideLayout217.xml"/><Relationship Id="rId40" Type="http://schemas.openxmlformats.org/officeDocument/2006/relationships/slideLayout" Target="../slideLayouts/slideLayout233.xml"/><Relationship Id="rId45" Type="http://schemas.openxmlformats.org/officeDocument/2006/relationships/slideLayout" Target="../slideLayouts/slideLayout238.xml"/><Relationship Id="rId66" Type="http://schemas.openxmlformats.org/officeDocument/2006/relationships/slideLayout" Target="../slideLayouts/slideLayout259.xml"/><Relationship Id="rId87" Type="http://schemas.openxmlformats.org/officeDocument/2006/relationships/slideLayout" Target="../slideLayouts/slideLayout280.xml"/><Relationship Id="rId110" Type="http://schemas.openxmlformats.org/officeDocument/2006/relationships/slideLayout" Target="../slideLayouts/slideLayout303.xml"/><Relationship Id="rId115" Type="http://schemas.openxmlformats.org/officeDocument/2006/relationships/slideLayout" Target="../slideLayouts/slideLayout308.xml"/><Relationship Id="rId61" Type="http://schemas.openxmlformats.org/officeDocument/2006/relationships/slideLayout" Target="../slideLayouts/slideLayout254.xml"/><Relationship Id="rId82" Type="http://schemas.openxmlformats.org/officeDocument/2006/relationships/slideLayout" Target="../slideLayouts/slideLayout275.xml"/><Relationship Id="rId19" Type="http://schemas.openxmlformats.org/officeDocument/2006/relationships/slideLayout" Target="../slideLayouts/slideLayout212.xml"/><Relationship Id="rId14" Type="http://schemas.openxmlformats.org/officeDocument/2006/relationships/slideLayout" Target="../slideLayouts/slideLayout207.xml"/><Relationship Id="rId30" Type="http://schemas.openxmlformats.org/officeDocument/2006/relationships/slideLayout" Target="../slideLayouts/slideLayout223.xml"/><Relationship Id="rId35" Type="http://schemas.openxmlformats.org/officeDocument/2006/relationships/slideLayout" Target="../slideLayouts/slideLayout228.xml"/><Relationship Id="rId56" Type="http://schemas.openxmlformats.org/officeDocument/2006/relationships/slideLayout" Target="../slideLayouts/slideLayout249.xml"/><Relationship Id="rId77" Type="http://schemas.openxmlformats.org/officeDocument/2006/relationships/slideLayout" Target="../slideLayouts/slideLayout270.xml"/><Relationship Id="rId100" Type="http://schemas.openxmlformats.org/officeDocument/2006/relationships/slideLayout" Target="../slideLayouts/slideLayout293.xml"/><Relationship Id="rId105" Type="http://schemas.openxmlformats.org/officeDocument/2006/relationships/slideLayout" Target="../slideLayouts/slideLayout298.xml"/><Relationship Id="rId8" Type="http://schemas.openxmlformats.org/officeDocument/2006/relationships/slideLayout" Target="../slideLayouts/slideLayout201.xml"/><Relationship Id="rId51" Type="http://schemas.openxmlformats.org/officeDocument/2006/relationships/slideLayout" Target="../slideLayouts/slideLayout244.xml"/><Relationship Id="rId72" Type="http://schemas.openxmlformats.org/officeDocument/2006/relationships/slideLayout" Target="../slideLayouts/slideLayout265.xml"/><Relationship Id="rId93" Type="http://schemas.openxmlformats.org/officeDocument/2006/relationships/slideLayout" Target="../slideLayouts/slideLayout286.xml"/><Relationship Id="rId98" Type="http://schemas.openxmlformats.org/officeDocument/2006/relationships/slideLayout" Target="../slideLayouts/slideLayout291.xml"/><Relationship Id="rId121" Type="http://schemas.openxmlformats.org/officeDocument/2006/relationships/image" Target="../media/image49.emf"/><Relationship Id="rId3" Type="http://schemas.openxmlformats.org/officeDocument/2006/relationships/slideLayout" Target="../slideLayouts/slideLayout196.xml"/><Relationship Id="rId25" Type="http://schemas.openxmlformats.org/officeDocument/2006/relationships/slideLayout" Target="../slideLayouts/slideLayout218.xml"/><Relationship Id="rId46" Type="http://schemas.openxmlformats.org/officeDocument/2006/relationships/slideLayout" Target="../slideLayouts/slideLayout239.xml"/><Relationship Id="rId67" Type="http://schemas.openxmlformats.org/officeDocument/2006/relationships/slideLayout" Target="../slideLayouts/slideLayout260.xml"/><Relationship Id="rId116" Type="http://schemas.openxmlformats.org/officeDocument/2006/relationships/slideLayout" Target="../slideLayouts/slideLayout309.xml"/><Relationship Id="rId20" Type="http://schemas.openxmlformats.org/officeDocument/2006/relationships/slideLayout" Target="../slideLayouts/slideLayout213.xml"/><Relationship Id="rId41" Type="http://schemas.openxmlformats.org/officeDocument/2006/relationships/slideLayout" Target="../slideLayouts/slideLayout234.xml"/><Relationship Id="rId62" Type="http://schemas.openxmlformats.org/officeDocument/2006/relationships/slideLayout" Target="../slideLayouts/slideLayout255.xml"/><Relationship Id="rId83" Type="http://schemas.openxmlformats.org/officeDocument/2006/relationships/slideLayout" Target="../slideLayouts/slideLayout276.xml"/><Relationship Id="rId88" Type="http://schemas.openxmlformats.org/officeDocument/2006/relationships/slideLayout" Target="../slideLayouts/slideLayout281.xml"/><Relationship Id="rId111" Type="http://schemas.openxmlformats.org/officeDocument/2006/relationships/slideLayout" Target="../slideLayouts/slideLayout304.xml"/><Relationship Id="rId15" Type="http://schemas.openxmlformats.org/officeDocument/2006/relationships/slideLayout" Target="../slideLayouts/slideLayout208.xml"/><Relationship Id="rId36" Type="http://schemas.openxmlformats.org/officeDocument/2006/relationships/slideLayout" Target="../slideLayouts/slideLayout229.xml"/><Relationship Id="rId57" Type="http://schemas.openxmlformats.org/officeDocument/2006/relationships/slideLayout" Target="../slideLayouts/slideLayout250.xml"/><Relationship Id="rId106" Type="http://schemas.openxmlformats.org/officeDocument/2006/relationships/slideLayout" Target="../slideLayouts/slideLayout299.xml"/><Relationship Id="rId10" Type="http://schemas.openxmlformats.org/officeDocument/2006/relationships/slideLayout" Target="../slideLayouts/slideLayout203.xml"/><Relationship Id="rId31" Type="http://schemas.openxmlformats.org/officeDocument/2006/relationships/slideLayout" Target="../slideLayouts/slideLayout224.xml"/><Relationship Id="rId52" Type="http://schemas.openxmlformats.org/officeDocument/2006/relationships/slideLayout" Target="../slideLayouts/slideLayout245.xml"/><Relationship Id="rId73" Type="http://schemas.openxmlformats.org/officeDocument/2006/relationships/slideLayout" Target="../slideLayouts/slideLayout266.xml"/><Relationship Id="rId78" Type="http://schemas.openxmlformats.org/officeDocument/2006/relationships/slideLayout" Target="../slideLayouts/slideLayout271.xml"/><Relationship Id="rId94" Type="http://schemas.openxmlformats.org/officeDocument/2006/relationships/slideLayout" Target="../slideLayouts/slideLayout287.xml"/><Relationship Id="rId99" Type="http://schemas.openxmlformats.org/officeDocument/2006/relationships/slideLayout" Target="../slideLayouts/slideLayout292.xml"/><Relationship Id="rId101" Type="http://schemas.openxmlformats.org/officeDocument/2006/relationships/slideLayout" Target="../slideLayouts/slideLayout29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ags" Target="../tags/tag17.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theme" Target="../theme/theme6.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3">
            <a:extLst>
              <a:ext uri="{96DAC541-7B7A-43D3-8B79-37D633B846F1}">
                <asvg:svgBlip xmlns:asvg="http://schemas.microsoft.com/office/drawing/2016/SVG/main" r:embed="rId54"/>
              </a:ext>
            </a:extLst>
          </a:blip>
          <a:srcRect/>
          <a:stretch/>
        </p:blipFill>
        <p:spPr>
          <a:xfrm rot="5400000">
            <a:off x="9509919" y="2743200"/>
            <a:ext cx="6858000" cy="1371600"/>
          </a:xfrm>
          <a:prstGeom prst="rect">
            <a:avLst/>
          </a:prstGeom>
        </p:spPr>
      </p:pic>
    </p:spTree>
    <p:custDataLst>
      <p:tags r:id="rId52"/>
    </p:custDataLst>
    <p:extLst>
      <p:ext uri="{BB962C8B-B14F-4D97-AF65-F5344CB8AC3E}">
        <p14:creationId xmlns:p14="http://schemas.microsoft.com/office/powerpoint/2010/main" val="377364540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4"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6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60"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52">
            <a:extLst>
              <a:ext uri="{96DAC541-7B7A-43D3-8B79-37D633B846F1}">
                <asvg:svgBlip xmlns:asvg="http://schemas.microsoft.com/office/drawing/2016/SVG/main" r:embed="rId53"/>
              </a:ext>
            </a:extLst>
          </a:blip>
          <a:srcRect/>
          <a:stretch/>
        </p:blipFill>
        <p:spPr>
          <a:xfrm rot="5400000">
            <a:off x="9509919" y="2743200"/>
            <a:ext cx="6858000" cy="1371600"/>
          </a:xfrm>
          <a:prstGeom prst="rect">
            <a:avLst/>
          </a:prstGeom>
        </p:spPr>
      </p:pic>
    </p:spTree>
    <p:custDataLst>
      <p:tags r:id="rId51"/>
    </p:custDataLst>
    <p:extLst>
      <p:ext uri="{BB962C8B-B14F-4D97-AF65-F5344CB8AC3E}">
        <p14:creationId xmlns:p14="http://schemas.microsoft.com/office/powerpoint/2010/main" val="463586300"/>
      </p:ext>
    </p:extLst>
  </p:cSld>
  <p:clrMap bg1="dk1" tx1="lt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Lst>
  <p:transition>
    <p:fade/>
  </p:transition>
  <p:hf sldNum="0" hdr="0" ftr="0" dt="0"/>
  <p:txStyles>
    <p:titleStyle>
      <a:lvl1pPr algn="l" defTabSz="932630"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72" marR="0" indent="-228572" algn="l" defTabSz="93263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45" marR="0" indent="-228572" algn="l" defTabSz="93263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145" marR="0" indent="-200000" algn="l" defTabSz="93263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62" marR="0" indent="-180953" algn="l" defTabSz="93263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815" marR="0" indent="-168255" algn="l" defTabSz="93263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730" indent="-233158" algn="l" defTabSz="93263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046" indent="-233158" algn="l" defTabSz="93263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361" indent="-233158" algn="l" defTabSz="93263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677" indent="-233158" algn="l" defTabSz="93263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30" rtl="0" eaLnBrk="1" latinLnBrk="0" hangingPunct="1">
        <a:defRPr sz="1800" kern="1200">
          <a:solidFill>
            <a:schemeClr val="tx1"/>
          </a:solidFill>
          <a:latin typeface="+mn-lt"/>
          <a:ea typeface="+mn-ea"/>
          <a:cs typeface="+mn-cs"/>
        </a:defRPr>
      </a:lvl1pPr>
      <a:lvl2pPr marL="466315" algn="l" defTabSz="932630" rtl="0" eaLnBrk="1" latinLnBrk="0" hangingPunct="1">
        <a:defRPr sz="1800" kern="1200">
          <a:solidFill>
            <a:schemeClr val="tx1"/>
          </a:solidFill>
          <a:latin typeface="+mn-lt"/>
          <a:ea typeface="+mn-ea"/>
          <a:cs typeface="+mn-cs"/>
        </a:defRPr>
      </a:lvl2pPr>
      <a:lvl3pPr marL="932630" algn="l" defTabSz="932630" rtl="0" eaLnBrk="1" latinLnBrk="0" hangingPunct="1">
        <a:defRPr sz="1800" kern="1200">
          <a:solidFill>
            <a:schemeClr val="tx1"/>
          </a:solidFill>
          <a:latin typeface="+mn-lt"/>
          <a:ea typeface="+mn-ea"/>
          <a:cs typeface="+mn-cs"/>
        </a:defRPr>
      </a:lvl3pPr>
      <a:lvl4pPr marL="1398943" algn="l" defTabSz="932630" rtl="0" eaLnBrk="1" latinLnBrk="0" hangingPunct="1">
        <a:defRPr sz="1800" kern="1200">
          <a:solidFill>
            <a:schemeClr val="tx1"/>
          </a:solidFill>
          <a:latin typeface="+mn-lt"/>
          <a:ea typeface="+mn-ea"/>
          <a:cs typeface="+mn-cs"/>
        </a:defRPr>
      </a:lvl4pPr>
      <a:lvl5pPr marL="1865258" algn="l" defTabSz="932630" rtl="0" eaLnBrk="1" latinLnBrk="0" hangingPunct="1">
        <a:defRPr sz="1800" kern="1200">
          <a:solidFill>
            <a:schemeClr val="tx1"/>
          </a:solidFill>
          <a:latin typeface="+mn-lt"/>
          <a:ea typeface="+mn-ea"/>
          <a:cs typeface="+mn-cs"/>
        </a:defRPr>
      </a:lvl5pPr>
      <a:lvl6pPr marL="2331574" algn="l" defTabSz="932630" rtl="0" eaLnBrk="1" latinLnBrk="0" hangingPunct="1">
        <a:defRPr sz="1800" kern="1200">
          <a:solidFill>
            <a:schemeClr val="tx1"/>
          </a:solidFill>
          <a:latin typeface="+mn-lt"/>
          <a:ea typeface="+mn-ea"/>
          <a:cs typeface="+mn-cs"/>
        </a:defRPr>
      </a:lvl6pPr>
      <a:lvl7pPr marL="2797888" algn="l" defTabSz="932630" rtl="0" eaLnBrk="1" latinLnBrk="0" hangingPunct="1">
        <a:defRPr sz="1800" kern="1200">
          <a:solidFill>
            <a:schemeClr val="tx1"/>
          </a:solidFill>
          <a:latin typeface="+mn-lt"/>
          <a:ea typeface="+mn-ea"/>
          <a:cs typeface="+mn-cs"/>
        </a:defRPr>
      </a:lvl7pPr>
      <a:lvl8pPr marL="3264203" algn="l" defTabSz="932630" rtl="0" eaLnBrk="1" latinLnBrk="0" hangingPunct="1">
        <a:defRPr sz="1800" kern="1200">
          <a:solidFill>
            <a:schemeClr val="tx1"/>
          </a:solidFill>
          <a:latin typeface="+mn-lt"/>
          <a:ea typeface="+mn-ea"/>
          <a:cs typeface="+mn-cs"/>
        </a:defRPr>
      </a:lvl8pPr>
      <a:lvl9pPr marL="3730519" algn="l" defTabSz="93263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86D578-EEE7-1DEC-6328-A9CEAB3D16A6}"/>
              </a:ext>
              <a:ext uri="{C183D7F6-B498-43B3-948B-1728B52AA6E4}">
                <adec:decorative xmlns:adec="http://schemas.microsoft.com/office/drawing/2017/decorative" val="1"/>
              </a:ext>
            </a:extLst>
          </p:cNvPr>
          <p:cNvSpPr/>
          <p:nvPr/>
        </p:nvSpPr>
        <p:spPr bwMode="auto">
          <a:xfrm>
            <a:off x="0" y="0"/>
            <a:ext cx="12192000" cy="6857999"/>
          </a:xfrm>
          <a:prstGeom prst="rect">
            <a:avLst/>
          </a:prstGeom>
          <a:gradFill flip="none" rotWithShape="1">
            <a:gsLst>
              <a:gs pos="100000">
                <a:schemeClr val="tx2">
                  <a:lumMod val="20000"/>
                  <a:lumOff val="80000"/>
                </a:schemeClr>
              </a:gs>
              <a:gs pos="0">
                <a:schemeClr val="bg1">
                  <a:lumMod val="95000"/>
                </a:schemeClr>
              </a:gs>
              <a:gs pos="75000">
                <a:schemeClr val="accent1">
                  <a:tint val="23500"/>
                  <a:satMod val="160000"/>
                </a:schemeClr>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36" name="Picture 35">
            <a:extLst>
              <a:ext uri="{FF2B5EF4-FFF2-40B4-BE49-F238E27FC236}">
                <a16:creationId xmlns:a16="http://schemas.microsoft.com/office/drawing/2014/main" id="{B95FF15B-EF87-F16E-9411-10FB1D8488D7}"/>
              </a:ext>
            </a:extLst>
          </p:cNvPr>
          <p:cNvPicPr>
            <a:picLocks noChangeAspect="1"/>
          </p:cNvPicPr>
          <p:nvPr/>
        </p:nvPicPr>
        <p:blipFill>
          <a:blip r:embed="rId65"/>
          <a:stretch>
            <a:fillRect/>
          </a:stretch>
        </p:blipFill>
        <p:spPr>
          <a:xfrm>
            <a:off x="12330030" y="-40152"/>
            <a:ext cx="955500" cy="6930426"/>
          </a:xfrm>
          <a:prstGeom prst="rect">
            <a:avLst/>
          </a:prstGeom>
        </p:spPr>
      </p:pic>
    </p:spTree>
    <p:custDataLst>
      <p:tags r:id="rId64"/>
    </p:custDataLst>
    <p:extLst>
      <p:ext uri="{BB962C8B-B14F-4D97-AF65-F5344CB8AC3E}">
        <p14:creationId xmlns:p14="http://schemas.microsoft.com/office/powerpoint/2010/main" val="8672532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 id="2147483790" r:id="rId29"/>
    <p:sldLayoutId id="2147483791" r:id="rId30"/>
    <p:sldLayoutId id="2147483792" r:id="rId31"/>
    <p:sldLayoutId id="2147483793" r:id="rId32"/>
    <p:sldLayoutId id="2147483794" r:id="rId33"/>
    <p:sldLayoutId id="2147483795" r:id="rId34"/>
    <p:sldLayoutId id="2147483796" r:id="rId35"/>
    <p:sldLayoutId id="2147483797" r:id="rId36"/>
    <p:sldLayoutId id="2147483798" r:id="rId37"/>
    <p:sldLayoutId id="2147483799" r:id="rId38"/>
    <p:sldLayoutId id="2147483800" r:id="rId39"/>
    <p:sldLayoutId id="2147483801" r:id="rId40"/>
    <p:sldLayoutId id="2147483802" r:id="rId41"/>
    <p:sldLayoutId id="2147483803" r:id="rId42"/>
    <p:sldLayoutId id="2147483804" r:id="rId43"/>
    <p:sldLayoutId id="2147483805" r:id="rId44"/>
    <p:sldLayoutId id="2147483806" r:id="rId45"/>
    <p:sldLayoutId id="2147483807" r:id="rId46"/>
    <p:sldLayoutId id="2147483808" r:id="rId47"/>
    <p:sldLayoutId id="2147483809" r:id="rId48"/>
    <p:sldLayoutId id="2147483810" r:id="rId49"/>
    <p:sldLayoutId id="2147483811" r:id="rId50"/>
    <p:sldLayoutId id="2147483812" r:id="rId51"/>
    <p:sldLayoutId id="2147483813" r:id="rId52"/>
    <p:sldLayoutId id="2147483999" r:id="rId53"/>
    <p:sldLayoutId id="2147484000" r:id="rId54"/>
    <p:sldLayoutId id="2147483815" r:id="rId55"/>
    <p:sldLayoutId id="2147483816" r:id="rId56"/>
    <p:sldLayoutId id="2147483818" r:id="rId57"/>
    <p:sldLayoutId id="2147483820" r:id="rId58"/>
    <p:sldLayoutId id="2147483821" r:id="rId59"/>
    <p:sldLayoutId id="2147483822" r:id="rId60"/>
    <p:sldLayoutId id="2147483823" r:id="rId61"/>
    <p:sldLayoutId id="2147484001" r:id="rId62"/>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369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0430257" cy="30777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591056"/>
            <a:ext cx="10426700"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r:embed="rId35">
            <a:extLst>
              <a:ext uri="{96DAC541-7B7A-43D3-8B79-37D633B846F1}">
                <asvg:svgBlip xmlns:asvg="http://schemas.microsoft.com/office/drawing/2016/SVG/main" r:embed="rId36"/>
              </a:ext>
            </a:extLst>
          </a:blip>
          <a:srcRect/>
          <a:stretch/>
        </p:blipFill>
        <p:spPr>
          <a:xfrm rot="5400000">
            <a:off x="9509919" y="2743200"/>
            <a:ext cx="6858000" cy="1371600"/>
          </a:xfrm>
          <a:prstGeom prst="rect">
            <a:avLst/>
          </a:prstGeom>
        </p:spPr>
      </p:pic>
    </p:spTree>
    <p:custDataLst>
      <p:tags r:id="rId34"/>
    </p:custDataLst>
    <p:extLst>
      <p:ext uri="{BB962C8B-B14F-4D97-AF65-F5344CB8AC3E}">
        <p14:creationId xmlns:p14="http://schemas.microsoft.com/office/powerpoint/2010/main" val="2778846356"/>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 id="2147483854" r:id="rId18"/>
    <p:sldLayoutId id="2147483855" r:id="rId19"/>
    <p:sldLayoutId id="2147483856" r:id="rId20"/>
    <p:sldLayoutId id="2147483857" r:id="rId21"/>
    <p:sldLayoutId id="2147483858" r:id="rId22"/>
    <p:sldLayoutId id="2147483859" r:id="rId23"/>
    <p:sldLayoutId id="2147483860" r:id="rId24"/>
    <p:sldLayoutId id="2147483861" r:id="rId25"/>
    <p:sldLayoutId id="2147483862" r:id="rId26"/>
    <p:sldLayoutId id="2147483863" r:id="rId27"/>
    <p:sldLayoutId id="2147483864" r:id="rId28"/>
    <p:sldLayoutId id="2147483865" r:id="rId29"/>
    <p:sldLayoutId id="2147483866" r:id="rId30"/>
    <p:sldLayoutId id="2147483867" r:id="rId31"/>
    <p:sldLayoutId id="2147483868" r:id="rId32"/>
  </p:sldLayoutIdLst>
  <p:transition>
    <p:fade/>
  </p:transition>
  <p:hf sldNum="0" hdr="0" dt="0"/>
  <p:txStyles>
    <p:titleStyle>
      <a:lvl1pPr algn="l" defTabSz="932742" rtl="0" eaLnBrk="1" latinLnBrk="0" hangingPunct="1">
        <a:lnSpc>
          <a:spcPct val="100000"/>
        </a:lnSpc>
        <a:spcBef>
          <a:spcPct val="0"/>
        </a:spcBef>
        <a:buNone/>
        <a:defRPr lang="en-US" sz="20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p:nvPicPr>
        <p:blipFill rotWithShape="1">
          <a:blip r:embed="rId121"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custDataLst>
      <p:tags r:id="rId120"/>
    </p:custDataLst>
    <p:extLst>
      <p:ext uri="{BB962C8B-B14F-4D97-AF65-F5344CB8AC3E}">
        <p14:creationId xmlns:p14="http://schemas.microsoft.com/office/powerpoint/2010/main" val="661558547"/>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 id="2147483887" r:id="rId18"/>
    <p:sldLayoutId id="2147483888" r:id="rId19"/>
    <p:sldLayoutId id="2147483889" r:id="rId20"/>
    <p:sldLayoutId id="2147483890" r:id="rId21"/>
    <p:sldLayoutId id="2147483891" r:id="rId22"/>
    <p:sldLayoutId id="2147483892" r:id="rId23"/>
    <p:sldLayoutId id="2147483893" r:id="rId24"/>
    <p:sldLayoutId id="2147483894" r:id="rId25"/>
    <p:sldLayoutId id="2147483895" r:id="rId26"/>
    <p:sldLayoutId id="2147483896" r:id="rId27"/>
    <p:sldLayoutId id="2147483897" r:id="rId28"/>
    <p:sldLayoutId id="2147483898" r:id="rId29"/>
    <p:sldLayoutId id="2147483899" r:id="rId30"/>
    <p:sldLayoutId id="2147483900" r:id="rId31"/>
    <p:sldLayoutId id="2147483901" r:id="rId32"/>
    <p:sldLayoutId id="2147483902" r:id="rId33"/>
    <p:sldLayoutId id="2147483903" r:id="rId34"/>
    <p:sldLayoutId id="2147483904" r:id="rId35"/>
    <p:sldLayoutId id="2147483905" r:id="rId36"/>
    <p:sldLayoutId id="2147483906" r:id="rId37"/>
    <p:sldLayoutId id="2147483907" r:id="rId38"/>
    <p:sldLayoutId id="2147483908" r:id="rId39"/>
    <p:sldLayoutId id="2147483909" r:id="rId40"/>
    <p:sldLayoutId id="2147483910" r:id="rId41"/>
    <p:sldLayoutId id="2147483911" r:id="rId42"/>
    <p:sldLayoutId id="2147483912" r:id="rId43"/>
    <p:sldLayoutId id="2147483913" r:id="rId44"/>
    <p:sldLayoutId id="2147483914" r:id="rId45"/>
    <p:sldLayoutId id="2147483915" r:id="rId46"/>
    <p:sldLayoutId id="2147483916" r:id="rId47"/>
    <p:sldLayoutId id="2147483917" r:id="rId48"/>
    <p:sldLayoutId id="2147483918" r:id="rId49"/>
    <p:sldLayoutId id="2147483919" r:id="rId50"/>
    <p:sldLayoutId id="2147483920" r:id="rId51"/>
    <p:sldLayoutId id="2147483921" r:id="rId52"/>
    <p:sldLayoutId id="2147483922" r:id="rId53"/>
    <p:sldLayoutId id="2147483923" r:id="rId54"/>
    <p:sldLayoutId id="2147483924" r:id="rId55"/>
    <p:sldLayoutId id="2147483925" r:id="rId56"/>
    <p:sldLayoutId id="2147483926" r:id="rId57"/>
    <p:sldLayoutId id="2147483927" r:id="rId58"/>
    <p:sldLayoutId id="2147483928" r:id="rId59"/>
    <p:sldLayoutId id="2147483929" r:id="rId60"/>
    <p:sldLayoutId id="2147483930" r:id="rId61"/>
    <p:sldLayoutId id="2147483931" r:id="rId62"/>
    <p:sldLayoutId id="2147483932" r:id="rId63"/>
    <p:sldLayoutId id="2147483933" r:id="rId64"/>
    <p:sldLayoutId id="2147483934" r:id="rId65"/>
    <p:sldLayoutId id="2147483935" r:id="rId66"/>
    <p:sldLayoutId id="2147483936" r:id="rId67"/>
    <p:sldLayoutId id="2147483937" r:id="rId68"/>
    <p:sldLayoutId id="2147483938" r:id="rId69"/>
    <p:sldLayoutId id="2147483939" r:id="rId70"/>
    <p:sldLayoutId id="2147483940" r:id="rId71"/>
    <p:sldLayoutId id="2147483941" r:id="rId72"/>
    <p:sldLayoutId id="2147483942" r:id="rId73"/>
    <p:sldLayoutId id="2147483943" r:id="rId74"/>
    <p:sldLayoutId id="2147483944" r:id="rId75"/>
    <p:sldLayoutId id="2147483945" r:id="rId76"/>
    <p:sldLayoutId id="2147483946" r:id="rId77"/>
    <p:sldLayoutId id="2147483947" r:id="rId78"/>
    <p:sldLayoutId id="2147483948" r:id="rId79"/>
    <p:sldLayoutId id="2147483949" r:id="rId80"/>
    <p:sldLayoutId id="2147483950" r:id="rId81"/>
    <p:sldLayoutId id="2147483951" r:id="rId82"/>
    <p:sldLayoutId id="2147483952" r:id="rId83"/>
    <p:sldLayoutId id="2147483953" r:id="rId84"/>
    <p:sldLayoutId id="2147483954" r:id="rId85"/>
    <p:sldLayoutId id="2147483955" r:id="rId86"/>
    <p:sldLayoutId id="2147483956" r:id="rId87"/>
    <p:sldLayoutId id="2147483957" r:id="rId88"/>
    <p:sldLayoutId id="2147483958" r:id="rId89"/>
    <p:sldLayoutId id="2147483959" r:id="rId90"/>
    <p:sldLayoutId id="2147483960" r:id="rId91"/>
    <p:sldLayoutId id="2147483961" r:id="rId92"/>
    <p:sldLayoutId id="2147483962" r:id="rId93"/>
    <p:sldLayoutId id="2147483963" r:id="rId94"/>
    <p:sldLayoutId id="2147483964" r:id="rId95"/>
    <p:sldLayoutId id="2147483965" r:id="rId96"/>
    <p:sldLayoutId id="2147483966" r:id="rId97"/>
    <p:sldLayoutId id="2147483967" r:id="rId98"/>
    <p:sldLayoutId id="2147483968" r:id="rId99"/>
    <p:sldLayoutId id="2147483969" r:id="rId100"/>
    <p:sldLayoutId id="2147483970" r:id="rId101"/>
    <p:sldLayoutId id="2147483971" r:id="rId102"/>
    <p:sldLayoutId id="2147483972" r:id="rId103"/>
    <p:sldLayoutId id="2147483973" r:id="rId104"/>
    <p:sldLayoutId id="2147483974" r:id="rId105"/>
    <p:sldLayoutId id="2147483975" r:id="rId106"/>
    <p:sldLayoutId id="2147483976" r:id="rId107"/>
    <p:sldLayoutId id="2147483977" r:id="rId108"/>
    <p:sldLayoutId id="2147483978" r:id="rId109"/>
    <p:sldLayoutId id="2147483979" r:id="rId110"/>
    <p:sldLayoutId id="2147483980" r:id="rId111"/>
    <p:sldLayoutId id="2147483981" r:id="rId112"/>
    <p:sldLayoutId id="2147483982" r:id="rId113"/>
    <p:sldLayoutId id="2147483983" r:id="rId114"/>
    <p:sldLayoutId id="2147483984" r:id="rId115"/>
    <p:sldLayoutId id="2147483985" r:id="rId116"/>
    <p:sldLayoutId id="2147483986" r:id="rId117"/>
    <p:sldLayoutId id="2147483987" r:id="rId118"/>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ustDataLst>
      <p:tags r:id="rId12"/>
    </p:custDataLst>
    <p:extLst>
      <p:ext uri="{BB962C8B-B14F-4D97-AF65-F5344CB8AC3E}">
        <p14:creationId xmlns:p14="http://schemas.microsoft.com/office/powerpoint/2010/main" val="77307660"/>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Lst>
  <p:hf hdr="0" ftr="0" dt="0"/>
  <p:txStyles>
    <p:titleStyle>
      <a:lvl1pPr>
        <a:defRPr b="1" i="0">
          <a:latin typeface="Segoe UI Semibold" charset="0"/>
          <a:ea typeface="+mj-ea"/>
          <a:cs typeface="Segoe UI Semibold" charset="0"/>
        </a:defRPr>
      </a:lvl1pPr>
    </p:titleStyle>
    <p:bodyStyle>
      <a:lvl1pPr marL="0">
        <a:defRPr b="1" i="0">
          <a:latin typeface="Segoe UI Semibold" charset="0"/>
          <a:ea typeface="+mn-ea"/>
          <a:cs typeface="Segoe UI Semibold" charset="0"/>
        </a:defRPr>
      </a:lvl1pPr>
      <a:lvl2pPr marL="380985">
        <a:defRPr>
          <a:latin typeface="+mn-lt"/>
          <a:ea typeface="+mn-ea"/>
          <a:cs typeface="+mn-cs"/>
        </a:defRPr>
      </a:lvl2pPr>
      <a:lvl3pPr marL="761970">
        <a:defRPr>
          <a:latin typeface="+mn-lt"/>
          <a:ea typeface="+mn-ea"/>
          <a:cs typeface="+mn-cs"/>
        </a:defRPr>
      </a:lvl3pPr>
      <a:lvl4pPr marL="1142954">
        <a:defRPr>
          <a:latin typeface="+mn-lt"/>
          <a:ea typeface="+mn-ea"/>
          <a:cs typeface="+mn-cs"/>
        </a:defRPr>
      </a:lvl4pPr>
      <a:lvl5pPr marL="1523939">
        <a:defRPr>
          <a:latin typeface="+mn-lt"/>
          <a:ea typeface="+mn-ea"/>
          <a:cs typeface="+mn-cs"/>
        </a:defRPr>
      </a:lvl5pPr>
      <a:lvl6pPr marL="1904924">
        <a:defRPr>
          <a:latin typeface="+mn-lt"/>
          <a:ea typeface="+mn-ea"/>
          <a:cs typeface="+mn-cs"/>
        </a:defRPr>
      </a:lvl6pPr>
      <a:lvl7pPr marL="2285909">
        <a:defRPr>
          <a:latin typeface="+mn-lt"/>
          <a:ea typeface="+mn-ea"/>
          <a:cs typeface="+mn-cs"/>
        </a:defRPr>
      </a:lvl7pPr>
      <a:lvl8pPr marL="2666893">
        <a:defRPr>
          <a:latin typeface="+mn-lt"/>
          <a:ea typeface="+mn-ea"/>
          <a:cs typeface="+mn-cs"/>
        </a:defRPr>
      </a:lvl8pPr>
      <a:lvl9pPr marL="3047878">
        <a:defRPr>
          <a:latin typeface="+mn-lt"/>
          <a:ea typeface="+mn-ea"/>
          <a:cs typeface="+mn-cs"/>
        </a:defRPr>
      </a:lvl9pPr>
    </p:bodyStyle>
    <p:otherStyle>
      <a:lvl1pPr marL="0">
        <a:defRPr>
          <a:latin typeface="+mn-lt"/>
          <a:ea typeface="+mn-ea"/>
          <a:cs typeface="+mn-cs"/>
        </a:defRPr>
      </a:lvl1pPr>
      <a:lvl2pPr marL="380985">
        <a:defRPr>
          <a:latin typeface="+mn-lt"/>
          <a:ea typeface="+mn-ea"/>
          <a:cs typeface="+mn-cs"/>
        </a:defRPr>
      </a:lvl2pPr>
      <a:lvl3pPr marL="761970">
        <a:defRPr>
          <a:latin typeface="+mn-lt"/>
          <a:ea typeface="+mn-ea"/>
          <a:cs typeface="+mn-cs"/>
        </a:defRPr>
      </a:lvl3pPr>
      <a:lvl4pPr marL="1142954">
        <a:defRPr>
          <a:latin typeface="+mn-lt"/>
          <a:ea typeface="+mn-ea"/>
          <a:cs typeface="+mn-cs"/>
        </a:defRPr>
      </a:lvl4pPr>
      <a:lvl5pPr marL="1523939">
        <a:defRPr>
          <a:latin typeface="+mn-lt"/>
          <a:ea typeface="+mn-ea"/>
          <a:cs typeface="+mn-cs"/>
        </a:defRPr>
      </a:lvl5pPr>
      <a:lvl6pPr marL="1904924">
        <a:defRPr>
          <a:latin typeface="+mn-lt"/>
          <a:ea typeface="+mn-ea"/>
          <a:cs typeface="+mn-cs"/>
        </a:defRPr>
      </a:lvl6pPr>
      <a:lvl7pPr marL="2285909">
        <a:defRPr>
          <a:latin typeface="+mn-lt"/>
          <a:ea typeface="+mn-ea"/>
          <a:cs typeface="+mn-cs"/>
        </a:defRPr>
      </a:lvl7pPr>
      <a:lvl8pPr marL="2666893">
        <a:defRPr>
          <a:latin typeface="+mn-lt"/>
          <a:ea typeface="+mn-ea"/>
          <a:cs typeface="+mn-cs"/>
        </a:defRPr>
      </a:lvl8pPr>
      <a:lvl9pPr marL="3047878">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3.xml"/><Relationship Id="rId1" Type="http://schemas.openxmlformats.org/officeDocument/2006/relationships/tags" Target="../tags/tag19.xml"/></Relationships>
</file>

<file path=ppt/slides/_rels/slide10.xml.rels><?xml version="1.0" encoding="UTF-8" standalone="yes"?>
<Relationships xmlns="http://schemas.openxmlformats.org/package/2006/relationships"><Relationship Id="rId8" Type="http://schemas.openxmlformats.org/officeDocument/2006/relationships/hyperlink" Target="https://support.google.com/youtube/answer/189278?hl=en" TargetMode="External"/><Relationship Id="rId3" Type="http://schemas.openxmlformats.org/officeDocument/2006/relationships/hyperlink" Target="https://www.diversitystyleguide.com/" TargetMode="External"/><Relationship Id="rId7" Type="http://schemas.openxmlformats.org/officeDocument/2006/relationships/hyperlink" Target="https://www.google.com/accessibility/" TargetMode="External"/><Relationship Id="rId2" Type="http://schemas.openxmlformats.org/officeDocument/2006/relationships/slideLayout" Target="../slideLayouts/slideLayout152.xml"/><Relationship Id="rId1" Type="http://schemas.openxmlformats.org/officeDocument/2006/relationships/tags" Target="../tags/tag25.xml"/><Relationship Id="rId6" Type="http://schemas.openxmlformats.org/officeDocument/2006/relationships/hyperlink" Target="https://www.facebook.com/help/273947702950567" TargetMode="External"/><Relationship Id="rId5" Type="http://schemas.openxmlformats.org/officeDocument/2006/relationships/hyperlink" Target="https://www.linkedin.com/accessibility" TargetMode="External"/><Relationship Id="rId10" Type="http://schemas.openxmlformats.org/officeDocument/2006/relationships/hyperlink" Target="https://help.twitter.com/en/using-twitter/picture-descriptions" TargetMode="External"/><Relationship Id="rId4" Type="http://schemas.openxmlformats.org/officeDocument/2006/relationships/hyperlink" Target="https://www.microsoft.com/en-us/accessibility/resources?rtc=1&amp;activetab=pivot_1:primaryr5" TargetMode="External"/><Relationship Id="rId9" Type="http://schemas.openxmlformats.org/officeDocument/2006/relationships/hyperlink" Target="https://help.instagram.com/503708446705527"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52.xml"/><Relationship Id="rId1" Type="http://schemas.openxmlformats.org/officeDocument/2006/relationships/tags" Target="../tags/tag26.xml"/></Relationships>
</file>

<file path=ppt/slides/_rels/slide1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slideLayout" Target="../slideLayouts/slideLayout152.xml"/><Relationship Id="rId1" Type="http://schemas.openxmlformats.org/officeDocument/2006/relationships/tags" Target="../tags/tag27.xml"/><Relationship Id="rId6" Type="http://schemas.openxmlformats.org/officeDocument/2006/relationships/image" Target="../media/image60.jpeg"/><Relationship Id="rId5" Type="http://schemas.openxmlformats.org/officeDocument/2006/relationships/image" Target="../media/image59.png"/><Relationship Id="rId10" Type="http://schemas.openxmlformats.org/officeDocument/2006/relationships/image" Target="../media/image64.jpeg"/><Relationship Id="rId4" Type="http://schemas.openxmlformats.org/officeDocument/2006/relationships/image" Target="../media/image58.png"/><Relationship Id="rId9" Type="http://schemas.openxmlformats.org/officeDocument/2006/relationships/image" Target="../media/image63.jpeg"/></Relationships>
</file>

<file path=ppt/slides/_rels/slide14.xml.rels><?xml version="1.0" encoding="UTF-8" standalone="yes"?>
<Relationships xmlns="http://schemas.openxmlformats.org/package/2006/relationships"><Relationship Id="rId3" Type="http://schemas.openxmlformats.org/officeDocument/2006/relationships/hyperlink" Target="https://www.w3.org/WAI/tips/developing/" TargetMode="External"/><Relationship Id="rId2" Type="http://schemas.openxmlformats.org/officeDocument/2006/relationships/slideLayout" Target="../slideLayouts/slideLayout152.xml"/><Relationship Id="rId1" Type="http://schemas.openxmlformats.org/officeDocument/2006/relationships/tags" Target="../tags/tag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52.xml"/><Relationship Id="rId1" Type="http://schemas.openxmlformats.org/officeDocument/2006/relationships/tags" Target="../tags/tag2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4.xml"/><Relationship Id="rId1" Type="http://schemas.openxmlformats.org/officeDocument/2006/relationships/tags" Target="../tags/tag30.xml"/><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2.xml"/><Relationship Id="rId1" Type="http://schemas.openxmlformats.org/officeDocument/2006/relationships/tags" Target="../tags/tag31.xml"/></Relationships>
</file>

<file path=ppt/slides/_rels/slide19.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jpeg"/><Relationship Id="rId3" Type="http://schemas.openxmlformats.org/officeDocument/2006/relationships/notesSlide" Target="../notesSlides/notesSlide8.xml"/><Relationship Id="rId7" Type="http://schemas.openxmlformats.org/officeDocument/2006/relationships/image" Target="../media/image69.jpeg"/><Relationship Id="rId12" Type="http://schemas.openxmlformats.org/officeDocument/2006/relationships/image" Target="../media/image74.jpeg"/><Relationship Id="rId2" Type="http://schemas.openxmlformats.org/officeDocument/2006/relationships/slideLayout" Target="../slideLayouts/slideLayout152.xml"/><Relationship Id="rId1" Type="http://schemas.openxmlformats.org/officeDocument/2006/relationships/tags" Target="../tags/tag32.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jpeg"/><Relationship Id="rId9" Type="http://schemas.openxmlformats.org/officeDocument/2006/relationships/image" Target="../media/image7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2.xml"/><Relationship Id="rId1" Type="http://schemas.openxmlformats.org/officeDocument/2006/relationships/tags" Target="../tags/tag20.xml"/><Relationship Id="rId5" Type="http://schemas.openxmlformats.org/officeDocument/2006/relationships/image" Target="../media/image54.png"/><Relationship Id="rId4" Type="http://schemas.openxmlformats.org/officeDocument/2006/relationships/image" Target="../media/image53.jpeg"/></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jpeg"/><Relationship Id="rId7" Type="http://schemas.openxmlformats.org/officeDocument/2006/relationships/image" Target="../media/image79.png"/><Relationship Id="rId2" Type="http://schemas.openxmlformats.org/officeDocument/2006/relationships/slideLayout" Target="../slideLayouts/slideLayout152.xml"/><Relationship Id="rId1" Type="http://schemas.openxmlformats.org/officeDocument/2006/relationships/tags" Target="../tags/tag33.xml"/><Relationship Id="rId6" Type="http://schemas.openxmlformats.org/officeDocument/2006/relationships/image" Target="../media/image78.png"/><Relationship Id="rId5" Type="http://schemas.microsoft.com/office/2007/relationships/hdphoto" Target="../media/hdphoto1.wdp"/><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2.xml"/><Relationship Id="rId1" Type="http://schemas.openxmlformats.org/officeDocument/2006/relationships/tags" Target="../tags/tag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2.xml"/><Relationship Id="rId1" Type="http://schemas.openxmlformats.org/officeDocument/2006/relationships/tags" Target="../tags/tag3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2.xml"/><Relationship Id="rId1" Type="http://schemas.openxmlformats.org/officeDocument/2006/relationships/tags" Target="../tags/tag36.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26.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slideLayout" Target="../slideLayouts/slideLayout152.xml"/><Relationship Id="rId1" Type="http://schemas.openxmlformats.org/officeDocument/2006/relationships/tags" Target="../tags/tag3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2.xml"/><Relationship Id="rId1" Type="http://schemas.openxmlformats.org/officeDocument/2006/relationships/tags" Target="../tags/tag38.xml"/><Relationship Id="rId5" Type="http://schemas.openxmlformats.org/officeDocument/2006/relationships/hyperlink" Target="https://www.dol.gov/agencies/odep/program-areas/employment-supports/emergency-preparedness" TargetMode="External"/><Relationship Id="rId4" Type="http://schemas.openxmlformats.org/officeDocument/2006/relationships/slide" Target="slide3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2.xml"/><Relationship Id="rId1" Type="http://schemas.openxmlformats.org/officeDocument/2006/relationships/tags" Target="../tags/tag39.xml"/><Relationship Id="rId5" Type="http://schemas.openxmlformats.org/officeDocument/2006/relationships/hyperlink" Target="https://www.access-board.gov/guidelines-and-standards/buildings-and-sites/about-the-ada-standards/background/adaag" TargetMode="External"/><Relationship Id="rId4" Type="http://schemas.openxmlformats.org/officeDocument/2006/relationships/hyperlink" Target="https://www.ada.gov/" TargetMode="Externa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2.xml"/><Relationship Id="rId1" Type="http://schemas.openxmlformats.org/officeDocument/2006/relationships/tags" Target="../tags/tag4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2.xml"/><Relationship Id="rId1" Type="http://schemas.openxmlformats.org/officeDocument/2006/relationships/tags" Target="../tags/tag2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52.xml"/><Relationship Id="rId1" Type="http://schemas.openxmlformats.org/officeDocument/2006/relationships/tags" Target="../tags/tag41.xml"/><Relationship Id="rId4" Type="http://schemas.openxmlformats.org/officeDocument/2006/relationships/hyperlink" Target="https://www.seattletimes.com/business/microsoft/software-developers-take-cuddle-break-with-farm-animals-at-microsoft-build-conference/"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32.xml.rels><?xml version="1.0" encoding="UTF-8" standalone="yes"?>
<Relationships xmlns="http://schemas.openxmlformats.org/package/2006/relationships"><Relationship Id="rId8" Type="http://schemas.openxmlformats.org/officeDocument/2006/relationships/hyperlink" Target="https://askearn.org/page/disability-etiquette" TargetMode="External"/><Relationship Id="rId3" Type="http://schemas.openxmlformats.org/officeDocument/2006/relationships/slideLayout" Target="../slideLayouts/slideLayout114.xml"/><Relationship Id="rId7" Type="http://schemas.openxmlformats.org/officeDocument/2006/relationships/hyperlink" Target="https://www.youtube.com/watch?v=tFh9zdmC5jE" TargetMode="External"/><Relationship Id="rId2" Type="http://schemas.openxmlformats.org/officeDocument/2006/relationships/video" Target="https://www.youtube.com/embed/QPEwlj3jhGc?feature=oembed" TargetMode="External"/><Relationship Id="rId1" Type="http://schemas.openxmlformats.org/officeDocument/2006/relationships/tags" Target="../tags/tag42.xml"/><Relationship Id="rId6" Type="http://schemas.openxmlformats.org/officeDocument/2006/relationships/hyperlink" Target="https://aka.ms/disabilityetiquette" TargetMode="External"/><Relationship Id="rId11" Type="http://schemas.openxmlformats.org/officeDocument/2006/relationships/image" Target="../media/image81.jpeg"/><Relationship Id="rId5" Type="http://schemas.openxmlformats.org/officeDocument/2006/relationships/hyperlink" Target="https://askjan.org/topics/disetiq.cfm#publications" TargetMode="External"/><Relationship Id="rId10" Type="http://schemas.openxmlformats.org/officeDocument/2006/relationships/hyperlink" Target="https://learn.microsoft.com/en-us/training/paths/accessibility-fundamentals/" TargetMode="External"/><Relationship Id="rId4" Type="http://schemas.openxmlformats.org/officeDocument/2006/relationships/notesSlide" Target="../notesSlides/notesSlide16.xml"/><Relationship Id="rId9" Type="http://schemas.openxmlformats.org/officeDocument/2006/relationships/hyperlink" Target="https://learn.microsoft.com/en-us/training/modules/intro-accessibility-disability/"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2.xml"/><Relationship Id="rId1" Type="http://schemas.openxmlformats.org/officeDocument/2006/relationships/tags" Target="../tags/tag43.xml"/><Relationship Id="rId4" Type="http://schemas.openxmlformats.org/officeDocument/2006/relationships/hyperlink" Target="https://www.microsoft.com/en-us/research/project/the-new-future-of-work/articles/hybrid-meetings-guide/#:~:text=Prepare%20for%20inclusion,they%20are%20showing."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2.xml"/><Relationship Id="rId1" Type="http://schemas.openxmlformats.org/officeDocument/2006/relationships/tags" Target="../tags/tag44.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2.xml"/><Relationship Id="rId1" Type="http://schemas.openxmlformats.org/officeDocument/2006/relationships/tags" Target="../tags/tag45.xml"/></Relationships>
</file>

<file path=ppt/slides/_rels/slide37.xml.rels><?xml version="1.0" encoding="UTF-8" standalone="yes"?>
<Relationships xmlns="http://schemas.openxmlformats.org/package/2006/relationships"><Relationship Id="rId8" Type="http://schemas.openxmlformats.org/officeDocument/2006/relationships/hyperlink" Target="https://www.youtube.com/playlist?list=PLtSVUgxIo6KrxMh-wNhSG7MuZ2gfPf7co" TargetMode="External"/><Relationship Id="rId13" Type="http://schemas.openxmlformats.org/officeDocument/2006/relationships/hyperlink" Target="https://www.3playmedia.com/learn/popular-topics/closed-captioning/" TargetMode="External"/><Relationship Id="rId3" Type="http://schemas.openxmlformats.org/officeDocument/2006/relationships/notesSlide" Target="../notesSlides/notesSlide20.xml"/><Relationship Id="rId7" Type="http://schemas.openxmlformats.org/officeDocument/2006/relationships/hyperlink" Target="https://support.microsoft.com/en-us/office/accessibility-video-training-71572a1d-5656-4e01-8fce-53e35c3caaf4" TargetMode="External"/><Relationship Id="rId12" Type="http://schemas.openxmlformats.org/officeDocument/2006/relationships/hyperlink" Target="https://support.microsoft.com/en-us/hub/4339839/windows-accessibility-help?os=windows-10" TargetMode="External"/><Relationship Id="rId17" Type="http://schemas.openxmlformats.org/officeDocument/2006/relationships/image" Target="../media/image82.jpeg"/><Relationship Id="rId2" Type="http://schemas.openxmlformats.org/officeDocument/2006/relationships/slideLayout" Target="../slideLayouts/slideLayout114.xml"/><Relationship Id="rId16" Type="http://schemas.openxmlformats.org/officeDocument/2006/relationships/hyperlink" Target="https://support.microsoft.com/en-us/office/video-create-slides-with-an-accessible-reading-order-794fc5da-f686-464d-8c29-1c6ab8515465" TargetMode="External"/><Relationship Id="rId1" Type="http://schemas.openxmlformats.org/officeDocument/2006/relationships/tags" Target="../tags/tag46.xml"/><Relationship Id="rId6" Type="http://schemas.openxmlformats.org/officeDocument/2006/relationships/hyperlink" Target="https://support.microsoft.com/en-us/office/make-your-powerpoint-presentations-accessible-to-people-with-disabilities-6f7772b2-2f33-4bd2-8ca7-dae3b2b3ef25#bkmk_bestwin" TargetMode="External"/><Relationship Id="rId11" Type="http://schemas.openxmlformats.org/officeDocument/2006/relationships/hyperlink" Target="http://aka.ms/officeaccessibility" TargetMode="External"/><Relationship Id="rId5" Type="http://schemas.openxmlformats.org/officeDocument/2006/relationships/hyperlink" Target="https://query.prod.cms.rt.microsoft.com/cms/api/am/binary/RE4Y2lz" TargetMode="External"/><Relationship Id="rId15" Type="http://schemas.openxmlformats.org/officeDocument/2006/relationships/hyperlink" Target="https://support.microsoft.com/en-us/office/video-improve-email-accessibility-ebf3730a-18f8-4b57-81d1-730086231775?wt.mc_id=otc_accessibility_video_training&amp;ui=en-us&amp;rs=en-us&amp;ad=us" TargetMode="External"/><Relationship Id="rId10" Type="http://schemas.openxmlformats.org/officeDocument/2006/relationships/hyperlink" Target="https://www.microsoft.com/accessibility" TargetMode="External"/><Relationship Id="rId4" Type="http://schemas.openxmlformats.org/officeDocument/2006/relationships/hyperlink" Target="https://www.youtube.com/playlist?list=PLtSVUgxIo6KqBBGqNdPQG64f-hTs1YxFM" TargetMode="External"/><Relationship Id="rId9" Type="http://schemas.openxmlformats.org/officeDocument/2006/relationships/hyperlink" Target="https://aka.ms/inclusivepresentationskills" TargetMode="External"/><Relationship Id="rId14" Type="http://schemas.openxmlformats.org/officeDocument/2006/relationships/hyperlink" Target="https://www.3playmedia.com/learn/popular-topics/audio-description/#formats"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2.xml"/><Relationship Id="rId1" Type="http://schemas.openxmlformats.org/officeDocument/2006/relationships/tags" Target="../tags/tag4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2.xml"/><Relationship Id="rId1" Type="http://schemas.openxmlformats.org/officeDocument/2006/relationships/tags" Target="../tags/tag48.xml"/><Relationship Id="rId5" Type="http://schemas.openxmlformats.org/officeDocument/2006/relationships/hyperlink" Target="https://www.hearingloss.org/hearing-help/technology/cartcaptioning/" TargetMode="Externa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52.xml"/><Relationship Id="rId1" Type="http://schemas.openxmlformats.org/officeDocument/2006/relationships/tags" Target="../tags/tag22.xml"/><Relationship Id="rId4" Type="http://schemas.openxmlformats.org/officeDocument/2006/relationships/image" Target="../media/image5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91.xml"/><Relationship Id="rId1" Type="http://schemas.openxmlformats.org/officeDocument/2006/relationships/tags" Target="../tags/tag49.xml"/><Relationship Id="rId6" Type="http://schemas.openxmlformats.org/officeDocument/2006/relationships/hyperlink" Target="https://support.office.com/en-US/article/Make-your-PowerPoint-presentations-accessible-6f7772b2-2f33-4bd2-8ca7-dae3b2b3ef25" TargetMode="External"/><Relationship Id="rId5" Type="http://schemas.openxmlformats.org/officeDocument/2006/relationships/image" Target="../media/image83.png"/><Relationship Id="rId4" Type="http://schemas.openxmlformats.org/officeDocument/2006/relationships/hyperlink" Target="http://www.paciellogroup.com/resources/contrastAnalyser"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52.xml"/><Relationship Id="rId1" Type="http://schemas.openxmlformats.org/officeDocument/2006/relationships/tags" Target="../tags/tag50.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52.xml"/><Relationship Id="rId1" Type="http://schemas.openxmlformats.org/officeDocument/2006/relationships/tags" Target="../tags/tag51.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52.xml"/><Relationship Id="rId1" Type="http://schemas.openxmlformats.org/officeDocument/2006/relationships/tags" Target="../tags/tag52.xml"/><Relationship Id="rId5" Type="http://schemas.openxmlformats.org/officeDocument/2006/relationships/image" Target="../media/image84.jpeg"/><Relationship Id="rId4" Type="http://schemas.openxmlformats.org/officeDocument/2006/relationships/hyperlink" Target="https://aiic.or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153.xml"/><Relationship Id="rId1" Type="http://schemas.openxmlformats.org/officeDocument/2006/relationships/tags" Target="../tags/tag5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48.xml.rels><?xml version="1.0" encoding="UTF-8" standalone="yes"?>
<Relationships xmlns="http://schemas.openxmlformats.org/package/2006/relationships"><Relationship Id="rId8" Type="http://schemas.openxmlformats.org/officeDocument/2006/relationships/hyperlink" Target="https://www.youtube.com/watch?v=peTuJm_8HtM&amp;list=PLtSVUgxIo6KqBBGqNdPQG64f-hTs1YxFM&amp;index=43" TargetMode="External"/><Relationship Id="rId3" Type="http://schemas.openxmlformats.org/officeDocument/2006/relationships/hyperlink" Target="https://www.youtube.com/watch?v=WhBpE-bv0vc&amp;list=PLtSVUgxIo6KqBBGqNdPQG64f-hTs1YxFM&amp;index=51" TargetMode="External"/><Relationship Id="rId7" Type="http://schemas.openxmlformats.org/officeDocument/2006/relationships/hyperlink" Target="https://www.youtube.com/watch?v=1Jrk9irbNAE&amp;list=PLtSVUgxIo6KqBBGqNdPQG64f-hTs1YxFM&amp;index=21" TargetMode="External"/><Relationship Id="rId2" Type="http://schemas.openxmlformats.org/officeDocument/2006/relationships/hyperlink" Target="https://www.youtube.com/watch?v=ELc-D7hTILE" TargetMode="External"/><Relationship Id="rId1" Type="http://schemas.openxmlformats.org/officeDocument/2006/relationships/slideLayout" Target="../slideLayouts/slideLayout110.xml"/><Relationship Id="rId6" Type="http://schemas.openxmlformats.org/officeDocument/2006/relationships/hyperlink" Target="https://www.youtube.com/watch?v=1ZfGNxlR4rg" TargetMode="External"/><Relationship Id="rId5" Type="http://schemas.openxmlformats.org/officeDocument/2006/relationships/hyperlink" Target="https://www.youtube.com/watch?v=y89reMUP1Jk&amp;list=PLtSVUgxIo6KqBBGqNdPQG64f-hTs1YxFM&amp;index=44" TargetMode="External"/><Relationship Id="rId4" Type="http://schemas.openxmlformats.org/officeDocument/2006/relationships/hyperlink" Target="https://www.youtube.com/watch?v=dLCz7RLhM-E&amp;list=PLtSVUgxIo6KqBBGqNdPQG64f-hTs1YxFM&amp;index=24" TargetMode="External"/><Relationship Id="rId9" Type="http://schemas.openxmlformats.org/officeDocument/2006/relationships/hyperlink" Target="https://support.microsoft.com/en-us/office/make-your-powerpoint-presentations-accessible-to-people-with-disabilities-6f7772b2-2f33-4bd2-8ca7-dae3b2b3ef25#bkmk_bestwin"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153.xml"/><Relationship Id="rId1" Type="http://schemas.openxmlformats.org/officeDocument/2006/relationships/tags" Target="../tags/tag54.xml"/></Relationships>
</file>

<file path=ppt/slides/_rels/slide5.xml.rels><?xml version="1.0" encoding="UTF-8" standalone="yes"?>
<Relationships xmlns="http://schemas.openxmlformats.org/package/2006/relationships"><Relationship Id="rId3" Type="http://schemas.openxmlformats.org/officeDocument/2006/relationships/hyperlink" Target="https://support.office.com/en-us/article/video-improve-email-accessibility-ebf3730a-18f8-4b57-81d1-730086231775?wt.mc_id=otc_accessibility_video_training&amp;ui=en-US&amp;rs=en-US&amp;ad=US" TargetMode="External"/><Relationship Id="rId2" Type="http://schemas.openxmlformats.org/officeDocument/2006/relationships/slideLayout" Target="../slideLayouts/slideLayout152.xml"/><Relationship Id="rId1" Type="http://schemas.openxmlformats.org/officeDocument/2006/relationships/tags" Target="../tags/tag23.xml"/><Relationship Id="rId5" Type="http://schemas.openxmlformats.org/officeDocument/2006/relationships/hyperlink" Target="https://www.microsoft.com/en-us/accessibility/resources?rtc=1&amp;activetab=pivot_1:primaryr5" TargetMode="External"/><Relationship Id="rId4" Type="http://schemas.openxmlformats.org/officeDocument/2006/relationships/hyperlink" Target="https://www.diversitystyleguide.com/" TargetMode="External"/></Relationships>
</file>

<file path=ppt/slides/_rels/slide50.xml.rels><?xml version="1.0" encoding="UTF-8" standalone="yes"?>
<Relationships xmlns="http://schemas.openxmlformats.org/package/2006/relationships"><Relationship Id="rId8" Type="http://schemas.openxmlformats.org/officeDocument/2006/relationships/hyperlink" Target="https://brailleinstitute.org/wp-content/uploads/2018/05/Braille-Institute-Sighted-Guide-Techniques-to-Help-You-Help-Others.pdf" TargetMode="External"/><Relationship Id="rId13" Type="http://schemas.openxmlformats.org/officeDocument/2006/relationships/hyperlink" Target="https://www.youtube.com/watch?v=peTuJm_8HtM&amp;list=PLtSVUgxIo6KqBBGqNdPQG64f-hTs1YxFM&amp;index=43" TargetMode="External"/><Relationship Id="rId18" Type="http://schemas.openxmlformats.org/officeDocument/2006/relationships/hyperlink" Target="https://support.microsoft.com/en-us/office/make-your-powerpoint-presentations-accessible-to-people-with-disabilities-6f7772b2-2f33-4bd2-8ca7-dae3b2b3ef25#bkmk_bestwin" TargetMode="External"/><Relationship Id="rId26" Type="http://schemas.openxmlformats.org/officeDocument/2006/relationships/hyperlink" Target="https://support.microsoft.com/en-us/office/video-improve-email-accessibility-ebf3730a-18f8-4b57-81d1-730086231775?wt.mc_id=otc_accessibility_video_training&amp;ui=en-us&amp;rs=en-us&amp;ad=us" TargetMode="External"/><Relationship Id="rId3" Type="http://schemas.openxmlformats.org/officeDocument/2006/relationships/notesSlide" Target="../notesSlides/notesSlide27.xml"/><Relationship Id="rId21" Type="http://schemas.openxmlformats.org/officeDocument/2006/relationships/hyperlink" Target="https://www.microsoft.com/accessibility" TargetMode="External"/><Relationship Id="rId7" Type="http://schemas.openxmlformats.org/officeDocument/2006/relationships/hyperlink" Target="https://brailleplus.net/" TargetMode="External"/><Relationship Id="rId12" Type="http://schemas.openxmlformats.org/officeDocument/2006/relationships/hyperlink" Target="https://www.youtube.com/watch?v=1Jrk9irbNAE&amp;list=PLtSVUgxIo6KqBBGqNdPQG64f-hTs1YxFM&amp;index=21" TargetMode="External"/><Relationship Id="rId17" Type="http://schemas.openxmlformats.org/officeDocument/2006/relationships/hyperlink" Target="https://query.prod.cms.rt.microsoft.com/cms/api/am/binary/RE4Y2lz" TargetMode="External"/><Relationship Id="rId25" Type="http://schemas.openxmlformats.org/officeDocument/2006/relationships/hyperlink" Target="https://www.3playmedia.com/learn/popular-topics/audio-description/#formats" TargetMode="External"/><Relationship Id="rId2" Type="http://schemas.openxmlformats.org/officeDocument/2006/relationships/slideLayout" Target="../slideLayouts/slideLayout191.xml"/><Relationship Id="rId16" Type="http://schemas.openxmlformats.org/officeDocument/2006/relationships/hyperlink" Target="https://www.youtube.com/playlist?list=PLtSVUgxIo6KqBBGqNdPQG64f-hTs1YxFM" TargetMode="External"/><Relationship Id="rId20" Type="http://schemas.openxmlformats.org/officeDocument/2006/relationships/hyperlink" Target="https://www.youtube.com/playlist?list=PLtSVUgxIo6KrxMh-wNhSG7MuZ2gfPf7co" TargetMode="External"/><Relationship Id="rId1" Type="http://schemas.openxmlformats.org/officeDocument/2006/relationships/tags" Target="../tags/tag55.xml"/><Relationship Id="rId6" Type="http://schemas.openxmlformats.org/officeDocument/2006/relationships/hyperlink" Target="https://www.wssb.wa.gov/services/braille-access-center" TargetMode="External"/><Relationship Id="rId11" Type="http://schemas.openxmlformats.org/officeDocument/2006/relationships/hyperlink" Target="https://www.youtube.com/watch?v=dLCz7RLhM-E&amp;list=PLtSVUgxIo6KqBBGqNdPQG64f-hTs1YxFM&amp;index=24" TargetMode="External"/><Relationship Id="rId24" Type="http://schemas.openxmlformats.org/officeDocument/2006/relationships/hyperlink" Target="https://www.3playmedia.com/learn/popular-topics/closed-captioning/" TargetMode="External"/><Relationship Id="rId5" Type="http://schemas.openxmlformats.org/officeDocument/2006/relationships/hyperlink" Target="https://brailleworks.com/braille-documents/" TargetMode="External"/><Relationship Id="rId15" Type="http://schemas.openxmlformats.org/officeDocument/2006/relationships/hyperlink" Target="https://www.youtube.com/watch?v=WhBpE-bv0vc&amp;list=PLtSVUgxIo6KqBBGqNdPQG64f-hTs1YxFM&amp;index=51" TargetMode="External"/><Relationship Id="rId23" Type="http://schemas.openxmlformats.org/officeDocument/2006/relationships/hyperlink" Target="https://support.microsoft.com/en-us/hub/4339839/windows-accessibility-help?os=windows-10" TargetMode="External"/><Relationship Id="rId10" Type="http://schemas.openxmlformats.org/officeDocument/2006/relationships/hyperlink" Target="https://www.youtube.com/watch?v=1ZfGNxlR4rg" TargetMode="External"/><Relationship Id="rId19" Type="http://schemas.openxmlformats.org/officeDocument/2006/relationships/hyperlink" Target="https://support.microsoft.com/en-us/office/accessibility-video-training-71572a1d-5656-4e01-8fce-53e35c3caaf4" TargetMode="External"/><Relationship Id="rId4" Type="http://schemas.openxmlformats.org/officeDocument/2006/relationships/hyperlink" Target="https://microsoft.sharepoint.com/sites/hrweb/sitepages/dhhservices.aspx?xsdata=MDV8MDJ8RXJpY2EuWmVsbWFub3dpY3pAbWljcm9zb2Z0LmNvbXxkNjA1YmY3NTg4ODI0MWMzYWM3MTA4ZGMyMTE0MGE1NHw3MmY5ODhiZjg2ZjE0MWFmOTFhYjJkN2NkMDExZGI0N3wxfDB8NjM4NDIxNjE3MjQxMDU1NTc0fFVua25vd258VFdGcGJHWnNiM2Q4ZXlKV0lqb2lNQzR3TGpBd01EQWlMQ0pRSWpvaVYybHVNeklpTENKQlRpSTZJazFoYVd3aUxDSlhWQ0k2TW4wPXwwfHx8&amp;sdata=Qm1nUGJwM2dLemZrdVRzekRaSmgxRU1tT3I1NzFsajhMZzgzcHJEQ0RXRT0%3d&amp;clickparams=eyAiWC1BcHBOYW1lIiA6ICJNaWNyb3NvZnQgT3V0bG9vayIsICJYLUFwcFZlcnNpb24iIDogIjE2LjAuMTczMTguMjAwMDAiLCAiT1MiIDogIldpbmRvd3MiIH0%3D" TargetMode="External"/><Relationship Id="rId9" Type="http://schemas.openxmlformats.org/officeDocument/2006/relationships/hyperlink" Target="https://www.youtube.com/watch?v=ELc-D7hTILE" TargetMode="External"/><Relationship Id="rId14" Type="http://schemas.openxmlformats.org/officeDocument/2006/relationships/hyperlink" Target="https://www.youtube.com/watch?v=y89reMUP1Jk&amp;list=PLtSVUgxIo6KqBBGqNdPQG64f-hTs1YxFM&amp;index=44" TargetMode="External"/><Relationship Id="rId22" Type="http://schemas.openxmlformats.org/officeDocument/2006/relationships/hyperlink" Target="http://aka.ms/officeaccessibility" TargetMode="External"/><Relationship Id="rId27" Type="http://schemas.openxmlformats.org/officeDocument/2006/relationships/hyperlink" Target="https://support.microsoft.com/en-us/office/video-create-slides-with-an-accessible-reading-order-794fc5da-f686-464d-8c29-1c6ab8515465" TargetMode="Externa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20.xml"/><Relationship Id="rId1" Type="http://schemas.openxmlformats.org/officeDocument/2006/relationships/tags" Target="../tags/tag56.xml"/><Relationship Id="rId4" Type="http://schemas.openxmlformats.org/officeDocument/2006/relationships/hyperlink" Target="https://www.microsoft.com/accessibility"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8.xml.rels><?xml version="1.0" encoding="UTF-8" standalone="yes"?>
<Relationships xmlns="http://schemas.openxmlformats.org/package/2006/relationships"><Relationship Id="rId3" Type="http://schemas.openxmlformats.org/officeDocument/2006/relationships/hyperlink" Target="https://microsoft-my.sharepoint.com/personal/v-monettej_microsoft_com/Documents/Accessibility%20Event%20Guide/Accessible%20events%20checklist_PPT.pptx" TargetMode="External"/><Relationship Id="rId2" Type="http://schemas.openxmlformats.org/officeDocument/2006/relationships/slideLayout" Target="../slideLayouts/slideLayout152.xml"/><Relationship Id="rId1" Type="http://schemas.openxmlformats.org/officeDocument/2006/relationships/tags" Target="../tags/tag24.xml"/><Relationship Id="rId4" Type="http://schemas.openxmlformats.org/officeDocument/2006/relationships/hyperlink" Target="https://www.microsoft.com/en-us/accessibility/resources?rtc=1&amp;activetab=pivot_1:primaryr5"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AD60E5-924B-0FD4-D09B-3B4D4720F36B}"/>
              </a:ext>
            </a:extLst>
          </p:cNvPr>
          <p:cNvSpPr>
            <a:spLocks noGrp="1"/>
          </p:cNvSpPr>
          <p:nvPr>
            <p:ph type="title"/>
          </p:nvPr>
        </p:nvSpPr>
        <p:spPr/>
        <p:txBody>
          <a:bodyPr wrap="square" anchor="b">
            <a:normAutofit/>
          </a:bodyPr>
          <a:lstStyle/>
          <a:p>
            <a:pPr defTabSz="932630">
              <a:spcAft>
                <a:spcPts val="3000"/>
              </a:spcAft>
            </a:pPr>
            <a:r>
              <a:rPr lang="en-US" b="1"/>
              <a:t>Accessible events guide</a:t>
            </a:r>
          </a:p>
        </p:txBody>
      </p:sp>
    </p:spTree>
    <p:custDataLst>
      <p:tags r:id="rId1"/>
    </p:custDataLst>
    <p:extLst>
      <p:ext uri="{BB962C8B-B14F-4D97-AF65-F5344CB8AC3E}">
        <p14:creationId xmlns:p14="http://schemas.microsoft.com/office/powerpoint/2010/main" val="1604086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669BDA-1DA2-1B5E-1F19-E8879AB68594}"/>
              </a:ext>
            </a:extLst>
          </p:cNvPr>
          <p:cNvSpPr>
            <a:spLocks noGrp="1"/>
          </p:cNvSpPr>
          <p:nvPr>
            <p:ph type="title"/>
          </p:nvPr>
        </p:nvSpPr>
        <p:spPr>
          <a:xfrm>
            <a:off x="486016" y="296985"/>
            <a:ext cx="2667000" cy="205569"/>
          </a:xfrm>
        </p:spPr>
        <p:txBody>
          <a:bodyPr/>
          <a:lstStyle/>
          <a:p>
            <a:pPr defTabSz="761970">
              <a:lnSpc>
                <a:spcPct val="110000"/>
              </a:lnSpc>
              <a:spcBef>
                <a:spcPts val="250"/>
              </a:spcBef>
              <a:spcAft>
                <a:spcPts val="500"/>
              </a:spcAft>
            </a:pPr>
            <a:r>
              <a:rPr lang="en-US" sz="1333" b="1">
                <a:latin typeface="Segoe Sans Display Semibold" pitchFamily="2" charset="0"/>
                <a:cs typeface="Segoe Sans Display Semibold" pitchFamily="2" charset="0"/>
              </a:rPr>
              <a:t>Social media</a:t>
            </a:r>
          </a:p>
        </p:txBody>
      </p:sp>
      <p:sp>
        <p:nvSpPr>
          <p:cNvPr id="5" name="Top Center text callout">
            <a:extLst>
              <a:ext uri="{FF2B5EF4-FFF2-40B4-BE49-F238E27FC236}">
                <a16:creationId xmlns:a16="http://schemas.microsoft.com/office/drawing/2014/main" id="{4F2FFC0A-F009-E5D2-5211-EF6C03A7D6A6}"/>
              </a:ext>
            </a:extLst>
          </p:cNvPr>
          <p:cNvSpPr txBox="1"/>
          <p:nvPr/>
        </p:nvSpPr>
        <p:spPr>
          <a:xfrm>
            <a:off x="3283167" y="296985"/>
            <a:ext cx="7775357" cy="938192"/>
          </a:xfrm>
          <a:prstGeom prst="rect">
            <a:avLst/>
          </a:prstGeom>
        </p:spPr>
        <p:txBody>
          <a:bodyPr vert="horz" wrap="square" lIns="0" tIns="0" rIns="0" bIns="0" rtlCol="0" anchor="t">
            <a:noAutofit/>
          </a:bodyPr>
          <a:lstStyle>
            <a:defPPr>
              <a:defRPr lang="en-US"/>
            </a:defPPr>
            <a:lvl1pPr marR="5080">
              <a:lnSpc>
                <a:spcPct val="110000"/>
              </a:lnSpc>
              <a:spcBef>
                <a:spcPts val="300"/>
              </a:spcBef>
              <a:spcAft>
                <a:spcPts val="600"/>
              </a:spcAft>
              <a:defRPr sz="1200">
                <a:latin typeface="Segoe Sans Text" pitchFamily="2" charset="0"/>
                <a:cs typeface="Segoe Sans Text" pitchFamily="2" charset="0"/>
              </a:defRPr>
            </a:lvl1pPr>
          </a:lstStyle>
          <a:p>
            <a:pPr marR="4233" defTabSz="761970">
              <a:spcBef>
                <a:spcPts val="250"/>
              </a:spcBef>
              <a:spcAft>
                <a:spcPts val="500"/>
              </a:spcAft>
            </a:pPr>
            <a:r>
              <a:rPr lang="en-US" sz="1100" dirty="0">
                <a:solidFill>
                  <a:srgbClr val="2E2F2E"/>
                </a:solidFill>
              </a:rPr>
              <a:t>Social media is a powerful and expansive platform to share information about your event; it is important to acknowledge accessibility standards may vary among different social media platforms.</a:t>
            </a:r>
          </a:p>
        </p:txBody>
      </p:sp>
      <p:sp>
        <p:nvSpPr>
          <p:cNvPr id="4" name="Rectangle 3">
            <a:extLst>
              <a:ext uri="{FF2B5EF4-FFF2-40B4-BE49-F238E27FC236}">
                <a16:creationId xmlns:a16="http://schemas.microsoft.com/office/drawing/2014/main" id="{D33A7D2E-AAC7-62BC-A6B2-5E177B4F933D}"/>
              </a:ext>
              <a:ext uri="{C183D7F6-B498-43B3-948B-1728B52AA6E4}">
                <adec:decorative xmlns:adec="http://schemas.microsoft.com/office/drawing/2017/decorative" val="1"/>
              </a:ext>
            </a:extLst>
          </p:cNvPr>
          <p:cNvSpPr/>
          <p:nvPr/>
        </p:nvSpPr>
        <p:spPr>
          <a:xfrm>
            <a:off x="190500" y="2194560"/>
            <a:ext cx="11811000" cy="4670323"/>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srgbClr val="FEFFFE"/>
              </a:solidFill>
              <a:latin typeface="Calibri"/>
            </a:endParaRPr>
          </a:p>
        </p:txBody>
      </p:sp>
      <p:sp>
        <p:nvSpPr>
          <p:cNvPr id="6" name="TextBox 1">
            <a:extLst>
              <a:ext uri="{FF2B5EF4-FFF2-40B4-BE49-F238E27FC236}">
                <a16:creationId xmlns:a16="http://schemas.microsoft.com/office/drawing/2014/main" id="{91547A57-97CB-15F8-566D-2E90EBBA380B}"/>
              </a:ext>
            </a:extLst>
          </p:cNvPr>
          <p:cNvSpPr txBox="1"/>
          <p:nvPr/>
        </p:nvSpPr>
        <p:spPr>
          <a:xfrm>
            <a:off x="482094"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1</a:t>
            </a:r>
          </a:p>
          <a:p>
            <a:pPr defTabSz="761970">
              <a:lnSpc>
                <a:spcPct val="110000"/>
              </a:lnSpc>
              <a:spcBef>
                <a:spcPts val="250"/>
              </a:spcBef>
              <a:spcAft>
                <a:spcPts val="500"/>
              </a:spcAft>
            </a:pPr>
            <a:r>
              <a:rPr lang="en-US" sz="1333" b="1">
                <a:solidFill>
                  <a:srgbClr val="091F2C"/>
                </a:solidFill>
                <a:latin typeface="Segoe Sans Display Semibold" pitchFamily="2" charset="0"/>
                <a:ea typeface="Segoe UI" panose="020B0502040204020203" pitchFamily="34" charset="0"/>
                <a:cs typeface="Segoe Sans Display Semibold" pitchFamily="2" charset="0"/>
              </a:rPr>
              <a:t>Make it accessible.</a:t>
            </a:r>
          </a:p>
          <a:p>
            <a:pPr defTabSz="761970">
              <a:lnSpc>
                <a:spcPct val="110000"/>
              </a:lnSpc>
              <a:spcBef>
                <a:spcPts val="250"/>
              </a:spcBef>
              <a:spcAft>
                <a:spcPts val="500"/>
              </a:spcAft>
            </a:pPr>
            <a:r>
              <a:rPr lang="en-US" sz="1000">
                <a:effectLst/>
                <a:latin typeface="Segoe Sans Text" pitchFamily="2" charset="0"/>
                <a:ea typeface="Yu Mincho" panose="02020400000000000000" pitchFamily="18" charset="-128"/>
                <a:cs typeface="Segoe Sans Text" pitchFamily="2" charset="0"/>
              </a:rPr>
              <a:t>Provide alternative text and review generated text for accuracy for all images. Include captions for all multimedia. </a:t>
            </a:r>
            <a:endParaRPr lang="en-US" sz="1000" spc="-4">
              <a:solidFill>
                <a:srgbClr val="091F2C"/>
              </a:solidFill>
              <a:latin typeface="Segoe Sans Text" pitchFamily="2" charset="0"/>
              <a:ea typeface="Segoe UI" panose="020B0502040204020203" pitchFamily="34" charset="0"/>
              <a:cs typeface="Segoe Sans Text" pitchFamily="2" charset="0"/>
            </a:endParaRPr>
          </a:p>
        </p:txBody>
      </p:sp>
      <p:sp>
        <p:nvSpPr>
          <p:cNvPr id="7" name="TextBox 2">
            <a:extLst>
              <a:ext uri="{FF2B5EF4-FFF2-40B4-BE49-F238E27FC236}">
                <a16:creationId xmlns:a16="http://schemas.microsoft.com/office/drawing/2014/main" id="{C68081D3-33B0-A3DA-E398-A82ED8BD90F8}"/>
              </a:ext>
            </a:extLst>
          </p:cNvPr>
          <p:cNvSpPr txBox="1"/>
          <p:nvPr/>
        </p:nvSpPr>
        <p:spPr>
          <a:xfrm>
            <a:off x="4286250"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2</a:t>
            </a:r>
          </a:p>
          <a:p>
            <a:pPr defTabSz="761970">
              <a:lnSpc>
                <a:spcPct val="110000"/>
              </a:lnSpc>
              <a:spcBef>
                <a:spcPts val="250"/>
              </a:spcBef>
              <a:spcAft>
                <a:spcPts val="500"/>
              </a:spcAft>
            </a:pPr>
            <a:r>
              <a:rPr lang="en-US" sz="1333" b="1">
                <a:solidFill>
                  <a:srgbClr val="091F2C"/>
                </a:solidFill>
                <a:latin typeface="Segoe Sans Display Semibold" pitchFamily="2" charset="0"/>
                <a:cs typeface="Segoe Sans Display Semibold" pitchFamily="2" charset="0"/>
              </a:rPr>
              <a:t>Mindful messaging.</a:t>
            </a:r>
          </a:p>
          <a:p>
            <a:pPr defTabSz="761970">
              <a:lnSpc>
                <a:spcPct val="110000"/>
              </a:lnSpc>
              <a:spcBef>
                <a:spcPts val="250"/>
              </a:spcBef>
              <a:spcAft>
                <a:spcPts val="500"/>
              </a:spcAft>
            </a:pPr>
            <a:r>
              <a:rPr lang="en-US" sz="1000" spc="-4">
                <a:solidFill>
                  <a:srgbClr val="091F2C"/>
                </a:solidFill>
                <a:latin typeface="Segoe Sans Text" pitchFamily="2" charset="0"/>
                <a:cs typeface="Segoe Sans Text" pitchFamily="2" charset="0"/>
              </a:rPr>
              <a:t>Consider the sensitivity around words and phrases that are related to culture, race, gender, and disability. For more information review the </a:t>
            </a:r>
            <a:r>
              <a:rPr lang="en-US" sz="1000" spc="-4">
                <a:solidFill>
                  <a:srgbClr val="091F2C"/>
                </a:solidFill>
                <a:latin typeface="Segoe Sans Text" pitchFamily="2" charset="0"/>
                <a:cs typeface="Segoe Sans Text" pitchFamily="2" charset="0"/>
                <a:hlinkClick r:id="rId3"/>
              </a:rPr>
              <a:t>Diversity Style Guide</a:t>
            </a:r>
            <a:r>
              <a:rPr lang="en-US" sz="1000" spc="-4">
                <a:solidFill>
                  <a:srgbClr val="091F2C"/>
                </a:solidFill>
                <a:latin typeface="Segoe Sans Text" pitchFamily="2" charset="0"/>
                <a:cs typeface="Segoe Sans Text" pitchFamily="2" charset="0"/>
              </a:rPr>
              <a:t>.</a:t>
            </a:r>
          </a:p>
        </p:txBody>
      </p:sp>
      <p:sp>
        <p:nvSpPr>
          <p:cNvPr id="8" name="TextBox 3">
            <a:extLst>
              <a:ext uri="{FF2B5EF4-FFF2-40B4-BE49-F238E27FC236}">
                <a16:creationId xmlns:a16="http://schemas.microsoft.com/office/drawing/2014/main" id="{D61E69EC-E118-9AD2-2DC7-702B294668CF}"/>
              </a:ext>
            </a:extLst>
          </p:cNvPr>
          <p:cNvSpPr txBox="1"/>
          <p:nvPr/>
        </p:nvSpPr>
        <p:spPr>
          <a:xfrm>
            <a:off x="8096250"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3</a:t>
            </a:r>
          </a:p>
          <a:p>
            <a:pPr defTabSz="761970">
              <a:lnSpc>
                <a:spcPct val="110000"/>
              </a:lnSpc>
              <a:spcBef>
                <a:spcPts val="250"/>
              </a:spcBef>
              <a:spcAft>
                <a:spcPts val="500"/>
              </a:spcAft>
            </a:pPr>
            <a:r>
              <a:rPr lang="en-US" sz="1333" b="1">
                <a:solidFill>
                  <a:srgbClr val="091F2C"/>
                </a:solidFill>
                <a:latin typeface="Segoe Sans Display Semibold" pitchFamily="2" charset="0"/>
                <a:cs typeface="Segoe Sans Display Semibold" pitchFamily="2" charset="0"/>
              </a:rPr>
              <a:t>Audio.    </a:t>
            </a:r>
          </a:p>
          <a:p>
            <a:pPr defTabSz="761970">
              <a:lnSpc>
                <a:spcPct val="110000"/>
              </a:lnSpc>
              <a:spcBef>
                <a:spcPts val="250"/>
              </a:spcBef>
              <a:spcAft>
                <a:spcPts val="500"/>
              </a:spcAft>
            </a:pPr>
            <a:r>
              <a:rPr lang="en-US" sz="1000" spc="-4">
                <a:solidFill>
                  <a:srgbClr val="091F2C"/>
                </a:solidFill>
                <a:latin typeface="Segoe Sans Text" pitchFamily="2" charset="0"/>
                <a:cs typeface="Segoe Sans Text" pitchFamily="2" charset="0"/>
              </a:rPr>
              <a:t>Provide audio description when necessary to announce the resource contents for someone who is blind or has low vision.</a:t>
            </a:r>
          </a:p>
          <a:p>
            <a:pPr defTabSz="761970">
              <a:lnSpc>
                <a:spcPct val="110000"/>
              </a:lnSpc>
              <a:spcBef>
                <a:spcPts val="250"/>
              </a:spcBef>
              <a:spcAft>
                <a:spcPts val="500"/>
              </a:spcAft>
            </a:pPr>
            <a:r>
              <a:rPr lang="en-US" sz="1000" spc="-4">
                <a:solidFill>
                  <a:srgbClr val="091F2C"/>
                </a:solidFill>
                <a:latin typeface="Segoe Sans Text" pitchFamily="2" charset="0"/>
                <a:cs typeface="Segoe Sans Text" pitchFamily="2" charset="0"/>
              </a:rPr>
              <a:t>Learn more at </a:t>
            </a:r>
            <a:r>
              <a:rPr lang="en-US" sz="1000" spc="-4">
                <a:solidFill>
                  <a:srgbClr val="091F2C"/>
                </a:solidFill>
                <a:latin typeface="Segoe Sans Text" pitchFamily="2" charset="0"/>
                <a:cs typeface="Segoe Sans Text" pitchFamily="2" charset="0"/>
                <a:hlinkClick r:id="rId4"/>
              </a:rPr>
              <a:t>Accessibility Resources &amp; Training | Microsoft Accessibility</a:t>
            </a:r>
            <a:r>
              <a:rPr lang="en-US" sz="1000" spc="-4">
                <a:solidFill>
                  <a:srgbClr val="091F2C"/>
                </a:solidFill>
                <a:latin typeface="Segoe Sans Text" pitchFamily="2" charset="0"/>
                <a:cs typeface="Segoe Sans Text" pitchFamily="2" charset="0"/>
              </a:rPr>
              <a:t>.</a:t>
            </a:r>
          </a:p>
          <a:p>
            <a:pPr defTabSz="761970">
              <a:lnSpc>
                <a:spcPct val="110000"/>
              </a:lnSpc>
              <a:spcBef>
                <a:spcPts val="250"/>
              </a:spcBef>
              <a:spcAft>
                <a:spcPts val="500"/>
              </a:spcAft>
            </a:pPr>
            <a:endParaRPr lang="en-US" sz="1000" spc="-4">
              <a:solidFill>
                <a:srgbClr val="091F2C"/>
              </a:solidFill>
              <a:latin typeface="Segoe Sans Text" pitchFamily="2" charset="0"/>
              <a:cs typeface="Segoe Sans Text" pitchFamily="2" charset="0"/>
            </a:endParaRPr>
          </a:p>
        </p:txBody>
      </p:sp>
      <p:sp>
        <p:nvSpPr>
          <p:cNvPr id="9" name="TextBox 4">
            <a:extLst>
              <a:ext uri="{FF2B5EF4-FFF2-40B4-BE49-F238E27FC236}">
                <a16:creationId xmlns:a16="http://schemas.microsoft.com/office/drawing/2014/main" id="{A978DC76-5831-59DB-E600-0FCAE3D994E7}"/>
              </a:ext>
            </a:extLst>
          </p:cNvPr>
          <p:cNvSpPr txBox="1"/>
          <p:nvPr/>
        </p:nvSpPr>
        <p:spPr>
          <a:xfrm>
            <a:off x="476250" y="4099560"/>
            <a:ext cx="3619500" cy="228600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4</a:t>
            </a:r>
          </a:p>
          <a:p>
            <a:pPr defTabSz="761970">
              <a:lnSpc>
                <a:spcPct val="110000"/>
              </a:lnSpc>
              <a:spcBef>
                <a:spcPts val="250"/>
              </a:spcBef>
              <a:spcAft>
                <a:spcPts val="500"/>
              </a:spcAft>
            </a:pPr>
            <a:r>
              <a:rPr lang="en-US" sz="1333" b="1">
                <a:solidFill>
                  <a:srgbClr val="091F2C"/>
                </a:solidFill>
                <a:latin typeface="Segoe Sans Display Semibold" pitchFamily="2" charset="0"/>
                <a:cs typeface="Segoe Sans Display Semibold" pitchFamily="2" charset="0"/>
              </a:rPr>
              <a:t>Platform guidelines.</a:t>
            </a:r>
          </a:p>
          <a:p>
            <a:pPr>
              <a:lnSpc>
                <a:spcPct val="115000"/>
              </a:lnSpc>
              <a:spcAft>
                <a:spcPts val="800"/>
              </a:spcAft>
            </a:pPr>
            <a:r>
              <a:rPr lang="en-US" sz="1000">
                <a:solidFill>
                  <a:schemeClr val="accent1">
                    <a:lumMod val="75000"/>
                  </a:schemeClr>
                </a:solidFill>
                <a:latin typeface="Segoe UI" panose="020B0502040204020203" pitchFamily="34" charset="0"/>
                <a:ea typeface="Yu Mincho" panose="02020400000000000000" pitchFamily="18" charset="-128"/>
                <a:hlinkClick r:id="rId5">
                  <a:extLst>
                    <a:ext uri="{A12FA001-AC4F-418D-AE19-62706E023703}">
                      <ahyp:hlinkClr xmlns:ahyp="http://schemas.microsoft.com/office/drawing/2018/hyperlinkcolor" val="tx"/>
                    </a:ext>
                  </a:extLst>
                </a:hlinkClick>
              </a:rPr>
              <a:t>LinkedIn accessibility</a:t>
            </a:r>
            <a:endParaRPr lang="en-US" sz="1000">
              <a:solidFill>
                <a:schemeClr val="accent1">
                  <a:lumMod val="75000"/>
                </a:schemeClr>
              </a:solidFill>
              <a:latin typeface="Segoe UI" panose="020B0502040204020203" pitchFamily="34" charset="0"/>
              <a:ea typeface="Yu Mincho" panose="02020400000000000000" pitchFamily="18" charset="-128"/>
            </a:endParaRPr>
          </a:p>
          <a:p>
            <a:pPr>
              <a:lnSpc>
                <a:spcPct val="115000"/>
              </a:lnSpc>
              <a:spcAft>
                <a:spcPts val="800"/>
              </a:spcAft>
            </a:pPr>
            <a:r>
              <a:rPr lang="en-US" sz="1000">
                <a:solidFill>
                  <a:schemeClr val="accent1">
                    <a:lumMod val="75000"/>
                  </a:schemeClr>
                </a:solidFill>
                <a:latin typeface="Segoe UI" panose="020B0502040204020203" pitchFamily="34" charset="0"/>
                <a:ea typeface="Yu Mincho" panose="02020400000000000000" pitchFamily="18" charset="-128"/>
                <a:hlinkClick r:id="rId6">
                  <a:extLst>
                    <a:ext uri="{A12FA001-AC4F-418D-AE19-62706E023703}">
                      <ahyp:hlinkClr xmlns:ahyp="http://schemas.microsoft.com/office/drawing/2018/hyperlinkcolor" val="tx"/>
                    </a:ext>
                  </a:extLst>
                </a:hlinkClick>
              </a:rPr>
              <a:t>Facebook accessibility</a:t>
            </a:r>
            <a:endParaRPr lang="en-US" sz="1000">
              <a:solidFill>
                <a:schemeClr val="accent1">
                  <a:lumMod val="75000"/>
                </a:schemeClr>
              </a:solidFill>
              <a:latin typeface="Segoe UI" panose="020B0502040204020203" pitchFamily="34" charset="0"/>
              <a:ea typeface="Yu Mincho" panose="02020400000000000000" pitchFamily="18" charset="-128"/>
            </a:endParaRPr>
          </a:p>
          <a:p>
            <a:pPr>
              <a:lnSpc>
                <a:spcPct val="115000"/>
              </a:lnSpc>
              <a:spcAft>
                <a:spcPts val="800"/>
              </a:spcAft>
            </a:pPr>
            <a:r>
              <a:rPr lang="en-US" sz="1000">
                <a:solidFill>
                  <a:schemeClr val="accent1">
                    <a:lumMod val="75000"/>
                  </a:schemeClr>
                </a:solidFill>
                <a:latin typeface="Segoe UI" panose="020B0502040204020203" pitchFamily="34" charset="0"/>
                <a:ea typeface="Yu Mincho" panose="02020400000000000000" pitchFamily="18" charset="-128"/>
                <a:hlinkClick r:id="rId7">
                  <a:extLst>
                    <a:ext uri="{A12FA001-AC4F-418D-AE19-62706E023703}">
                      <ahyp:hlinkClr xmlns:ahyp="http://schemas.microsoft.com/office/drawing/2018/hyperlinkcolor" val="tx"/>
                    </a:ext>
                  </a:extLst>
                </a:hlinkClick>
              </a:rPr>
              <a:t>Google accessibility</a:t>
            </a:r>
            <a:r>
              <a:rPr lang="en-US" sz="1000">
                <a:solidFill>
                  <a:schemeClr val="accent1">
                    <a:lumMod val="75000"/>
                  </a:schemeClr>
                </a:solidFill>
                <a:latin typeface="Segoe UI" panose="020B0502040204020203" pitchFamily="34" charset="0"/>
                <a:ea typeface="Yu Mincho" panose="02020400000000000000" pitchFamily="18" charset="-128"/>
              </a:rPr>
              <a:t> </a:t>
            </a:r>
          </a:p>
          <a:p>
            <a:pPr defTabSz="761970">
              <a:lnSpc>
                <a:spcPct val="110000"/>
              </a:lnSpc>
              <a:spcBef>
                <a:spcPts val="250"/>
              </a:spcBef>
              <a:spcAft>
                <a:spcPts val="500"/>
              </a:spcAft>
            </a:pPr>
            <a:r>
              <a:rPr lang="en-US" sz="1000">
                <a:latin typeface="Segoe UI" panose="020B0502040204020203" pitchFamily="34" charset="0"/>
                <a:ea typeface="Yu Mincho" panose="02020400000000000000" pitchFamily="18" charset="-128"/>
              </a:rPr>
              <a:t>   </a:t>
            </a:r>
          </a:p>
        </p:txBody>
      </p:sp>
      <p:sp>
        <p:nvSpPr>
          <p:cNvPr id="10" name="TextBox 5">
            <a:extLst>
              <a:ext uri="{FF2B5EF4-FFF2-40B4-BE49-F238E27FC236}">
                <a16:creationId xmlns:a16="http://schemas.microsoft.com/office/drawing/2014/main" id="{0036C1A0-DAA9-B101-6E46-0F1EE4FA79BF}"/>
              </a:ext>
            </a:extLst>
          </p:cNvPr>
          <p:cNvSpPr txBox="1"/>
          <p:nvPr/>
        </p:nvSpPr>
        <p:spPr>
          <a:xfrm>
            <a:off x="4286250" y="4099560"/>
            <a:ext cx="3619500" cy="228600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5</a:t>
            </a:r>
          </a:p>
          <a:p>
            <a:pPr defTabSz="761970">
              <a:lnSpc>
                <a:spcPct val="110000"/>
              </a:lnSpc>
              <a:spcBef>
                <a:spcPts val="250"/>
              </a:spcBef>
              <a:spcAft>
                <a:spcPts val="500"/>
              </a:spcAft>
            </a:pPr>
            <a:r>
              <a:rPr lang="en-US" sz="1333" b="1" spc="-8">
                <a:solidFill>
                  <a:srgbClr val="091F2C"/>
                </a:solidFill>
                <a:latin typeface="Segoe Sans Display Semibold" pitchFamily="2" charset="0"/>
                <a:cs typeface="Segoe Sans Display Semibold" pitchFamily="2" charset="0"/>
              </a:rPr>
              <a:t>Platform guidelines cont.</a:t>
            </a:r>
          </a:p>
          <a:p>
            <a:pPr indent="-285750">
              <a:lnSpc>
                <a:spcPct val="115000"/>
              </a:lnSpc>
              <a:spcAft>
                <a:spcPts val="800"/>
              </a:spcAft>
              <a:buFont typeface="Courier New" panose="02070309020205020404" pitchFamily="49" charset="0"/>
              <a:buChar char="-"/>
            </a:pPr>
            <a:r>
              <a:rPr lang="en-US" sz="1000">
                <a:solidFill>
                  <a:schemeClr val="accent1">
                    <a:lumMod val="75000"/>
                  </a:schemeClr>
                </a:solidFill>
                <a:latin typeface="Segoe UI" panose="020B0502040204020203" pitchFamily="34" charset="0"/>
                <a:ea typeface="Yu Mincho" panose="02020400000000000000" pitchFamily="18" charset="-128"/>
                <a:hlinkClick r:id="rId8">
                  <a:extLst>
                    <a:ext uri="{A12FA001-AC4F-418D-AE19-62706E023703}">
                      <ahyp:hlinkClr xmlns:ahyp="http://schemas.microsoft.com/office/drawing/2018/hyperlinkcolor" val="tx"/>
                    </a:ext>
                  </a:extLst>
                </a:hlinkClick>
              </a:rPr>
              <a:t>YouTube accessibility</a:t>
            </a:r>
            <a:endParaRPr lang="en-US" sz="1000">
              <a:solidFill>
                <a:schemeClr val="accent1">
                  <a:lumMod val="75000"/>
                </a:schemeClr>
              </a:solidFill>
              <a:latin typeface="Segoe UI" panose="020B0502040204020203" pitchFamily="34" charset="0"/>
              <a:ea typeface="Yu Mincho" panose="02020400000000000000" pitchFamily="18" charset="-128"/>
            </a:endParaRPr>
          </a:p>
          <a:p>
            <a:pPr marL="0" marR="0" lvl="1" indent="-285750">
              <a:lnSpc>
                <a:spcPct val="115000"/>
              </a:lnSpc>
              <a:spcBef>
                <a:spcPts val="0"/>
              </a:spcBef>
              <a:spcAft>
                <a:spcPts val="800"/>
              </a:spcAft>
              <a:buFont typeface="Courier New" panose="02070309020205020404" pitchFamily="49" charset="0"/>
              <a:buChar char="-"/>
            </a:pPr>
            <a:r>
              <a:rPr lang="en-US" sz="1000">
                <a:solidFill>
                  <a:schemeClr val="accent1">
                    <a:lumMod val="75000"/>
                  </a:schemeClr>
                </a:solidFill>
                <a:latin typeface="Segoe UI" panose="020B0502040204020203" pitchFamily="34" charset="0"/>
                <a:ea typeface="Yu Mincho" panose="02020400000000000000" pitchFamily="18" charset="-128"/>
                <a:hlinkClick r:id="rId9">
                  <a:extLst>
                    <a:ext uri="{A12FA001-AC4F-418D-AE19-62706E023703}">
                      <ahyp:hlinkClr xmlns:ahyp="http://schemas.microsoft.com/office/drawing/2018/hyperlinkcolor" val="tx"/>
                    </a:ext>
                  </a:extLst>
                </a:hlinkClick>
              </a:rPr>
              <a:t>Instagram accessibility</a:t>
            </a:r>
            <a:endParaRPr lang="en-US" sz="1000">
              <a:solidFill>
                <a:schemeClr val="accent1">
                  <a:lumMod val="75000"/>
                </a:schemeClr>
              </a:solidFill>
              <a:latin typeface="Segoe UI" panose="020B0502040204020203" pitchFamily="34" charset="0"/>
              <a:ea typeface="Yu Mincho" panose="02020400000000000000" pitchFamily="18" charset="-128"/>
            </a:endParaRPr>
          </a:p>
          <a:p>
            <a:pPr marL="0" marR="0" lvl="1" indent="-285750">
              <a:lnSpc>
                <a:spcPct val="115000"/>
              </a:lnSpc>
              <a:spcBef>
                <a:spcPts val="0"/>
              </a:spcBef>
              <a:spcAft>
                <a:spcPts val="800"/>
              </a:spcAft>
              <a:buFont typeface="Courier New" panose="02070309020205020404" pitchFamily="49" charset="0"/>
              <a:buChar char="-"/>
            </a:pPr>
            <a:r>
              <a:rPr lang="en-US" sz="1000">
                <a:solidFill>
                  <a:schemeClr val="accent1">
                    <a:lumMod val="75000"/>
                  </a:schemeClr>
                </a:solidFill>
                <a:latin typeface="Segoe UI" panose="020B0502040204020203" pitchFamily="34" charset="0"/>
                <a:ea typeface="Yu Mincho" panose="02020400000000000000" pitchFamily="18" charset="-128"/>
                <a:hlinkClick r:id="rId10">
                  <a:extLst>
                    <a:ext uri="{A12FA001-AC4F-418D-AE19-62706E023703}">
                      <ahyp:hlinkClr xmlns:ahyp="http://schemas.microsoft.com/office/drawing/2018/hyperlinkcolor" val="tx"/>
                    </a:ext>
                  </a:extLst>
                </a:hlinkClick>
              </a:rPr>
              <a:t>X (formerly Twitter) accessibility</a:t>
            </a:r>
            <a:endParaRPr lang="en-US" sz="1000">
              <a:solidFill>
                <a:schemeClr val="accent1">
                  <a:lumMod val="75000"/>
                </a:schemeClr>
              </a:solidFill>
              <a:latin typeface="Segoe UI" panose="020B0502040204020203" pitchFamily="34" charset="0"/>
              <a:ea typeface="Yu Mincho" panose="02020400000000000000" pitchFamily="18" charset="-128"/>
            </a:endParaRPr>
          </a:p>
          <a:p>
            <a:pPr defTabSz="761970">
              <a:lnSpc>
                <a:spcPct val="110000"/>
              </a:lnSpc>
              <a:spcBef>
                <a:spcPts val="250"/>
              </a:spcBef>
              <a:spcAft>
                <a:spcPts val="500"/>
              </a:spcAft>
            </a:pPr>
            <a:endParaRPr lang="en-US" sz="1333" b="1" spc="-8">
              <a:solidFill>
                <a:srgbClr val="091F2C"/>
              </a:solidFill>
              <a:latin typeface="Segoe Sans Display Semibold" pitchFamily="2" charset="0"/>
              <a:cs typeface="Segoe Sans Display Semibold" pitchFamily="2" charset="0"/>
            </a:endParaRPr>
          </a:p>
        </p:txBody>
      </p:sp>
      <p:sp>
        <p:nvSpPr>
          <p:cNvPr id="12" name="TextBox 11">
            <a:extLst>
              <a:ext uri="{FF2B5EF4-FFF2-40B4-BE49-F238E27FC236}">
                <a16:creationId xmlns:a16="http://schemas.microsoft.com/office/drawing/2014/main" id="{6541D4DD-9840-7AB6-A49F-2172043777E6}"/>
              </a:ext>
            </a:extLst>
          </p:cNvPr>
          <p:cNvSpPr txBox="1"/>
          <p:nvPr>
            <p:extLst>
              <p:ext uri="{1162E1C5-73C7-4A58-AE30-91384D911F3F}">
                <p184:classification xmlns:p184="http://schemas.microsoft.com/office/powerpoint/2018/4/main" val="ftr"/>
              </p:ext>
            </p:extLst>
          </p:nvPr>
        </p:nvSpPr>
        <p:spPr>
          <a:xfrm>
            <a:off x="486016" y="6573893"/>
            <a:ext cx="1828800" cy="102657"/>
          </a:xfrm>
          <a:prstGeom prst="rect">
            <a:avLst/>
          </a:prstGeom>
        </p:spPr>
        <p:txBody>
          <a:bodyPr horzOverflow="overflow"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a:ln>
                  <a:noFill/>
                </a:ln>
                <a:effectLst/>
                <a:uLnTx/>
                <a:uFillTx/>
                <a:latin typeface="Segoe Sans Small" pitchFamily="2" charset="0"/>
                <a:ea typeface="+mn-ea"/>
                <a:cs typeface="Segoe Sans Small" pitchFamily="2" charset="0"/>
              </a:rPr>
              <a:t>FEBRUARY 2024</a:t>
            </a:r>
          </a:p>
        </p:txBody>
      </p:sp>
      <p:sp>
        <p:nvSpPr>
          <p:cNvPr id="2" name="TextBox 1">
            <a:extLst>
              <a:ext uri="{FF2B5EF4-FFF2-40B4-BE49-F238E27FC236}">
                <a16:creationId xmlns:a16="http://schemas.microsoft.com/office/drawing/2014/main" id="{4ED4A936-F3CF-B1F5-1ECF-10BEA8ADB213}"/>
              </a:ext>
            </a:extLst>
          </p:cNvPr>
          <p:cNvSpPr txBox="1"/>
          <p:nvPr>
            <p:extLst>
              <p:ext uri="{1162E1C5-73C7-4A58-AE30-91384D911F3F}">
                <p184:classification xmlns:p184="http://schemas.microsoft.com/office/powerpoint/2018/4/main" val="ftr"/>
              </p:ext>
            </p:extLst>
          </p:nvPr>
        </p:nvSpPr>
        <p:spPr>
          <a:xfrm>
            <a:off x="5181600" y="6573893"/>
            <a:ext cx="1828800" cy="102657"/>
          </a:xfrm>
          <a:prstGeom prst="rect">
            <a:avLst/>
          </a:prstGeom>
        </p:spPr>
        <p:txBody>
          <a:bodyPr horzOverflow="overflow"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a:ln>
                  <a:noFill/>
                </a:ln>
                <a:effectLst/>
                <a:uLnTx/>
                <a:uFillTx/>
                <a:latin typeface="Segoe Sans Small" pitchFamily="2" charset="0"/>
                <a:ea typeface="+mn-ea"/>
                <a:cs typeface="Segoe Sans Small" pitchFamily="2" charset="0"/>
              </a:rPr>
              <a:t>CLASSIFIED AS MICROSOFT CONFIDENTIAL</a:t>
            </a:r>
          </a:p>
        </p:txBody>
      </p:sp>
    </p:spTree>
    <p:custDataLst>
      <p:tags r:id="rId1"/>
    </p:custDataLst>
    <p:extLst>
      <p:ext uri="{BB962C8B-B14F-4D97-AF65-F5344CB8AC3E}">
        <p14:creationId xmlns:p14="http://schemas.microsoft.com/office/powerpoint/2010/main" val="3463888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F19A55B-7539-6D12-63EC-B166C5EF0343}"/>
              </a:ext>
            </a:extLst>
          </p:cNvPr>
          <p:cNvSpPr>
            <a:spLocks noGrp="1"/>
          </p:cNvSpPr>
          <p:nvPr>
            <p:ph type="title"/>
          </p:nvPr>
        </p:nvSpPr>
        <p:spPr>
          <a:xfrm>
            <a:off x="588263" y="2979738"/>
            <a:ext cx="4163125" cy="449262"/>
          </a:xfrm>
        </p:spPr>
        <p:txBody>
          <a:bodyPr wrap="square" anchor="t">
            <a:normAutofit/>
          </a:bodyPr>
          <a:lstStyle/>
          <a:p>
            <a:pPr>
              <a:lnSpc>
                <a:spcPct val="90000"/>
              </a:lnSpc>
            </a:pPr>
            <a:r>
              <a:rPr lang="en-US" kern="100">
                <a:effectLst/>
              </a:rPr>
              <a:t>Twitter</a:t>
            </a:r>
            <a:endParaRPr lang="en-US"/>
          </a:p>
        </p:txBody>
      </p:sp>
      <p:sp>
        <p:nvSpPr>
          <p:cNvPr id="6" name="TextBox 5">
            <a:extLst>
              <a:ext uri="{FF2B5EF4-FFF2-40B4-BE49-F238E27FC236}">
                <a16:creationId xmlns:a16="http://schemas.microsoft.com/office/drawing/2014/main" id="{BA441089-D617-9E34-78A8-6FF4E0107BC9}"/>
              </a:ext>
            </a:extLst>
          </p:cNvPr>
          <p:cNvSpPr txBox="1"/>
          <p:nvPr/>
        </p:nvSpPr>
        <p:spPr>
          <a:xfrm flipH="1">
            <a:off x="588263" y="3515096"/>
            <a:ext cx="3864984" cy="1846659"/>
          </a:xfrm>
          <a:prstGeom prst="rect">
            <a:avLst/>
          </a:prstGeom>
          <a:noFill/>
        </p:spPr>
        <p:txBody>
          <a:bodyPr wrap="square" lIns="0" tIns="0" rIns="0" bIns="0" rtlCol="0">
            <a:spAutoFit/>
          </a:bodyPr>
          <a:lstStyle/>
          <a:p>
            <a:r>
              <a:rPr lang="en-US" sz="2000"/>
              <a:t>Example of a Twitter announcement for the Microsoft Ability Summit.</a:t>
            </a:r>
          </a:p>
          <a:p>
            <a:endParaRPr lang="en-US" sz="2000"/>
          </a:p>
          <a:p>
            <a:r>
              <a:rPr lang="en-US" sz="2000"/>
              <a:t>Remember to use alt text for your imagery.</a:t>
            </a:r>
          </a:p>
        </p:txBody>
      </p:sp>
      <p:pic>
        <p:nvPicPr>
          <p:cNvPr id="3" name="Picture 2" descr="A screenshot of a social media post">
            <a:extLst>
              <a:ext uri="{FF2B5EF4-FFF2-40B4-BE49-F238E27FC236}">
                <a16:creationId xmlns:a16="http://schemas.microsoft.com/office/drawing/2014/main" id="{2C1F5125-A7EC-E587-A18E-0CAF1CB68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120015"/>
            <a:ext cx="6858000" cy="6617969"/>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365594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91F2C"/>
        </a:solidFill>
        <a:effectLst/>
      </p:bgPr>
    </p:bg>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CAFD341C-97FF-F5C2-42C0-B2E71958F338}"/>
              </a:ext>
            </a:extLst>
          </p:cNvPr>
          <p:cNvSpPr txBox="1">
            <a:spLocks noGrp="1"/>
          </p:cNvSpPr>
          <p:nvPr>
            <p:ph type="title"/>
          </p:nvPr>
        </p:nvSpPr>
        <p:spPr>
          <a:xfrm>
            <a:off x="852262" y="2692922"/>
            <a:ext cx="3925012" cy="564684"/>
          </a:xfrm>
          <a:prstGeom prst="rect">
            <a:avLst/>
          </a:prstGeom>
          <a:noFill/>
          <a:ln>
            <a:noFill/>
            <a:prstDash/>
          </a:ln>
          <a:effectLst/>
        </p:spPr>
        <p:txBody>
          <a:bodyPr rot="0" spcFirstLastPara="0" vertOverflow="overflow" horzOverflow="overflow" vert="horz" wrap="square" lIns="0" tIns="10583" rIns="0" bIns="0" numCol="1" spcCol="0" rtlCol="0" fromWordArt="0" anchor="t" anchorCtr="0" forceAA="0" compatLnSpc="1">
            <a:prstTxWarp prst="textNoShape">
              <a:avLst/>
            </a:prstTxWarp>
            <a:spAutoFit/>
          </a:bodyPr>
          <a:lstStyle>
            <a:lvl1pPr>
              <a:defRPr b="1" i="0">
                <a:latin typeface="Segoe UI Semibold" charset="0"/>
                <a:ea typeface="+mj-ea"/>
                <a:cs typeface="Segoe UI Semibold" charset="0"/>
              </a:defRPr>
            </a:lvl1pPr>
          </a:lstStyle>
          <a:p>
            <a:pPr marL="10583" algn="l" defTabSz="761970" rtl="0">
              <a:spcBef>
                <a:spcPts val="83"/>
              </a:spcBef>
              <a:defRPr/>
            </a:pPr>
            <a:r>
              <a:rPr lang="en-US" sz="3600" cap="none" spc="0">
                <a:ln>
                  <a:noFill/>
                </a:ln>
                <a:solidFill>
                  <a:srgbClr val="702573"/>
                </a:solidFill>
                <a:latin typeface="Segoe Sans Display Semibold" pitchFamily="2" charset="0"/>
                <a:ea typeface="Segoe UI Emoji" panose="020B0502040204020203" pitchFamily="34" charset="0"/>
                <a:cs typeface="Segoe Sans Display Semibold" pitchFamily="2" charset="0"/>
              </a:rPr>
              <a:t>2 | Platform</a:t>
            </a:r>
          </a:p>
        </p:txBody>
      </p:sp>
      <p:sp>
        <p:nvSpPr>
          <p:cNvPr id="5" name="Rectangle 4">
            <a:extLst>
              <a:ext uri="{FF2B5EF4-FFF2-40B4-BE49-F238E27FC236}">
                <a16:creationId xmlns:a16="http://schemas.microsoft.com/office/drawing/2014/main" id="{69537403-EEBB-40FB-A365-B69225ED1637}"/>
              </a:ext>
            </a:extLst>
          </p:cNvPr>
          <p:cNvSpPr/>
          <p:nvPr/>
        </p:nvSpPr>
        <p:spPr>
          <a:xfrm rot="16200000">
            <a:off x="5995506" y="-6721"/>
            <a:ext cx="192154" cy="12200833"/>
          </a:xfrm>
          <a:prstGeom prst="rect">
            <a:avLst/>
          </a:prstGeom>
          <a:gradFill>
            <a:gsLst>
              <a:gs pos="100000">
                <a:srgbClr val="C5B4E3"/>
              </a:gs>
              <a:gs pos="0">
                <a:srgbClr val="8EC8E9"/>
              </a:gs>
            </a:gsLst>
            <a:lin ang="19800000" scaled="0"/>
          </a:gradFill>
        </p:spPr>
        <p:txBody>
          <a:bodyPr vert="vert" wrap="square" lIns="0" tIns="480060" rIns="0" bIns="0" anchor="ctr" anchorCtr="0">
            <a:no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583" b="1" i="0" u="none" strike="noStrike" kern="1200" cap="all" spc="42" normalizeH="0" baseline="0" noProof="0">
                <a:ln>
                  <a:noFill/>
                </a:ln>
                <a:solidFill>
                  <a:srgbClr val="000000"/>
                </a:solidFill>
                <a:effectLst/>
                <a:uLnTx/>
                <a:uFillTx/>
                <a:latin typeface="Segoe Sans Small Semibold" pitchFamily="2" charset="0"/>
                <a:ea typeface="+mn-ea"/>
                <a:cs typeface="Segoe Sans Small Semibold" pitchFamily="2" charset="0"/>
              </a:rPr>
              <a:t>FOR EVENT PLANNERS</a:t>
            </a:r>
            <a:r>
              <a:rPr lang="en-US" sz="583" b="1" cap="all" spc="42">
                <a:solidFill>
                  <a:srgbClr val="000000"/>
                </a:solidFill>
                <a:latin typeface="Segoe Sans Small Semibold" pitchFamily="2" charset="0"/>
                <a:cs typeface="Segoe Sans Small Semibold" pitchFamily="2" charset="0"/>
              </a:rPr>
              <a:t>, </a:t>
            </a:r>
            <a:r>
              <a:rPr kumimoji="0" lang="en-US" sz="583" b="1" i="0" u="none" strike="noStrike" kern="1200" cap="all" spc="42" normalizeH="0" baseline="0" noProof="0">
                <a:ln>
                  <a:noFill/>
                </a:ln>
                <a:solidFill>
                  <a:srgbClr val="000000"/>
                </a:solidFill>
                <a:effectLst/>
                <a:uLnTx/>
                <a:uFillTx/>
                <a:latin typeface="Segoe Sans Small Semibold" pitchFamily="2" charset="0"/>
                <a:ea typeface="+mn-ea"/>
                <a:cs typeface="Segoe Sans Small Semibold" pitchFamily="2" charset="0"/>
              </a:rPr>
              <a:t>ORGANIZERS, AND PRESENTERS</a:t>
            </a:r>
          </a:p>
        </p:txBody>
      </p:sp>
    </p:spTree>
    <p:custDataLst>
      <p:tags r:id="rId1"/>
    </p:custDataLst>
    <p:extLst>
      <p:ext uri="{BB962C8B-B14F-4D97-AF65-F5344CB8AC3E}">
        <p14:creationId xmlns:p14="http://schemas.microsoft.com/office/powerpoint/2010/main" val="3189867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EFF65D-5BDC-FDEF-7E83-4BD434A1587D}"/>
              </a:ext>
            </a:extLst>
          </p:cNvPr>
          <p:cNvSpPr>
            <a:spLocks noGrp="1"/>
          </p:cNvSpPr>
          <p:nvPr>
            <p:ph type="title"/>
          </p:nvPr>
        </p:nvSpPr>
        <p:spPr>
          <a:xfrm>
            <a:off x="476250" y="476251"/>
            <a:ext cx="2667000" cy="205121"/>
          </a:xfrm>
        </p:spPr>
        <p:txBody>
          <a:bodyPr/>
          <a:lstStyle/>
          <a:p>
            <a:r>
              <a:rPr lang="en-US" sz="1333" b="1" dirty="0">
                <a:latin typeface="Segoe Sans Display Semibold" pitchFamily="2" charset="0"/>
                <a:cs typeface="Segoe Sans Display Semibold" pitchFamily="2" charset="0"/>
              </a:rPr>
              <a:t>DIGITAL PLATFORM</a:t>
            </a:r>
          </a:p>
        </p:txBody>
      </p:sp>
      <p:sp>
        <p:nvSpPr>
          <p:cNvPr id="4" name="Top Center text callout">
            <a:extLst>
              <a:ext uri="{FF2B5EF4-FFF2-40B4-BE49-F238E27FC236}">
                <a16:creationId xmlns:a16="http://schemas.microsoft.com/office/drawing/2014/main" id="{7D0CA9B3-9BCE-53A7-9D78-8A838C5AE222}"/>
              </a:ext>
            </a:extLst>
          </p:cNvPr>
          <p:cNvSpPr txBox="1"/>
          <p:nvPr/>
        </p:nvSpPr>
        <p:spPr>
          <a:xfrm>
            <a:off x="3340319" y="482819"/>
            <a:ext cx="8184932" cy="552962"/>
          </a:xfrm>
          <a:prstGeom prst="rect">
            <a:avLst/>
          </a:prstGeom>
        </p:spPr>
        <p:txBody>
          <a:bodyPr vert="horz" wrap="square" lIns="0" tIns="0" rIns="0" bIns="0" rtlCol="0" anchor="t">
            <a:noAutofit/>
          </a:bodyPr>
          <a:lstStyle/>
          <a:p>
            <a:pPr marR="4233" defTabSz="761970">
              <a:lnSpc>
                <a:spcPct val="110000"/>
              </a:lnSpc>
              <a:spcBef>
                <a:spcPts val="250"/>
              </a:spcBef>
              <a:spcAft>
                <a:spcPts val="500"/>
              </a:spcAft>
            </a:pPr>
            <a:r>
              <a:rPr lang="en-US" sz="1100" dirty="0">
                <a:solidFill>
                  <a:srgbClr val="2E2F2E"/>
                </a:solidFill>
                <a:latin typeface="Segoe Sans Text" pitchFamily="2" charset="0"/>
                <a:cs typeface="Segoe Sans Text" pitchFamily="2" charset="0"/>
              </a:rPr>
              <a:t>Here are some tips to help make your in-person, hybrid or virtual events more accessible.</a:t>
            </a:r>
          </a:p>
        </p:txBody>
      </p:sp>
      <p:grpSp>
        <p:nvGrpSpPr>
          <p:cNvPr id="56" name="Group 55">
            <a:extLst>
              <a:ext uri="{FF2B5EF4-FFF2-40B4-BE49-F238E27FC236}">
                <a16:creationId xmlns:a16="http://schemas.microsoft.com/office/drawing/2014/main" id="{C3944EA9-C990-8A7B-8BF6-3458339551F0}"/>
              </a:ext>
              <a:ext uri="{C183D7F6-B498-43B3-948B-1728B52AA6E4}">
                <adec:decorative xmlns:adec="http://schemas.microsoft.com/office/drawing/2017/decorative" val="1"/>
              </a:ext>
            </a:extLst>
          </p:cNvPr>
          <p:cNvGrpSpPr/>
          <p:nvPr/>
        </p:nvGrpSpPr>
        <p:grpSpPr>
          <a:xfrm>
            <a:off x="-8834" y="1711546"/>
            <a:ext cx="12200834" cy="2014811"/>
            <a:chOff x="-8834" y="1711546"/>
            <a:chExt cx="12200834" cy="2014811"/>
          </a:xfrm>
        </p:grpSpPr>
        <p:pic>
          <p:nvPicPr>
            <p:cNvPr id="25" name="Picture 24" descr="A colorful art piece with different shapes&#10;&#10;Description automatically generated with medium confidence">
              <a:extLst>
                <a:ext uri="{FF2B5EF4-FFF2-40B4-BE49-F238E27FC236}">
                  <a16:creationId xmlns:a16="http://schemas.microsoft.com/office/drawing/2014/main" id="{8B7466B9-389D-9781-403A-3E7F2D7EA6A9}"/>
                </a:ext>
              </a:extLst>
            </p:cNvPr>
            <p:cNvPicPr>
              <a:picLocks noChangeAspect="1"/>
            </p:cNvPicPr>
            <p:nvPr/>
          </p:nvPicPr>
          <p:blipFill rotWithShape="1">
            <a:blip r:embed="rId3">
              <a:extLst>
                <a:ext uri="{28A0092B-C50C-407E-A947-70E740481C1C}">
                  <a14:useLocalDpi xmlns:a14="http://schemas.microsoft.com/office/drawing/2010/main" val="0"/>
                </a:ext>
              </a:extLst>
            </a:blip>
            <a:srcRect l="42090" t="1" r="303" b="42081"/>
            <a:stretch/>
          </p:blipFill>
          <p:spPr>
            <a:xfrm>
              <a:off x="2952135" y="2939248"/>
              <a:ext cx="1391812" cy="787109"/>
            </a:xfrm>
            <a:prstGeom prst="rect">
              <a:avLst/>
            </a:prstGeom>
          </p:spPr>
        </p:pic>
        <p:pic>
          <p:nvPicPr>
            <p:cNvPr id="29" name="Picture 28">
              <a:extLst>
                <a:ext uri="{FF2B5EF4-FFF2-40B4-BE49-F238E27FC236}">
                  <a16:creationId xmlns:a16="http://schemas.microsoft.com/office/drawing/2014/main" id="{40891FD2-5319-9DCD-BD1F-5C8B1288394D}"/>
                </a:ext>
              </a:extLst>
            </p:cNvPr>
            <p:cNvPicPr>
              <a:picLocks noChangeAspect="1"/>
            </p:cNvPicPr>
            <p:nvPr/>
          </p:nvPicPr>
          <p:blipFill rotWithShape="1">
            <a:blip r:embed="rId4"/>
            <a:srcRect l="12780" t="8073" r="15894" b="-1450"/>
            <a:stretch/>
          </p:blipFill>
          <p:spPr>
            <a:xfrm rot="5400000">
              <a:off x="6960597" y="1898555"/>
              <a:ext cx="2010954" cy="1644649"/>
            </a:xfrm>
            <a:prstGeom prst="rect">
              <a:avLst/>
            </a:prstGeom>
          </p:spPr>
        </p:pic>
        <p:pic>
          <p:nvPicPr>
            <p:cNvPr id="31" name="Picture 30" descr="A colorful background with letters&#10;&#10;Description automatically generated">
              <a:extLst>
                <a:ext uri="{FF2B5EF4-FFF2-40B4-BE49-F238E27FC236}">
                  <a16:creationId xmlns:a16="http://schemas.microsoft.com/office/drawing/2014/main" id="{8D8F1465-3F2C-B8A7-34A3-E060F8D571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6950" y="1711546"/>
              <a:ext cx="1035050" cy="1043495"/>
            </a:xfrm>
            <a:prstGeom prst="rect">
              <a:avLst/>
            </a:prstGeom>
          </p:spPr>
        </p:pic>
        <p:pic>
          <p:nvPicPr>
            <p:cNvPr id="45" name="Picture 44" descr="A person with a hand raised&#10;&#10;Description automatically generated with medium confidence">
              <a:extLst>
                <a:ext uri="{FF2B5EF4-FFF2-40B4-BE49-F238E27FC236}">
                  <a16:creationId xmlns:a16="http://schemas.microsoft.com/office/drawing/2014/main" id="{697BD4C6-4D3C-7615-C8E5-3380EFBC9DE6}"/>
                </a:ext>
              </a:extLst>
            </p:cNvPr>
            <p:cNvPicPr>
              <a:picLocks noChangeAspect="1"/>
            </p:cNvPicPr>
            <p:nvPr/>
          </p:nvPicPr>
          <p:blipFill rotWithShape="1">
            <a:blip r:embed="rId6">
              <a:extLst>
                <a:ext uri="{28A0092B-C50C-407E-A947-70E740481C1C}">
                  <a14:useLocalDpi xmlns:a14="http://schemas.microsoft.com/office/drawing/2010/main" val="0"/>
                </a:ext>
              </a:extLst>
            </a:blip>
            <a:srcRect l="23216" t="7975" r="8612" b="7466"/>
            <a:stretch/>
          </p:blipFill>
          <p:spPr>
            <a:xfrm>
              <a:off x="8788400" y="1715403"/>
              <a:ext cx="2445136" cy="2010954"/>
            </a:xfrm>
            <a:prstGeom prst="rect">
              <a:avLst/>
            </a:prstGeom>
          </p:spPr>
        </p:pic>
        <p:pic>
          <p:nvPicPr>
            <p:cNvPr id="47" name="Picture 46" descr="A person with a headband&#10;&#10;Description automatically generated">
              <a:extLst>
                <a:ext uri="{FF2B5EF4-FFF2-40B4-BE49-F238E27FC236}">
                  <a16:creationId xmlns:a16="http://schemas.microsoft.com/office/drawing/2014/main" id="{6DD4CF33-D2BB-25FF-DD6E-356022C12D8F}"/>
                </a:ext>
              </a:extLst>
            </p:cNvPr>
            <p:cNvPicPr>
              <a:picLocks noChangeAspect="1"/>
            </p:cNvPicPr>
            <p:nvPr/>
          </p:nvPicPr>
          <p:blipFill rotWithShape="1">
            <a:blip r:embed="rId7">
              <a:extLst>
                <a:ext uri="{28A0092B-C50C-407E-A947-70E740481C1C}">
                  <a14:useLocalDpi xmlns:a14="http://schemas.microsoft.com/office/drawing/2010/main" val="0"/>
                </a:ext>
              </a:extLst>
            </a:blip>
            <a:srcRect l="19881" t="11680" r="-7135" b="1066"/>
            <a:stretch/>
          </p:blipFill>
          <p:spPr>
            <a:xfrm>
              <a:off x="2702418" y="1711546"/>
              <a:ext cx="1847958" cy="1232103"/>
            </a:xfrm>
            <a:prstGeom prst="rect">
              <a:avLst/>
            </a:prstGeom>
          </p:spPr>
        </p:pic>
        <p:pic>
          <p:nvPicPr>
            <p:cNvPr id="51" name="Picture 50" descr="A person sitting in a chair with her computer&#10;&#10;Description automatically generated">
              <a:extLst>
                <a:ext uri="{FF2B5EF4-FFF2-40B4-BE49-F238E27FC236}">
                  <a16:creationId xmlns:a16="http://schemas.microsoft.com/office/drawing/2014/main" id="{1F1E9AC6-2F81-90FC-C573-A1E463F644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34" y="1711546"/>
              <a:ext cx="3022053" cy="2014811"/>
            </a:xfrm>
            <a:prstGeom prst="rect">
              <a:avLst/>
            </a:prstGeom>
          </p:spPr>
        </p:pic>
        <p:pic>
          <p:nvPicPr>
            <p:cNvPr id="53" name="Picture 52" descr="A person and person looking at a computer screen&#10;&#10;Description automatically generated">
              <a:extLst>
                <a:ext uri="{FF2B5EF4-FFF2-40B4-BE49-F238E27FC236}">
                  <a16:creationId xmlns:a16="http://schemas.microsoft.com/office/drawing/2014/main" id="{966E42DD-3F6A-8FFD-DDD7-D5D6FA17B2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43946" y="1711655"/>
              <a:ext cx="3022053" cy="2014702"/>
            </a:xfrm>
            <a:prstGeom prst="rect">
              <a:avLst/>
            </a:prstGeom>
          </p:spPr>
        </p:pic>
        <p:pic>
          <p:nvPicPr>
            <p:cNvPr id="55" name="Picture 54" descr="A person and person sitting on a couch looking at a book&#10;&#10;Description automatically generated">
              <a:extLst>
                <a:ext uri="{FF2B5EF4-FFF2-40B4-BE49-F238E27FC236}">
                  <a16:creationId xmlns:a16="http://schemas.microsoft.com/office/drawing/2014/main" id="{19A6B2D8-4F79-DC2D-2D64-63A1C6EC32F9}"/>
                </a:ext>
              </a:extLst>
            </p:cNvPr>
            <p:cNvPicPr>
              <a:picLocks noChangeAspect="1"/>
            </p:cNvPicPr>
            <p:nvPr/>
          </p:nvPicPr>
          <p:blipFill rotWithShape="1">
            <a:blip r:embed="rId10">
              <a:extLst>
                <a:ext uri="{28A0092B-C50C-407E-A947-70E740481C1C}">
                  <a14:useLocalDpi xmlns:a14="http://schemas.microsoft.com/office/drawing/2010/main" val="0"/>
                </a:ext>
              </a:extLst>
            </a:blip>
            <a:srcRect l="21641" t="9729" r="21641"/>
            <a:stretch/>
          </p:blipFill>
          <p:spPr>
            <a:xfrm>
              <a:off x="11233535" y="2709177"/>
              <a:ext cx="958465" cy="1017180"/>
            </a:xfrm>
            <a:prstGeom prst="rect">
              <a:avLst/>
            </a:prstGeom>
          </p:spPr>
        </p:pic>
      </p:grpSp>
      <p:sp>
        <p:nvSpPr>
          <p:cNvPr id="5" name="TextBox 6">
            <a:extLst>
              <a:ext uri="{FF2B5EF4-FFF2-40B4-BE49-F238E27FC236}">
                <a16:creationId xmlns:a16="http://schemas.microsoft.com/office/drawing/2014/main" id="{4C2D0D9A-C509-BB80-D2FF-1F00F1677E74}"/>
              </a:ext>
            </a:extLst>
          </p:cNvPr>
          <p:cNvSpPr txBox="1"/>
          <p:nvPr/>
        </p:nvSpPr>
        <p:spPr>
          <a:xfrm>
            <a:off x="285752" y="3845614"/>
            <a:ext cx="3619500" cy="1416029"/>
          </a:xfrm>
          <a:prstGeom prst="rect">
            <a:avLst/>
          </a:prstGeom>
          <a:solidFill>
            <a:schemeClr val="bg1"/>
          </a:solidFill>
        </p:spPr>
        <p:txBody>
          <a:bodyPr wrap="square" lIns="190500" tIns="190500" rIns="190500" bIns="0" rtlCol="0">
            <a:spAutoFit/>
          </a:bodyPr>
          <a:lstStyle/>
          <a:p>
            <a:pPr defTabSz="634950">
              <a:lnSpc>
                <a:spcPct val="110000"/>
              </a:lnSpc>
              <a:spcBef>
                <a:spcPts val="250"/>
              </a:spcBef>
              <a:spcAft>
                <a:spcPts val="500"/>
              </a:spcAft>
              <a:defRPr/>
            </a:pPr>
            <a:r>
              <a:rPr lang="en-US" sz="1333">
                <a:solidFill>
                  <a:srgbClr val="702573"/>
                </a:solidFill>
                <a:latin typeface="Segoe Sans Text Semibold" pitchFamily="2" charset="0"/>
                <a:cs typeface="Segoe Sans Text Semibold" pitchFamily="2" charset="0"/>
              </a:rPr>
              <a:t>Consider the platform</a:t>
            </a:r>
          </a:p>
          <a:p>
            <a:pPr defTabSz="634950">
              <a:lnSpc>
                <a:spcPct val="110000"/>
              </a:lnSpc>
              <a:spcBef>
                <a:spcPts val="208"/>
              </a:spcBef>
              <a:spcAft>
                <a:spcPts val="417"/>
              </a:spcAft>
              <a:defRPr/>
            </a:pPr>
            <a:r>
              <a:rPr lang="en-US" sz="1000" spc="-3">
                <a:solidFill>
                  <a:srgbClr val="091F2C"/>
                </a:solidFill>
                <a:latin typeface="Segoe Sans Text" pitchFamily="2" charset="0"/>
                <a:cs typeface="Segoe Sans Text" pitchFamily="2" charset="0"/>
              </a:rPr>
              <a:t>Choose an accessible platform that allows people using assistive technology to present and participate. The platform should provide accessibility features such as blurred background and captioning features. </a:t>
            </a:r>
          </a:p>
          <a:p>
            <a:pPr defTabSz="634950">
              <a:lnSpc>
                <a:spcPct val="110000"/>
              </a:lnSpc>
              <a:spcBef>
                <a:spcPts val="208"/>
              </a:spcBef>
              <a:spcAft>
                <a:spcPts val="417"/>
              </a:spcAft>
              <a:defRPr/>
            </a:pPr>
            <a:endParaRPr lang="en-US" sz="1000" spc="-3">
              <a:solidFill>
                <a:srgbClr val="091F2C"/>
              </a:solidFill>
              <a:latin typeface="Segoe Sans Text" pitchFamily="2" charset="0"/>
              <a:ea typeface="Segoe UI" panose="020B0502040204020203" pitchFamily="34" charset="0"/>
              <a:cs typeface="Segoe Sans Text" pitchFamily="2" charset="0"/>
            </a:endParaRPr>
          </a:p>
        </p:txBody>
      </p:sp>
      <p:sp>
        <p:nvSpPr>
          <p:cNvPr id="6" name="TextBox 7">
            <a:extLst>
              <a:ext uri="{FF2B5EF4-FFF2-40B4-BE49-F238E27FC236}">
                <a16:creationId xmlns:a16="http://schemas.microsoft.com/office/drawing/2014/main" id="{CEE41F47-46D9-99A3-4C78-4BEE9BE8261F}"/>
              </a:ext>
            </a:extLst>
          </p:cNvPr>
          <p:cNvSpPr txBox="1"/>
          <p:nvPr/>
        </p:nvSpPr>
        <p:spPr>
          <a:xfrm>
            <a:off x="4095753" y="3845614"/>
            <a:ext cx="3619500" cy="1416029"/>
          </a:xfrm>
          <a:prstGeom prst="rect">
            <a:avLst/>
          </a:prstGeom>
          <a:solidFill>
            <a:schemeClr val="bg1"/>
          </a:solidFill>
        </p:spPr>
        <p:txBody>
          <a:bodyPr wrap="square" lIns="190500" tIns="190500" rIns="190500" bIns="0" rtlCol="0">
            <a:spAutoFit/>
          </a:bodyPr>
          <a:lstStyle/>
          <a:p>
            <a:pPr defTabSz="634950">
              <a:lnSpc>
                <a:spcPct val="110000"/>
              </a:lnSpc>
              <a:spcBef>
                <a:spcPts val="250"/>
              </a:spcBef>
              <a:spcAft>
                <a:spcPts val="500"/>
              </a:spcAft>
              <a:defRPr/>
            </a:pPr>
            <a:r>
              <a:rPr lang="en-US" sz="1333">
                <a:solidFill>
                  <a:srgbClr val="702573"/>
                </a:solidFill>
                <a:latin typeface="Segoe Sans Text Semibold" pitchFamily="2" charset="0"/>
                <a:cs typeface="Segoe Sans Text Semibold" pitchFamily="2" charset="0"/>
              </a:rPr>
              <a:t>Content</a:t>
            </a:r>
          </a:p>
          <a:p>
            <a:pPr defTabSz="634950">
              <a:lnSpc>
                <a:spcPct val="110000"/>
              </a:lnSpc>
              <a:spcBef>
                <a:spcPts val="208"/>
              </a:spcBef>
              <a:spcAft>
                <a:spcPts val="417"/>
              </a:spcAft>
              <a:defRPr/>
            </a:pPr>
            <a:r>
              <a:rPr lang="en-US" sz="1000" spc="-3">
                <a:solidFill>
                  <a:srgbClr val="091F2C"/>
                </a:solidFill>
                <a:latin typeface="Segoe Sans Text" pitchFamily="2" charset="0"/>
                <a:cs typeface="Segoe Sans Text" pitchFamily="2" charset="0"/>
              </a:rPr>
              <a:t>All materials must be accessible. Consider pre-recorded content, especially for complicated technology demonstrations. Share content with the moderator prior to the event for support in the event of technical issues.</a:t>
            </a:r>
          </a:p>
          <a:p>
            <a:pPr defTabSz="634950">
              <a:lnSpc>
                <a:spcPct val="110000"/>
              </a:lnSpc>
              <a:spcBef>
                <a:spcPts val="208"/>
              </a:spcBef>
              <a:spcAft>
                <a:spcPts val="417"/>
              </a:spcAft>
              <a:defRPr/>
            </a:pPr>
            <a:r>
              <a:rPr lang="en-US" sz="1000" spc="-3">
                <a:solidFill>
                  <a:srgbClr val="091F2C"/>
                </a:solidFill>
                <a:latin typeface="Segoe Sans Text" pitchFamily="2" charset="0"/>
                <a:cs typeface="Segoe Sans Text" pitchFamily="2" charset="0"/>
              </a:rPr>
              <a:t> </a:t>
            </a:r>
          </a:p>
        </p:txBody>
      </p:sp>
      <p:sp>
        <p:nvSpPr>
          <p:cNvPr id="7" name="TextBox 8">
            <a:extLst>
              <a:ext uri="{FF2B5EF4-FFF2-40B4-BE49-F238E27FC236}">
                <a16:creationId xmlns:a16="http://schemas.microsoft.com/office/drawing/2014/main" id="{EBA5E809-5B2B-D468-1BD8-CB3010E583B3}"/>
              </a:ext>
            </a:extLst>
          </p:cNvPr>
          <p:cNvSpPr txBox="1"/>
          <p:nvPr/>
        </p:nvSpPr>
        <p:spPr>
          <a:xfrm>
            <a:off x="7905750" y="3845613"/>
            <a:ext cx="3619501" cy="1416029"/>
          </a:xfrm>
          <a:prstGeom prst="rect">
            <a:avLst/>
          </a:prstGeom>
          <a:solidFill>
            <a:schemeClr val="bg1"/>
          </a:solidFill>
        </p:spPr>
        <p:txBody>
          <a:bodyPr wrap="square" lIns="190500" tIns="190500" rIns="190500" bIns="0" rtlCol="0">
            <a:spAutoFit/>
          </a:bodyPr>
          <a:lstStyle/>
          <a:p>
            <a:pPr defTabSz="634950">
              <a:lnSpc>
                <a:spcPct val="110000"/>
              </a:lnSpc>
              <a:spcBef>
                <a:spcPts val="250"/>
              </a:spcBef>
              <a:spcAft>
                <a:spcPts val="500"/>
              </a:spcAft>
              <a:defRPr/>
            </a:pPr>
            <a:r>
              <a:rPr lang="en-US" sz="1333">
                <a:solidFill>
                  <a:srgbClr val="702573"/>
                </a:solidFill>
                <a:latin typeface="Segoe Sans Text Semibold" pitchFamily="2" charset="0"/>
                <a:cs typeface="Segoe Sans Text Semibold" pitchFamily="2" charset="0"/>
              </a:rPr>
              <a:t>Provide support</a:t>
            </a:r>
          </a:p>
          <a:p>
            <a:pPr defTabSz="634950">
              <a:lnSpc>
                <a:spcPct val="110000"/>
              </a:lnSpc>
              <a:spcBef>
                <a:spcPts val="208"/>
              </a:spcBef>
              <a:spcAft>
                <a:spcPts val="417"/>
              </a:spcAft>
              <a:defRPr/>
            </a:pPr>
            <a:r>
              <a:rPr lang="en-US" sz="1000" spc="-3">
                <a:solidFill>
                  <a:srgbClr val="091F2C"/>
                </a:solidFill>
                <a:latin typeface="Segoe Sans Text" pitchFamily="2" charset="0"/>
                <a:cs typeface="Segoe Sans Text" pitchFamily="2" charset="0"/>
              </a:rPr>
              <a:t>Provide technical and accessibility assistance as well as breaks and check-ins. Your technical support team should be trained on disability language and etiquette, assistive technology, and the digital platform.</a:t>
            </a:r>
          </a:p>
          <a:p>
            <a:pPr defTabSz="634950">
              <a:lnSpc>
                <a:spcPct val="110000"/>
              </a:lnSpc>
              <a:spcBef>
                <a:spcPts val="208"/>
              </a:spcBef>
              <a:spcAft>
                <a:spcPts val="417"/>
              </a:spcAft>
              <a:defRPr/>
            </a:pPr>
            <a:endParaRPr lang="en-US" sz="1000" spc="-3">
              <a:solidFill>
                <a:srgbClr val="091F2C"/>
              </a:solidFill>
              <a:latin typeface="Segoe Sans Text" pitchFamily="2" charset="0"/>
              <a:cs typeface="Segoe Sans Text" pitchFamily="2" charset="0"/>
            </a:endParaRPr>
          </a:p>
        </p:txBody>
      </p:sp>
      <p:sp>
        <p:nvSpPr>
          <p:cNvPr id="2" name="Rectangle 1">
            <a:extLst>
              <a:ext uri="{FF2B5EF4-FFF2-40B4-BE49-F238E27FC236}">
                <a16:creationId xmlns:a16="http://schemas.microsoft.com/office/drawing/2014/main" id="{297E08E1-AC7C-633E-1AE5-B8CEED26B65A}"/>
              </a:ext>
            </a:extLst>
          </p:cNvPr>
          <p:cNvSpPr/>
          <p:nvPr/>
        </p:nvSpPr>
        <p:spPr>
          <a:xfrm rot="16200000">
            <a:off x="5995506" y="-6721"/>
            <a:ext cx="192154" cy="12200833"/>
          </a:xfrm>
          <a:prstGeom prst="rect">
            <a:avLst/>
          </a:prstGeom>
          <a:gradFill>
            <a:gsLst>
              <a:gs pos="100000">
                <a:srgbClr val="C5B4E3"/>
              </a:gs>
              <a:gs pos="0">
                <a:srgbClr val="8EC8E9"/>
              </a:gs>
            </a:gsLst>
            <a:lin ang="19800000" scaled="0"/>
          </a:gradFill>
        </p:spPr>
        <p:txBody>
          <a:bodyPr vert="vert" wrap="square" lIns="0" tIns="480060" rIns="0" bIns="0" anchor="ctr" anchorCtr="0">
            <a:no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583" b="1" i="0" u="none" strike="noStrike" kern="1200" cap="all" spc="42" normalizeH="0" baseline="0" noProof="0">
                <a:ln>
                  <a:noFill/>
                </a:ln>
                <a:solidFill>
                  <a:srgbClr val="000000"/>
                </a:solidFill>
                <a:effectLst/>
                <a:uLnTx/>
                <a:uFillTx/>
                <a:latin typeface="Segoe Sans Small Semibold" pitchFamily="2" charset="0"/>
                <a:ea typeface="+mn-ea"/>
                <a:cs typeface="Segoe Sans Small Semibold" pitchFamily="2" charset="0"/>
              </a:rPr>
              <a:t>FOR EVENT PLANNERS</a:t>
            </a:r>
            <a:r>
              <a:rPr lang="en-US" sz="583" b="1" cap="all" spc="42">
                <a:solidFill>
                  <a:srgbClr val="000000"/>
                </a:solidFill>
                <a:latin typeface="Segoe Sans Small Semibold" pitchFamily="2" charset="0"/>
                <a:cs typeface="Segoe Sans Small Semibold" pitchFamily="2" charset="0"/>
              </a:rPr>
              <a:t>, </a:t>
            </a:r>
            <a:r>
              <a:rPr kumimoji="0" lang="en-US" sz="583" b="1" i="0" u="none" strike="noStrike" kern="1200" cap="all" spc="42" normalizeH="0" baseline="0" noProof="0">
                <a:ln>
                  <a:noFill/>
                </a:ln>
                <a:solidFill>
                  <a:srgbClr val="000000"/>
                </a:solidFill>
                <a:effectLst/>
                <a:uLnTx/>
                <a:uFillTx/>
                <a:latin typeface="Segoe Sans Small Semibold" pitchFamily="2" charset="0"/>
                <a:ea typeface="+mn-ea"/>
                <a:cs typeface="Segoe Sans Small Semibold" pitchFamily="2" charset="0"/>
              </a:rPr>
              <a:t>ORGANIZERS, AND PRESENTERS</a:t>
            </a:r>
          </a:p>
        </p:txBody>
      </p:sp>
      <p:sp>
        <p:nvSpPr>
          <p:cNvPr id="12" name="Rectangle 11">
            <a:extLst>
              <a:ext uri="{FF2B5EF4-FFF2-40B4-BE49-F238E27FC236}">
                <a16:creationId xmlns:a16="http://schemas.microsoft.com/office/drawing/2014/main" id="{B6B7AC2E-B9D2-FACB-9B5E-AEB93C529191}"/>
              </a:ext>
              <a:ext uri="{C183D7F6-B498-43B3-948B-1728B52AA6E4}">
                <adec:decorative xmlns:adec="http://schemas.microsoft.com/office/drawing/2017/decorative" val="1"/>
              </a:ext>
            </a:extLst>
          </p:cNvPr>
          <p:cNvSpPr/>
          <p:nvPr/>
        </p:nvSpPr>
        <p:spPr>
          <a:xfrm>
            <a:off x="0" y="6191250"/>
            <a:ext cx="12192000" cy="666750"/>
          </a:xfrm>
          <a:prstGeom prst="rect">
            <a:avLst/>
          </a:prstGeom>
          <a:solidFill>
            <a:srgbClr val="FFF8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srgbClr val="FEFFFE"/>
              </a:solidFill>
              <a:latin typeface="Calibri"/>
            </a:endParaRPr>
          </a:p>
        </p:txBody>
      </p:sp>
    </p:spTree>
    <p:custDataLst>
      <p:tags r:id="rId1"/>
    </p:custDataLst>
    <p:extLst>
      <p:ext uri="{BB962C8B-B14F-4D97-AF65-F5344CB8AC3E}">
        <p14:creationId xmlns:p14="http://schemas.microsoft.com/office/powerpoint/2010/main" val="3314549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669BDA-1DA2-1B5E-1F19-E8879AB68594}"/>
              </a:ext>
            </a:extLst>
          </p:cNvPr>
          <p:cNvSpPr>
            <a:spLocks noGrp="1"/>
          </p:cNvSpPr>
          <p:nvPr>
            <p:ph type="title"/>
          </p:nvPr>
        </p:nvSpPr>
        <p:spPr>
          <a:xfrm>
            <a:off x="476250" y="296985"/>
            <a:ext cx="2667000" cy="205569"/>
          </a:xfrm>
        </p:spPr>
        <p:txBody>
          <a:bodyPr/>
          <a:lstStyle/>
          <a:p>
            <a:pPr defTabSz="761970">
              <a:lnSpc>
                <a:spcPct val="110000"/>
              </a:lnSpc>
              <a:spcBef>
                <a:spcPts val="250"/>
              </a:spcBef>
              <a:spcAft>
                <a:spcPts val="500"/>
              </a:spcAft>
            </a:pPr>
            <a:r>
              <a:rPr lang="en-US" sz="1333" b="1">
                <a:latin typeface="Segoe Sans Display Semibold" pitchFamily="2" charset="0"/>
                <a:cs typeface="Segoe Sans Display Semibold" pitchFamily="2" charset="0"/>
              </a:rPr>
              <a:t> platform</a:t>
            </a:r>
          </a:p>
        </p:txBody>
      </p:sp>
      <p:sp>
        <p:nvSpPr>
          <p:cNvPr id="5" name="Top Center text callout">
            <a:extLst>
              <a:ext uri="{FF2B5EF4-FFF2-40B4-BE49-F238E27FC236}">
                <a16:creationId xmlns:a16="http://schemas.microsoft.com/office/drawing/2014/main" id="{4F2FFC0A-F009-E5D2-5211-EF6C03A7D6A6}"/>
              </a:ext>
            </a:extLst>
          </p:cNvPr>
          <p:cNvSpPr txBox="1"/>
          <p:nvPr/>
        </p:nvSpPr>
        <p:spPr>
          <a:xfrm>
            <a:off x="3283167" y="296985"/>
            <a:ext cx="7775357" cy="938192"/>
          </a:xfrm>
          <a:prstGeom prst="rect">
            <a:avLst/>
          </a:prstGeom>
        </p:spPr>
        <p:txBody>
          <a:bodyPr vert="horz" wrap="square" lIns="0" tIns="0" rIns="0" bIns="0" rtlCol="0" anchor="t">
            <a:noAutofit/>
          </a:bodyPr>
          <a:lstStyle>
            <a:defPPr>
              <a:defRPr lang="en-US"/>
            </a:defPPr>
            <a:lvl1pPr marR="5080">
              <a:lnSpc>
                <a:spcPct val="110000"/>
              </a:lnSpc>
              <a:spcBef>
                <a:spcPts val="300"/>
              </a:spcBef>
              <a:spcAft>
                <a:spcPts val="600"/>
              </a:spcAft>
              <a:defRPr sz="1200">
                <a:latin typeface="Segoe Sans Text" pitchFamily="2" charset="0"/>
                <a:cs typeface="Segoe Sans Text" pitchFamily="2" charset="0"/>
              </a:defRPr>
            </a:lvl1pPr>
          </a:lstStyle>
          <a:p>
            <a:pPr marR="4233" defTabSz="761970">
              <a:spcBef>
                <a:spcPts val="250"/>
              </a:spcBef>
              <a:spcAft>
                <a:spcPts val="500"/>
              </a:spcAft>
            </a:pPr>
            <a:r>
              <a:rPr lang="en-US" sz="1100" dirty="0">
                <a:solidFill>
                  <a:srgbClr val="2E2F2E"/>
                </a:solidFill>
              </a:rPr>
              <a:t>Choose a registration platform that will support ongoing communication with attendees and meets accessibility criteria. </a:t>
            </a:r>
          </a:p>
        </p:txBody>
      </p:sp>
      <p:sp>
        <p:nvSpPr>
          <p:cNvPr id="4" name="Rectangle 3">
            <a:extLst>
              <a:ext uri="{FF2B5EF4-FFF2-40B4-BE49-F238E27FC236}">
                <a16:creationId xmlns:a16="http://schemas.microsoft.com/office/drawing/2014/main" id="{D33A7D2E-AAC7-62BC-A6B2-5E177B4F933D}"/>
              </a:ext>
              <a:ext uri="{C183D7F6-B498-43B3-948B-1728B52AA6E4}">
                <adec:decorative xmlns:adec="http://schemas.microsoft.com/office/drawing/2017/decorative" val="1"/>
              </a:ext>
            </a:extLst>
          </p:cNvPr>
          <p:cNvSpPr/>
          <p:nvPr/>
        </p:nvSpPr>
        <p:spPr>
          <a:xfrm>
            <a:off x="190500" y="2194560"/>
            <a:ext cx="11811000" cy="4670323"/>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srgbClr val="FEFFFE"/>
              </a:solidFill>
              <a:latin typeface="Calibri"/>
            </a:endParaRPr>
          </a:p>
        </p:txBody>
      </p:sp>
      <p:sp>
        <p:nvSpPr>
          <p:cNvPr id="6" name="TextBox 1">
            <a:extLst>
              <a:ext uri="{FF2B5EF4-FFF2-40B4-BE49-F238E27FC236}">
                <a16:creationId xmlns:a16="http://schemas.microsoft.com/office/drawing/2014/main" id="{91547A57-97CB-15F8-566D-2E90EBBA380B}"/>
              </a:ext>
            </a:extLst>
          </p:cNvPr>
          <p:cNvSpPr txBox="1"/>
          <p:nvPr/>
        </p:nvSpPr>
        <p:spPr>
          <a:xfrm>
            <a:off x="482094"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1</a:t>
            </a:r>
          </a:p>
          <a:p>
            <a:pPr defTabSz="761970">
              <a:lnSpc>
                <a:spcPct val="110000"/>
              </a:lnSpc>
              <a:spcBef>
                <a:spcPts val="250"/>
              </a:spcBef>
              <a:spcAft>
                <a:spcPts val="500"/>
              </a:spcAft>
            </a:pPr>
            <a:r>
              <a:rPr lang="en-US" sz="1333" b="1">
                <a:solidFill>
                  <a:srgbClr val="091F2C"/>
                </a:solidFill>
                <a:latin typeface="Segoe Sans Display Semibold" pitchFamily="2" charset="0"/>
                <a:ea typeface="Segoe UI" panose="020B0502040204020203" pitchFamily="34" charset="0"/>
                <a:cs typeface="Segoe Sans Display Semibold" pitchFamily="2" charset="0"/>
              </a:rPr>
              <a:t>Functionality.</a:t>
            </a:r>
          </a:p>
          <a:p>
            <a:pPr defTabSz="761970">
              <a:lnSpc>
                <a:spcPct val="110000"/>
              </a:lnSpc>
              <a:spcBef>
                <a:spcPts val="250"/>
              </a:spcBef>
              <a:spcAft>
                <a:spcPts val="500"/>
              </a:spcAft>
            </a:pPr>
            <a:r>
              <a:rPr lang="en-US" sz="1000">
                <a:effectLst/>
                <a:latin typeface="Segoe Sans Text" pitchFamily="2" charset="0"/>
                <a:ea typeface="Yu Mincho" panose="02020400000000000000" pitchFamily="18" charset="-128"/>
                <a:cs typeface="Segoe Sans Text" pitchFamily="2" charset="0"/>
              </a:rPr>
              <a:t>Ensure that all functions and interactive elements on the registration page can be accessed and operated using keyboard-only navigation, without relying on a mouse</a:t>
            </a:r>
            <a:r>
              <a:rPr lang="en-US" sz="1000">
                <a:latin typeface="Segoe Sans Text" pitchFamily="2" charset="0"/>
                <a:ea typeface="Yu Mincho" panose="02020400000000000000" pitchFamily="18" charset="-128"/>
                <a:cs typeface="Segoe Sans Text" pitchFamily="2" charset="0"/>
              </a:rPr>
              <a:t>.</a:t>
            </a:r>
          </a:p>
          <a:p>
            <a:pPr defTabSz="761970">
              <a:lnSpc>
                <a:spcPct val="110000"/>
              </a:lnSpc>
              <a:spcBef>
                <a:spcPts val="250"/>
              </a:spcBef>
              <a:spcAft>
                <a:spcPts val="500"/>
              </a:spcAft>
            </a:pPr>
            <a:r>
              <a:rPr lang="en-US" sz="1000" spc="-4">
                <a:solidFill>
                  <a:srgbClr val="091F2C"/>
                </a:solidFill>
                <a:latin typeface="Segoe Sans Text" pitchFamily="2" charset="0"/>
                <a:ea typeface="Segoe UI" panose="020B0502040204020203" pitchFamily="34" charset="0"/>
                <a:cs typeface="Segoe Sans Text" pitchFamily="2" charset="0"/>
              </a:rPr>
              <a:t>Use semantic HTML markup to properly structure the content of the page to aid in navigation for screen reader users. Include heading tags, lists and landmarks. </a:t>
            </a:r>
          </a:p>
        </p:txBody>
      </p:sp>
      <p:sp>
        <p:nvSpPr>
          <p:cNvPr id="7" name="TextBox 2">
            <a:extLst>
              <a:ext uri="{FF2B5EF4-FFF2-40B4-BE49-F238E27FC236}">
                <a16:creationId xmlns:a16="http://schemas.microsoft.com/office/drawing/2014/main" id="{C68081D3-33B0-A3DA-E398-A82ED8BD90F8}"/>
              </a:ext>
            </a:extLst>
          </p:cNvPr>
          <p:cNvSpPr txBox="1"/>
          <p:nvPr/>
        </p:nvSpPr>
        <p:spPr>
          <a:xfrm>
            <a:off x="4286250"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2</a:t>
            </a:r>
          </a:p>
          <a:p>
            <a:pPr defTabSz="761970">
              <a:lnSpc>
                <a:spcPct val="110000"/>
              </a:lnSpc>
              <a:spcBef>
                <a:spcPts val="250"/>
              </a:spcBef>
              <a:spcAft>
                <a:spcPts val="500"/>
              </a:spcAft>
            </a:pPr>
            <a:r>
              <a:rPr lang="en-US" sz="1333" b="1">
                <a:solidFill>
                  <a:srgbClr val="091F2C"/>
                </a:solidFill>
                <a:latin typeface="Segoe Sans Display Semibold" pitchFamily="2" charset="0"/>
                <a:cs typeface="Segoe Sans Display Semibold" pitchFamily="2" charset="0"/>
              </a:rPr>
              <a:t>Forms.   </a:t>
            </a:r>
          </a:p>
          <a:p>
            <a:pPr defTabSz="761970">
              <a:lnSpc>
                <a:spcPct val="110000"/>
              </a:lnSpc>
              <a:spcBef>
                <a:spcPts val="250"/>
              </a:spcBef>
              <a:spcAft>
                <a:spcPts val="500"/>
              </a:spcAft>
            </a:pPr>
            <a:r>
              <a:rPr lang="en-US" sz="1000" spc="-4">
                <a:solidFill>
                  <a:srgbClr val="091F2C"/>
                </a:solidFill>
                <a:latin typeface="Segoe Sans Text" pitchFamily="2" charset="0"/>
                <a:cs typeface="Segoe Sans Text" pitchFamily="2" charset="0"/>
              </a:rPr>
              <a:t>Design forms with accessibility in mind by providing clear labels for form fields, using proper field grouping with field set and legend elements, and ensuring that form controls have accessible names and roles.</a:t>
            </a:r>
          </a:p>
        </p:txBody>
      </p:sp>
      <p:sp>
        <p:nvSpPr>
          <p:cNvPr id="8" name="TextBox 3">
            <a:extLst>
              <a:ext uri="{FF2B5EF4-FFF2-40B4-BE49-F238E27FC236}">
                <a16:creationId xmlns:a16="http://schemas.microsoft.com/office/drawing/2014/main" id="{D61E69EC-E118-9AD2-2DC7-702B294668CF}"/>
              </a:ext>
            </a:extLst>
          </p:cNvPr>
          <p:cNvSpPr txBox="1"/>
          <p:nvPr/>
        </p:nvSpPr>
        <p:spPr>
          <a:xfrm>
            <a:off x="8096250"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3</a:t>
            </a:r>
          </a:p>
          <a:p>
            <a:pPr defTabSz="761970">
              <a:lnSpc>
                <a:spcPct val="110000"/>
              </a:lnSpc>
              <a:spcBef>
                <a:spcPts val="250"/>
              </a:spcBef>
              <a:spcAft>
                <a:spcPts val="500"/>
              </a:spcAft>
            </a:pPr>
            <a:r>
              <a:rPr lang="en-US" sz="1333" b="1">
                <a:solidFill>
                  <a:srgbClr val="091F2C"/>
                </a:solidFill>
                <a:latin typeface="Segoe Sans Display Semibold" pitchFamily="2" charset="0"/>
                <a:cs typeface="Segoe Sans Display Semibold" pitchFamily="2" charset="0"/>
              </a:rPr>
              <a:t>Design.    </a:t>
            </a:r>
          </a:p>
          <a:p>
            <a:pPr defTabSz="761970">
              <a:lnSpc>
                <a:spcPct val="110000"/>
              </a:lnSpc>
              <a:spcBef>
                <a:spcPts val="250"/>
              </a:spcBef>
              <a:spcAft>
                <a:spcPts val="500"/>
              </a:spcAft>
            </a:pPr>
            <a:r>
              <a:rPr lang="en-US" sz="1000" spc="-4">
                <a:solidFill>
                  <a:srgbClr val="091F2C"/>
                </a:solidFill>
                <a:latin typeface="Segoe Sans Text" pitchFamily="2" charset="0"/>
                <a:cs typeface="Segoe Sans Text" pitchFamily="2" charset="0"/>
              </a:rPr>
              <a:t>Design the registration page to be responsive and adaptable to different screen sizes and devices, including cell phones and tablets. </a:t>
            </a:r>
          </a:p>
          <a:p>
            <a:pPr defTabSz="761970">
              <a:lnSpc>
                <a:spcPct val="110000"/>
              </a:lnSpc>
              <a:spcBef>
                <a:spcPts val="250"/>
              </a:spcBef>
              <a:spcAft>
                <a:spcPts val="500"/>
              </a:spcAft>
            </a:pPr>
            <a:r>
              <a:rPr lang="en-US" sz="1000" spc="-4">
                <a:solidFill>
                  <a:srgbClr val="091F2C"/>
                </a:solidFill>
                <a:latin typeface="Segoe Sans Text" pitchFamily="2" charset="0"/>
                <a:cs typeface="Segoe Sans Text" pitchFamily="2" charset="0"/>
              </a:rPr>
              <a:t>Learn more at </a:t>
            </a:r>
            <a:r>
              <a:rPr lang="en-US" sz="1000">
                <a:hlinkClick r:id="rId3"/>
              </a:rPr>
              <a:t>Developing for Web Accessibility</a:t>
            </a:r>
            <a:r>
              <a:rPr lang="en-US" sz="1000"/>
              <a:t>.</a:t>
            </a:r>
            <a:endParaRPr lang="en-US" sz="1000" spc="-4">
              <a:solidFill>
                <a:srgbClr val="091F2C"/>
              </a:solidFill>
              <a:latin typeface="Segoe Sans Text" pitchFamily="2" charset="0"/>
              <a:cs typeface="Segoe Sans Text" pitchFamily="2" charset="0"/>
            </a:endParaRPr>
          </a:p>
          <a:p>
            <a:pPr defTabSz="761970">
              <a:lnSpc>
                <a:spcPct val="110000"/>
              </a:lnSpc>
              <a:spcBef>
                <a:spcPts val="250"/>
              </a:spcBef>
              <a:spcAft>
                <a:spcPts val="500"/>
              </a:spcAft>
            </a:pPr>
            <a:endParaRPr lang="en-US" sz="1000" spc="-4">
              <a:solidFill>
                <a:srgbClr val="091F2C"/>
              </a:solidFill>
              <a:latin typeface="Segoe Sans Text" pitchFamily="2" charset="0"/>
              <a:cs typeface="Segoe Sans Text" pitchFamily="2" charset="0"/>
            </a:endParaRPr>
          </a:p>
        </p:txBody>
      </p:sp>
      <p:sp>
        <p:nvSpPr>
          <p:cNvPr id="9" name="TextBox 4">
            <a:extLst>
              <a:ext uri="{FF2B5EF4-FFF2-40B4-BE49-F238E27FC236}">
                <a16:creationId xmlns:a16="http://schemas.microsoft.com/office/drawing/2014/main" id="{A978DC76-5831-59DB-E600-0FCAE3D994E7}"/>
              </a:ext>
            </a:extLst>
          </p:cNvPr>
          <p:cNvSpPr txBox="1"/>
          <p:nvPr/>
        </p:nvSpPr>
        <p:spPr>
          <a:xfrm>
            <a:off x="476250" y="4099560"/>
            <a:ext cx="3619500" cy="228600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4</a:t>
            </a:r>
          </a:p>
          <a:p>
            <a:pPr defTabSz="761970">
              <a:lnSpc>
                <a:spcPct val="110000"/>
              </a:lnSpc>
              <a:spcBef>
                <a:spcPts val="250"/>
              </a:spcBef>
              <a:spcAft>
                <a:spcPts val="500"/>
              </a:spcAft>
            </a:pPr>
            <a:r>
              <a:rPr lang="en-US" sz="1333" b="1">
                <a:solidFill>
                  <a:srgbClr val="091F2C"/>
                </a:solidFill>
                <a:latin typeface="Segoe Sans Display Semibold" pitchFamily="2" charset="0"/>
                <a:cs typeface="Segoe Sans Display Semibold" pitchFamily="2" charset="0"/>
              </a:rPr>
              <a:t>Contrast.   </a:t>
            </a:r>
          </a:p>
          <a:p>
            <a:pPr marR="0" lvl="0">
              <a:lnSpc>
                <a:spcPct val="115000"/>
              </a:lnSpc>
              <a:spcBef>
                <a:spcPts val="0"/>
              </a:spcBef>
              <a:spcAft>
                <a:spcPts val="800"/>
              </a:spcAft>
            </a:pPr>
            <a:r>
              <a:rPr lang="en-US" sz="1000" kern="100">
                <a:effectLst/>
                <a:latin typeface="Segoe Sans Text" pitchFamily="2" charset="0"/>
                <a:ea typeface="Yu Mincho" panose="02020400000000000000" pitchFamily="18" charset="-128"/>
                <a:cs typeface="Segoe Sans Text" pitchFamily="2" charset="0"/>
              </a:rPr>
              <a:t>Ensure sufficient color contrast between text and background elements to make content readable for users with low vision or color blindness. </a:t>
            </a:r>
          </a:p>
          <a:p>
            <a:pPr marR="0" lvl="0">
              <a:lnSpc>
                <a:spcPct val="115000"/>
              </a:lnSpc>
              <a:spcBef>
                <a:spcPts val="0"/>
              </a:spcBef>
              <a:spcAft>
                <a:spcPts val="800"/>
              </a:spcAft>
            </a:pPr>
            <a:r>
              <a:rPr lang="en-US" sz="1000" kern="100">
                <a:effectLst/>
                <a:latin typeface="Segoe Sans Text" pitchFamily="2" charset="0"/>
                <a:ea typeface="Yu Mincho" panose="02020400000000000000" pitchFamily="18" charset="-128"/>
                <a:cs typeface="Segoe Sans Text" pitchFamily="2" charset="0"/>
              </a:rPr>
              <a:t>Aim for a minimum contrast ratio of 4.5:1 for normal text and 3:1 for large text.</a:t>
            </a:r>
          </a:p>
        </p:txBody>
      </p:sp>
      <p:sp>
        <p:nvSpPr>
          <p:cNvPr id="10" name="TextBox 5">
            <a:extLst>
              <a:ext uri="{FF2B5EF4-FFF2-40B4-BE49-F238E27FC236}">
                <a16:creationId xmlns:a16="http://schemas.microsoft.com/office/drawing/2014/main" id="{0036C1A0-DAA9-B101-6E46-0F1EE4FA79BF}"/>
              </a:ext>
            </a:extLst>
          </p:cNvPr>
          <p:cNvSpPr txBox="1"/>
          <p:nvPr/>
        </p:nvSpPr>
        <p:spPr>
          <a:xfrm>
            <a:off x="4286250" y="4099560"/>
            <a:ext cx="3619500" cy="228600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5</a:t>
            </a:r>
          </a:p>
          <a:p>
            <a:pPr defTabSz="761970">
              <a:lnSpc>
                <a:spcPct val="110000"/>
              </a:lnSpc>
              <a:spcBef>
                <a:spcPts val="250"/>
              </a:spcBef>
              <a:spcAft>
                <a:spcPts val="500"/>
              </a:spcAft>
            </a:pPr>
            <a:r>
              <a:rPr lang="en-US" sz="1333" b="1" spc="-8">
                <a:solidFill>
                  <a:srgbClr val="091F2C"/>
                </a:solidFill>
                <a:latin typeface="Segoe Sans Display Semibold" pitchFamily="2" charset="0"/>
                <a:cs typeface="Segoe Sans Display Semibold" pitchFamily="2" charset="0"/>
              </a:rPr>
              <a:t>Testing.</a:t>
            </a:r>
          </a:p>
          <a:p>
            <a:pPr defTabSz="761970">
              <a:lnSpc>
                <a:spcPct val="110000"/>
              </a:lnSpc>
              <a:spcBef>
                <a:spcPts val="250"/>
              </a:spcBef>
              <a:spcAft>
                <a:spcPts val="500"/>
              </a:spcAft>
            </a:pPr>
            <a:r>
              <a:rPr lang="en-US" sz="1000" spc="-17">
                <a:solidFill>
                  <a:srgbClr val="091F2C"/>
                </a:solidFill>
                <a:latin typeface="Segoe Sans Text" pitchFamily="2" charset="0"/>
                <a:cs typeface="Segoe Sans Text" pitchFamily="2" charset="0"/>
              </a:rPr>
              <a:t>Conduct usability testing with individuals with disabilities to gather feedback on the accessibility of the registration page and identify any potential barriers or issues that need to be addressed. </a:t>
            </a:r>
          </a:p>
          <a:p>
            <a:pPr defTabSz="761970">
              <a:lnSpc>
                <a:spcPct val="110000"/>
              </a:lnSpc>
              <a:spcBef>
                <a:spcPts val="250"/>
              </a:spcBef>
              <a:spcAft>
                <a:spcPts val="500"/>
              </a:spcAft>
            </a:pPr>
            <a:r>
              <a:rPr lang="en-US" sz="1000" spc="-4">
                <a:solidFill>
                  <a:srgbClr val="091F2C"/>
                </a:solidFill>
                <a:latin typeface="Segoe Sans Text" pitchFamily="2" charset="0"/>
                <a:cs typeface="Segoe Sans Text" pitchFamily="2" charset="0"/>
              </a:rPr>
              <a:t>Test the page's functionality and layout across various devices and screen resolutions.</a:t>
            </a:r>
          </a:p>
        </p:txBody>
      </p:sp>
    </p:spTree>
    <p:custDataLst>
      <p:tags r:id="rId1"/>
    </p:custDataLst>
    <p:extLst>
      <p:ext uri="{BB962C8B-B14F-4D97-AF65-F5344CB8AC3E}">
        <p14:creationId xmlns:p14="http://schemas.microsoft.com/office/powerpoint/2010/main" val="1092306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7801335-E613-2AD0-D1F0-049B62F46AE1}"/>
              </a:ext>
            </a:extLst>
          </p:cNvPr>
          <p:cNvSpPr txBox="1">
            <a:spLocks noGrp="1"/>
          </p:cNvSpPr>
          <p:nvPr>
            <p:ph type="title"/>
          </p:nvPr>
        </p:nvSpPr>
        <p:spPr>
          <a:xfrm>
            <a:off x="920473" y="2864316"/>
            <a:ext cx="3925012" cy="564684"/>
          </a:xfrm>
          <a:prstGeom prst="rect">
            <a:avLst/>
          </a:prstGeom>
          <a:noFill/>
          <a:ln>
            <a:noFill/>
            <a:prstDash/>
          </a:ln>
          <a:effectLst/>
        </p:spPr>
        <p:txBody>
          <a:bodyPr rot="0" spcFirstLastPara="0" vertOverflow="overflow" horzOverflow="overflow" vert="horz" wrap="square" lIns="0" tIns="10583" rIns="0" bIns="0" numCol="1" spcCol="0" rtlCol="0" fromWordArt="0" anchor="t" anchorCtr="0" forceAA="0" compatLnSpc="1">
            <a:prstTxWarp prst="textNoShape">
              <a:avLst/>
            </a:prstTxWarp>
            <a:spAutoFit/>
          </a:bodyPr>
          <a:lstStyle>
            <a:lvl1pPr>
              <a:defRPr b="1" i="0">
                <a:latin typeface="Segoe UI Semibold" charset="0"/>
                <a:ea typeface="+mj-ea"/>
                <a:cs typeface="Segoe UI Semibold" charset="0"/>
              </a:defRPr>
            </a:lvl1pPr>
          </a:lstStyle>
          <a:p>
            <a:pPr marL="10583" algn="l" defTabSz="761970" rtl="0">
              <a:spcBef>
                <a:spcPts val="83"/>
              </a:spcBef>
              <a:defRPr/>
            </a:pPr>
            <a:r>
              <a:rPr lang="en-US" sz="3600" cap="none" spc="0">
                <a:ln>
                  <a:noFill/>
                </a:ln>
                <a:solidFill>
                  <a:srgbClr val="702573"/>
                </a:solidFill>
                <a:latin typeface="Segoe Sans Display Semibold" pitchFamily="2" charset="0"/>
                <a:ea typeface="Segoe UI Emoji" panose="020B0502040204020203" pitchFamily="34" charset="0"/>
                <a:cs typeface="Segoe Sans Display Semibold" pitchFamily="2" charset="0"/>
              </a:rPr>
              <a:t>3 | Registration</a:t>
            </a:r>
          </a:p>
        </p:txBody>
      </p:sp>
      <p:sp>
        <p:nvSpPr>
          <p:cNvPr id="7" name="Rectangle 6">
            <a:extLst>
              <a:ext uri="{FF2B5EF4-FFF2-40B4-BE49-F238E27FC236}">
                <a16:creationId xmlns:a16="http://schemas.microsoft.com/office/drawing/2014/main" id="{882A8505-F9C9-0FFD-20D8-7501A177CD76}"/>
              </a:ext>
            </a:extLst>
          </p:cNvPr>
          <p:cNvSpPr/>
          <p:nvPr/>
        </p:nvSpPr>
        <p:spPr>
          <a:xfrm rot="16200000">
            <a:off x="6004340" y="1133311"/>
            <a:ext cx="192154" cy="12200833"/>
          </a:xfrm>
          <a:prstGeom prst="rect">
            <a:avLst/>
          </a:prstGeom>
          <a:gradFill>
            <a:gsLst>
              <a:gs pos="100000">
                <a:srgbClr val="C5B4E3"/>
              </a:gs>
              <a:gs pos="0">
                <a:srgbClr val="8EC8E9"/>
              </a:gs>
            </a:gsLst>
            <a:lin ang="19800000" scaled="0"/>
          </a:gradFill>
        </p:spPr>
        <p:txBody>
          <a:bodyPr vert="vert" wrap="square" lIns="0" tIns="480060" rIns="0" bIns="0" anchor="ctr" anchorCtr="0">
            <a:no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583" b="1" i="0" u="none" strike="noStrike" kern="1200" cap="all" spc="42" normalizeH="0" baseline="0" noProof="0">
                <a:ln>
                  <a:noFill/>
                </a:ln>
                <a:solidFill>
                  <a:srgbClr val="000000"/>
                </a:solidFill>
                <a:effectLst/>
                <a:uLnTx/>
                <a:uFillTx/>
                <a:latin typeface="Segoe Sans Small Semibold" pitchFamily="2" charset="0"/>
                <a:ea typeface="+mn-ea"/>
                <a:cs typeface="Segoe Sans Small Semibold" pitchFamily="2" charset="0"/>
              </a:rPr>
              <a:t>FOR EVENT PLANNERS</a:t>
            </a:r>
            <a:r>
              <a:rPr lang="en-US" sz="583" b="1" cap="all" spc="42">
                <a:solidFill>
                  <a:srgbClr val="000000"/>
                </a:solidFill>
                <a:latin typeface="Segoe Sans Small Semibold" pitchFamily="2" charset="0"/>
                <a:cs typeface="Segoe Sans Small Semibold" pitchFamily="2" charset="0"/>
              </a:rPr>
              <a:t>, </a:t>
            </a:r>
            <a:r>
              <a:rPr kumimoji="0" lang="en-US" sz="583" b="1" i="0" u="none" strike="noStrike" kern="1200" cap="all" spc="42" normalizeH="0" baseline="0" noProof="0">
                <a:ln>
                  <a:noFill/>
                </a:ln>
                <a:solidFill>
                  <a:srgbClr val="000000"/>
                </a:solidFill>
                <a:effectLst/>
                <a:uLnTx/>
                <a:uFillTx/>
                <a:latin typeface="Segoe Sans Small Semibold" pitchFamily="2" charset="0"/>
                <a:ea typeface="+mn-ea"/>
                <a:cs typeface="Segoe Sans Small Semibold" pitchFamily="2" charset="0"/>
              </a:rPr>
              <a:t>ORGANIZERS, AND PRESENTERS</a:t>
            </a:r>
          </a:p>
        </p:txBody>
      </p:sp>
    </p:spTree>
    <p:extLst>
      <p:ext uri="{BB962C8B-B14F-4D97-AF65-F5344CB8AC3E}">
        <p14:creationId xmlns:p14="http://schemas.microsoft.com/office/powerpoint/2010/main" val="1020780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669BDA-1DA2-1B5E-1F19-E8879AB68594}"/>
              </a:ext>
            </a:extLst>
          </p:cNvPr>
          <p:cNvSpPr>
            <a:spLocks noGrp="1"/>
          </p:cNvSpPr>
          <p:nvPr>
            <p:ph type="title"/>
          </p:nvPr>
        </p:nvSpPr>
        <p:spPr>
          <a:xfrm>
            <a:off x="476250" y="296985"/>
            <a:ext cx="2667000" cy="205569"/>
          </a:xfrm>
        </p:spPr>
        <p:txBody>
          <a:bodyPr/>
          <a:lstStyle/>
          <a:p>
            <a:pPr defTabSz="761970">
              <a:lnSpc>
                <a:spcPct val="110000"/>
              </a:lnSpc>
              <a:spcBef>
                <a:spcPts val="250"/>
              </a:spcBef>
              <a:spcAft>
                <a:spcPts val="500"/>
              </a:spcAft>
            </a:pPr>
            <a:r>
              <a:rPr lang="en-US" sz="1333" b="1">
                <a:latin typeface="Segoe Sans Display Semibold" pitchFamily="2" charset="0"/>
                <a:cs typeface="Segoe Sans Display Semibold" pitchFamily="2" charset="0"/>
              </a:rPr>
              <a:t>online Registration</a:t>
            </a:r>
          </a:p>
        </p:txBody>
      </p:sp>
      <p:sp>
        <p:nvSpPr>
          <p:cNvPr id="5" name="Top Center text callout">
            <a:extLst>
              <a:ext uri="{FF2B5EF4-FFF2-40B4-BE49-F238E27FC236}">
                <a16:creationId xmlns:a16="http://schemas.microsoft.com/office/drawing/2014/main" id="{4F2FFC0A-F009-E5D2-5211-EF6C03A7D6A6}"/>
              </a:ext>
            </a:extLst>
          </p:cNvPr>
          <p:cNvSpPr txBox="1"/>
          <p:nvPr/>
        </p:nvSpPr>
        <p:spPr>
          <a:xfrm>
            <a:off x="3283167" y="296985"/>
            <a:ext cx="7775357" cy="938192"/>
          </a:xfrm>
          <a:prstGeom prst="rect">
            <a:avLst/>
          </a:prstGeom>
        </p:spPr>
        <p:txBody>
          <a:bodyPr vert="horz" wrap="square" lIns="0" tIns="0" rIns="0" bIns="0" rtlCol="0" anchor="t">
            <a:noAutofit/>
          </a:bodyPr>
          <a:lstStyle>
            <a:defPPr>
              <a:defRPr lang="en-US"/>
            </a:defPPr>
            <a:lvl1pPr marR="5080">
              <a:lnSpc>
                <a:spcPct val="110000"/>
              </a:lnSpc>
              <a:spcBef>
                <a:spcPts val="300"/>
              </a:spcBef>
              <a:spcAft>
                <a:spcPts val="600"/>
              </a:spcAft>
              <a:defRPr sz="1200">
                <a:latin typeface="Segoe Sans Text" pitchFamily="2" charset="0"/>
                <a:cs typeface="Segoe Sans Text" pitchFamily="2" charset="0"/>
              </a:defRPr>
            </a:lvl1pPr>
          </a:lstStyle>
          <a:p>
            <a:pPr marR="4233" defTabSz="761970">
              <a:spcBef>
                <a:spcPts val="250"/>
              </a:spcBef>
              <a:spcAft>
                <a:spcPts val="500"/>
              </a:spcAft>
            </a:pPr>
            <a:r>
              <a:rPr lang="en-US" sz="1100" dirty="0">
                <a:solidFill>
                  <a:srgbClr val="2E2F2E"/>
                </a:solidFill>
              </a:rPr>
              <a:t>Providing accessible registration options not only enhances the overall attendee experience but also demonstrates a commitment to inclusivity and diversity, fostering a positive atmosphere for all participants.</a:t>
            </a:r>
          </a:p>
        </p:txBody>
      </p:sp>
      <p:sp>
        <p:nvSpPr>
          <p:cNvPr id="4" name="Rectangle 3">
            <a:extLst>
              <a:ext uri="{FF2B5EF4-FFF2-40B4-BE49-F238E27FC236}">
                <a16:creationId xmlns:a16="http://schemas.microsoft.com/office/drawing/2014/main" id="{D33A7D2E-AAC7-62BC-A6B2-5E177B4F933D}"/>
              </a:ext>
              <a:ext uri="{C183D7F6-B498-43B3-948B-1728B52AA6E4}">
                <adec:decorative xmlns:adec="http://schemas.microsoft.com/office/drawing/2017/decorative" val="1"/>
              </a:ext>
            </a:extLst>
          </p:cNvPr>
          <p:cNvSpPr/>
          <p:nvPr/>
        </p:nvSpPr>
        <p:spPr>
          <a:xfrm>
            <a:off x="190500" y="2194560"/>
            <a:ext cx="11811000" cy="4670323"/>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srgbClr val="FEFFFE"/>
              </a:solidFill>
              <a:latin typeface="Calibri"/>
            </a:endParaRPr>
          </a:p>
        </p:txBody>
      </p:sp>
      <p:sp>
        <p:nvSpPr>
          <p:cNvPr id="6" name="TextBox 1">
            <a:extLst>
              <a:ext uri="{FF2B5EF4-FFF2-40B4-BE49-F238E27FC236}">
                <a16:creationId xmlns:a16="http://schemas.microsoft.com/office/drawing/2014/main" id="{91547A57-97CB-15F8-566D-2E90EBBA380B}"/>
              </a:ext>
            </a:extLst>
          </p:cNvPr>
          <p:cNvSpPr txBox="1"/>
          <p:nvPr/>
        </p:nvSpPr>
        <p:spPr>
          <a:xfrm>
            <a:off x="482094"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1</a:t>
            </a:r>
          </a:p>
          <a:p>
            <a:pPr defTabSz="761970">
              <a:lnSpc>
                <a:spcPct val="110000"/>
              </a:lnSpc>
              <a:spcBef>
                <a:spcPts val="250"/>
              </a:spcBef>
              <a:spcAft>
                <a:spcPts val="500"/>
              </a:spcAft>
            </a:pPr>
            <a:r>
              <a:rPr lang="en-US" sz="1333" b="1">
                <a:solidFill>
                  <a:srgbClr val="091F2C"/>
                </a:solidFill>
                <a:latin typeface="Segoe Sans Display Semibold" pitchFamily="2" charset="0"/>
                <a:ea typeface="Segoe UI" panose="020B0502040204020203" pitchFamily="34" charset="0"/>
                <a:cs typeface="Segoe Sans Display Semibold" pitchFamily="2" charset="0"/>
              </a:rPr>
              <a:t>Make it accessible.</a:t>
            </a:r>
          </a:p>
          <a:p>
            <a:pPr defTabSz="761970">
              <a:lnSpc>
                <a:spcPct val="110000"/>
              </a:lnSpc>
              <a:spcBef>
                <a:spcPts val="250"/>
              </a:spcBef>
              <a:spcAft>
                <a:spcPts val="500"/>
              </a:spcAft>
            </a:pPr>
            <a:r>
              <a:rPr lang="en-US" sz="1000">
                <a:effectLst/>
                <a:latin typeface="Segoe Sans Text" pitchFamily="2" charset="0"/>
                <a:ea typeface="Yu Mincho" panose="02020400000000000000" pitchFamily="18" charset="-128"/>
                <a:cs typeface="Segoe Sans Text" pitchFamily="2" charset="0"/>
              </a:rPr>
              <a:t>Provide an accessible registration form. Whether you’re using Microsoft Forms, Eventify, or another format, your registration form must be accessible. </a:t>
            </a:r>
          </a:p>
          <a:p>
            <a:pPr defTabSz="761970">
              <a:lnSpc>
                <a:spcPct val="110000"/>
              </a:lnSpc>
              <a:spcBef>
                <a:spcPts val="250"/>
              </a:spcBef>
              <a:spcAft>
                <a:spcPts val="500"/>
              </a:spcAft>
            </a:pPr>
            <a:r>
              <a:rPr lang="en-US" sz="1000">
                <a:latin typeface="Segoe Sans Text" pitchFamily="2" charset="0"/>
                <a:ea typeface="Yu Mincho" panose="02020400000000000000" pitchFamily="18" charset="-128"/>
                <a:cs typeface="Segoe Sans Text" pitchFamily="2" charset="0"/>
              </a:rPr>
              <a:t>Test your form before sending it to your audience to make sure you meet accessibility standards.</a:t>
            </a:r>
            <a:endParaRPr lang="en-US" sz="1000" spc="-4">
              <a:solidFill>
                <a:srgbClr val="091F2C"/>
              </a:solidFill>
              <a:latin typeface="Segoe Sans Text" pitchFamily="2" charset="0"/>
              <a:ea typeface="Segoe UI" panose="020B0502040204020203" pitchFamily="34" charset="0"/>
              <a:cs typeface="Segoe Sans Text" pitchFamily="2" charset="0"/>
            </a:endParaRPr>
          </a:p>
        </p:txBody>
      </p:sp>
      <p:sp>
        <p:nvSpPr>
          <p:cNvPr id="7" name="TextBox 2">
            <a:extLst>
              <a:ext uri="{FF2B5EF4-FFF2-40B4-BE49-F238E27FC236}">
                <a16:creationId xmlns:a16="http://schemas.microsoft.com/office/drawing/2014/main" id="{C68081D3-33B0-A3DA-E398-A82ED8BD90F8}"/>
              </a:ext>
            </a:extLst>
          </p:cNvPr>
          <p:cNvSpPr txBox="1"/>
          <p:nvPr/>
        </p:nvSpPr>
        <p:spPr>
          <a:xfrm>
            <a:off x="4286250"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2</a:t>
            </a:r>
          </a:p>
          <a:p>
            <a:pPr defTabSz="761970">
              <a:lnSpc>
                <a:spcPct val="110000"/>
              </a:lnSpc>
              <a:spcBef>
                <a:spcPts val="250"/>
              </a:spcBef>
              <a:spcAft>
                <a:spcPts val="500"/>
              </a:spcAft>
            </a:pPr>
            <a:r>
              <a:rPr lang="en-US" sz="1333" b="1">
                <a:solidFill>
                  <a:srgbClr val="091F2C"/>
                </a:solidFill>
                <a:latin typeface="Segoe Sans Display Semibold" pitchFamily="2" charset="0"/>
                <a:cs typeface="Segoe Sans Display Semibold" pitchFamily="2" charset="0"/>
              </a:rPr>
              <a:t>Accommodations.   </a:t>
            </a:r>
          </a:p>
          <a:p>
            <a:pPr defTabSz="761970">
              <a:lnSpc>
                <a:spcPct val="110000"/>
              </a:lnSpc>
              <a:spcBef>
                <a:spcPts val="250"/>
              </a:spcBef>
              <a:spcAft>
                <a:spcPts val="500"/>
              </a:spcAft>
            </a:pPr>
            <a:r>
              <a:rPr lang="en-US" sz="1000" spc="-4">
                <a:solidFill>
                  <a:srgbClr val="091F2C"/>
                </a:solidFill>
                <a:latin typeface="Segoe Sans Text" pitchFamily="2" charset="0"/>
                <a:cs typeface="Segoe Sans Text" pitchFamily="2" charset="0"/>
              </a:rPr>
              <a:t>Provide a list of accommodations you will offer at your event and allow participants and presenters to request additional accommodations such as hearing or visual assistance. </a:t>
            </a:r>
          </a:p>
          <a:p>
            <a:pPr defTabSz="761970">
              <a:lnSpc>
                <a:spcPct val="110000"/>
              </a:lnSpc>
              <a:spcBef>
                <a:spcPts val="250"/>
              </a:spcBef>
              <a:spcAft>
                <a:spcPts val="500"/>
              </a:spcAft>
            </a:pPr>
            <a:r>
              <a:rPr lang="en-US" sz="1000" spc="-4">
                <a:solidFill>
                  <a:srgbClr val="091F2C"/>
                </a:solidFill>
                <a:latin typeface="Segoe Sans Text" pitchFamily="2" charset="0"/>
                <a:cs typeface="Segoe Sans Text" pitchFamily="2" charset="0"/>
              </a:rPr>
              <a:t>Accessible hotel rooms with rooms with roll in showers, doorbells with flashing lights, adjoining rooms for PCA’s. </a:t>
            </a:r>
          </a:p>
          <a:p>
            <a:pPr defTabSz="761970">
              <a:lnSpc>
                <a:spcPct val="110000"/>
              </a:lnSpc>
              <a:spcBef>
                <a:spcPts val="250"/>
              </a:spcBef>
              <a:spcAft>
                <a:spcPts val="500"/>
              </a:spcAft>
            </a:pPr>
            <a:r>
              <a:rPr lang="en-US" sz="1000" spc="-4">
                <a:solidFill>
                  <a:srgbClr val="091F2C"/>
                </a:solidFill>
                <a:latin typeface="Segoe Sans Text" pitchFamily="2" charset="0"/>
                <a:cs typeface="Segoe Sans Text" pitchFamily="2" charset="0"/>
              </a:rPr>
              <a:t>. </a:t>
            </a:r>
          </a:p>
        </p:txBody>
      </p:sp>
      <p:sp>
        <p:nvSpPr>
          <p:cNvPr id="8" name="TextBox 3">
            <a:extLst>
              <a:ext uri="{FF2B5EF4-FFF2-40B4-BE49-F238E27FC236}">
                <a16:creationId xmlns:a16="http://schemas.microsoft.com/office/drawing/2014/main" id="{D61E69EC-E118-9AD2-2DC7-702B294668CF}"/>
              </a:ext>
            </a:extLst>
          </p:cNvPr>
          <p:cNvSpPr txBox="1"/>
          <p:nvPr/>
        </p:nvSpPr>
        <p:spPr>
          <a:xfrm>
            <a:off x="8096250"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3</a:t>
            </a:r>
          </a:p>
          <a:p>
            <a:pPr defTabSz="761970">
              <a:lnSpc>
                <a:spcPct val="110000"/>
              </a:lnSpc>
              <a:spcBef>
                <a:spcPts val="250"/>
              </a:spcBef>
              <a:spcAft>
                <a:spcPts val="500"/>
              </a:spcAft>
            </a:pPr>
            <a:r>
              <a:rPr lang="en-US" sz="1333" b="1">
                <a:solidFill>
                  <a:srgbClr val="091F2C"/>
                </a:solidFill>
                <a:latin typeface="Segoe Sans Display Semibold" pitchFamily="2" charset="0"/>
                <a:cs typeface="Segoe Sans Display Semibold" pitchFamily="2" charset="0"/>
              </a:rPr>
              <a:t>Meals.    </a:t>
            </a:r>
          </a:p>
          <a:p>
            <a:pPr defTabSz="761970">
              <a:lnSpc>
                <a:spcPct val="110000"/>
              </a:lnSpc>
              <a:spcBef>
                <a:spcPts val="250"/>
              </a:spcBef>
              <a:spcAft>
                <a:spcPts val="500"/>
              </a:spcAft>
            </a:pPr>
            <a:r>
              <a:rPr lang="en-US" sz="1000" spc="-4">
                <a:solidFill>
                  <a:srgbClr val="091F2C"/>
                </a:solidFill>
                <a:latin typeface="Segoe Sans Text" pitchFamily="2" charset="0"/>
                <a:cs typeface="Segoe Sans Text" pitchFamily="2" charset="0"/>
              </a:rPr>
              <a:t>If food will be provided at your event, ask participants to identify any dietary requirements including options such as vegetarian, vegan, halal, Kosher, Diabetic options (low carb, low sugar, low fat), and/or food allergies. </a:t>
            </a:r>
          </a:p>
          <a:p>
            <a:pPr defTabSz="761970">
              <a:lnSpc>
                <a:spcPct val="110000"/>
              </a:lnSpc>
              <a:spcBef>
                <a:spcPts val="250"/>
              </a:spcBef>
              <a:spcAft>
                <a:spcPts val="500"/>
              </a:spcAft>
            </a:pPr>
            <a:r>
              <a:rPr lang="en-US" sz="1000" spc="-4">
                <a:solidFill>
                  <a:srgbClr val="091F2C"/>
                </a:solidFill>
                <a:latin typeface="Segoe Sans Text" pitchFamily="2" charset="0"/>
                <a:cs typeface="Segoe Sans Text" pitchFamily="2" charset="0"/>
              </a:rPr>
              <a:t>Do not include calorie counts on menus. </a:t>
            </a:r>
          </a:p>
        </p:txBody>
      </p:sp>
      <p:sp>
        <p:nvSpPr>
          <p:cNvPr id="9" name="TextBox 4">
            <a:extLst>
              <a:ext uri="{FF2B5EF4-FFF2-40B4-BE49-F238E27FC236}">
                <a16:creationId xmlns:a16="http://schemas.microsoft.com/office/drawing/2014/main" id="{A978DC76-5831-59DB-E600-0FCAE3D994E7}"/>
              </a:ext>
            </a:extLst>
          </p:cNvPr>
          <p:cNvSpPr txBox="1"/>
          <p:nvPr/>
        </p:nvSpPr>
        <p:spPr>
          <a:xfrm>
            <a:off x="476250" y="4099560"/>
            <a:ext cx="3619500" cy="228600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4</a:t>
            </a:r>
          </a:p>
          <a:p>
            <a:pPr defTabSz="761970">
              <a:lnSpc>
                <a:spcPct val="110000"/>
              </a:lnSpc>
              <a:spcBef>
                <a:spcPts val="250"/>
              </a:spcBef>
              <a:spcAft>
                <a:spcPts val="500"/>
              </a:spcAft>
            </a:pPr>
            <a:r>
              <a:rPr lang="en-US" sz="1333" b="1">
                <a:solidFill>
                  <a:srgbClr val="091F2C"/>
                </a:solidFill>
                <a:latin typeface="Segoe Sans Display Semibold" pitchFamily="2" charset="0"/>
                <a:cs typeface="Segoe Sans Display Semibold" pitchFamily="2" charset="0"/>
              </a:rPr>
              <a:t>Assistants.   </a:t>
            </a:r>
          </a:p>
          <a:p>
            <a:pPr marR="0" lvl="0">
              <a:lnSpc>
                <a:spcPct val="115000"/>
              </a:lnSpc>
              <a:spcBef>
                <a:spcPts val="0"/>
              </a:spcBef>
              <a:spcAft>
                <a:spcPts val="800"/>
              </a:spcAft>
            </a:pPr>
            <a:r>
              <a:rPr lang="en-US" sz="1000" kern="100">
                <a:effectLst/>
                <a:latin typeface="Segoe Sans Text" pitchFamily="2" charset="0"/>
                <a:ea typeface="Yu Mincho" panose="02020400000000000000" pitchFamily="18" charset="-128"/>
                <a:cs typeface="Segoe Sans Text" pitchFamily="2" charset="0"/>
              </a:rPr>
              <a:t>Provide a field for attendees to input personal care attendant’s (PCA), and sighted guides names for badge purposes at the event.  </a:t>
            </a:r>
          </a:p>
          <a:p>
            <a:pPr marR="0" lvl="0">
              <a:lnSpc>
                <a:spcPct val="115000"/>
              </a:lnSpc>
              <a:spcBef>
                <a:spcPts val="0"/>
              </a:spcBef>
              <a:spcAft>
                <a:spcPts val="800"/>
              </a:spcAft>
            </a:pPr>
            <a:r>
              <a:rPr lang="en-US" sz="1000" kern="100">
                <a:effectLst/>
                <a:latin typeface="Segoe Sans Text" pitchFamily="2" charset="0"/>
                <a:ea typeface="Yu Mincho" panose="02020400000000000000" pitchFamily="18" charset="-128"/>
                <a:cs typeface="Segoe Sans Text" pitchFamily="2" charset="0"/>
              </a:rPr>
              <a:t>If badges are required for all attendees to access the event, PCAs and sighted attendants must be given the same access to support the attendees appropriately.</a:t>
            </a:r>
          </a:p>
        </p:txBody>
      </p:sp>
      <p:sp>
        <p:nvSpPr>
          <p:cNvPr id="10" name="TextBox 5">
            <a:extLst>
              <a:ext uri="{FF2B5EF4-FFF2-40B4-BE49-F238E27FC236}">
                <a16:creationId xmlns:a16="http://schemas.microsoft.com/office/drawing/2014/main" id="{0036C1A0-DAA9-B101-6E46-0F1EE4FA79BF}"/>
              </a:ext>
            </a:extLst>
          </p:cNvPr>
          <p:cNvSpPr txBox="1"/>
          <p:nvPr/>
        </p:nvSpPr>
        <p:spPr>
          <a:xfrm>
            <a:off x="4286250" y="4099560"/>
            <a:ext cx="3619500" cy="228600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5</a:t>
            </a:r>
          </a:p>
          <a:p>
            <a:pPr defTabSz="761970">
              <a:lnSpc>
                <a:spcPct val="110000"/>
              </a:lnSpc>
              <a:spcBef>
                <a:spcPts val="250"/>
              </a:spcBef>
              <a:spcAft>
                <a:spcPts val="500"/>
              </a:spcAft>
            </a:pPr>
            <a:r>
              <a:rPr lang="en-US" sz="1333" b="1" spc="-8">
                <a:solidFill>
                  <a:srgbClr val="091F2C"/>
                </a:solidFill>
                <a:latin typeface="Segoe Sans Display Semibold" pitchFamily="2" charset="0"/>
                <a:cs typeface="Segoe Sans Display Semibold" pitchFamily="2" charset="0"/>
              </a:rPr>
              <a:t>Walkthroughs (optional).</a:t>
            </a:r>
          </a:p>
          <a:p>
            <a:pPr defTabSz="761970">
              <a:lnSpc>
                <a:spcPct val="110000"/>
              </a:lnSpc>
              <a:spcBef>
                <a:spcPts val="250"/>
              </a:spcBef>
              <a:spcAft>
                <a:spcPts val="500"/>
              </a:spcAft>
            </a:pPr>
            <a:r>
              <a:rPr lang="en-US" sz="1000" spc="-17">
                <a:solidFill>
                  <a:srgbClr val="091F2C"/>
                </a:solidFill>
                <a:latin typeface="Segoe Sans Text" pitchFamily="2" charset="0"/>
                <a:cs typeface="Segoe Sans Text" pitchFamily="2" charset="0"/>
              </a:rPr>
              <a:t>Provide dates and times for attendees to sign up for a walkthrough of the event space.  </a:t>
            </a:r>
          </a:p>
          <a:p>
            <a:pPr defTabSz="761970">
              <a:lnSpc>
                <a:spcPct val="110000"/>
              </a:lnSpc>
              <a:spcBef>
                <a:spcPts val="250"/>
              </a:spcBef>
              <a:spcAft>
                <a:spcPts val="500"/>
              </a:spcAft>
            </a:pPr>
            <a:r>
              <a:rPr lang="en-US" sz="1000" spc="-17">
                <a:solidFill>
                  <a:srgbClr val="091F2C"/>
                </a:solidFill>
                <a:latin typeface="Segoe Sans Text" pitchFamily="2" charset="0"/>
                <a:cs typeface="Segoe Sans Text" pitchFamily="2" charset="0"/>
              </a:rPr>
              <a:t>Be sure to request whether accommodations will be needed for the event space walkthrough</a:t>
            </a:r>
            <a:r>
              <a:rPr lang="en-US" sz="1000" spc="-4">
                <a:solidFill>
                  <a:srgbClr val="091F2C"/>
                </a:solidFill>
                <a:latin typeface="Segoe Sans Text" pitchFamily="2" charset="0"/>
                <a:cs typeface="Segoe Sans Text" pitchFamily="2" charset="0"/>
              </a:rPr>
              <a:t>. </a:t>
            </a:r>
          </a:p>
        </p:txBody>
      </p:sp>
    </p:spTree>
    <p:custDataLst>
      <p:tags r:id="rId1"/>
    </p:custDataLst>
    <p:extLst>
      <p:ext uri="{BB962C8B-B14F-4D97-AF65-F5344CB8AC3E}">
        <p14:creationId xmlns:p14="http://schemas.microsoft.com/office/powerpoint/2010/main" val="2254263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3ABF3-C4CD-ED8D-46FD-2F160A4006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B372233-F36A-23FE-5E64-2A99418AE30C}"/>
              </a:ext>
            </a:extLst>
          </p:cNvPr>
          <p:cNvSpPr>
            <a:spLocks noGrp="1"/>
          </p:cNvSpPr>
          <p:nvPr>
            <p:ph type="title"/>
          </p:nvPr>
        </p:nvSpPr>
        <p:spPr>
          <a:xfrm>
            <a:off x="588263" y="580445"/>
            <a:ext cx="4158362" cy="1144214"/>
          </a:xfrm>
        </p:spPr>
        <p:txBody>
          <a:bodyPr vert="horz" wrap="square" lIns="0" tIns="0" rIns="0" bIns="0" rtlCol="0" anchor="b">
            <a:normAutofit/>
          </a:bodyPr>
          <a:lstStyle/>
          <a:p>
            <a:pPr marL="10583">
              <a:defRPr/>
            </a:pPr>
            <a:r>
              <a:rPr lang="en-US" sz="2800" b="0" kern="1200" cap="none" spc="-50" baseline="0" dirty="0">
                <a:ln w="3175">
                  <a:noFill/>
                </a:ln>
                <a:effectLst/>
                <a:latin typeface="+mj-lt"/>
                <a:ea typeface="+mn-ea"/>
                <a:cs typeface="Segoe UI" pitchFamily="34" charset="0"/>
              </a:rPr>
              <a:t>REGISTRATION FORM</a:t>
            </a:r>
          </a:p>
        </p:txBody>
      </p:sp>
      <p:sp>
        <p:nvSpPr>
          <p:cNvPr id="4" name="TextBox 3">
            <a:extLst>
              <a:ext uri="{FF2B5EF4-FFF2-40B4-BE49-F238E27FC236}">
                <a16:creationId xmlns:a16="http://schemas.microsoft.com/office/drawing/2014/main" id="{6B0420DB-DCB3-7341-59F5-9D57D6036E96}"/>
              </a:ext>
            </a:extLst>
          </p:cNvPr>
          <p:cNvSpPr txBox="1"/>
          <p:nvPr/>
        </p:nvSpPr>
        <p:spPr>
          <a:xfrm>
            <a:off x="588263" y="1863468"/>
            <a:ext cx="4691403" cy="4855383"/>
          </a:xfrm>
          <a:prstGeom prst="rect">
            <a:avLst/>
          </a:prstGeom>
        </p:spPr>
        <p:txBody>
          <a:bodyPr rot="0" spcFirstLastPara="0" vertOverflow="overflow" horzOverflow="overflow" vert="horz" wrap="square" lIns="0" tIns="0" rIns="0" bIns="0" numCol="1" spcCol="228600" rtlCol="0" fromWordArt="0" anchorCtr="0" forceAA="0" compatLnSpc="1">
            <a:prstTxWarp prst="textNoShape">
              <a:avLst/>
            </a:prstTxWarp>
            <a:noAutofit/>
          </a:bodyPr>
          <a:lstStyle/>
          <a:p>
            <a:pPr defTabSz="932742">
              <a:lnSpc>
                <a:spcPct val="90000"/>
              </a:lnSpc>
              <a:spcBef>
                <a:spcPct val="20000"/>
              </a:spcBef>
              <a:buSzPct val="90000"/>
            </a:pPr>
            <a:r>
              <a:rPr lang="en-US" sz="1400" kern="1200" spc="0" baseline="0">
                <a:latin typeface="+mn-lt"/>
                <a:ea typeface="+mn-ea"/>
                <a:cs typeface="Segoe UI" panose="020B0502040204020203" pitchFamily="34" charset="0"/>
              </a:rPr>
              <a:t>Here is an example registration form</a:t>
            </a:r>
            <a:r>
              <a:rPr lang="en-US" sz="1400">
                <a:cs typeface="Segoe UI" panose="020B0502040204020203" pitchFamily="34" charset="0"/>
              </a:rPr>
              <a:t> and a list of fields to consider. </a:t>
            </a:r>
          </a:p>
          <a:p>
            <a:pPr defTabSz="932742">
              <a:lnSpc>
                <a:spcPct val="90000"/>
              </a:lnSpc>
              <a:spcBef>
                <a:spcPct val="20000"/>
              </a:spcBef>
              <a:buSzPct val="90000"/>
            </a:pPr>
            <a:endParaRPr lang="en-US" sz="1400" kern="1200" spc="0" baseline="0">
              <a:latin typeface="+mn-lt"/>
              <a:ea typeface="+mn-ea"/>
              <a:cs typeface="Segoe UI" panose="020B0502040204020203" pitchFamily="34" charset="0"/>
            </a:endParaRPr>
          </a:p>
          <a:p>
            <a:pPr defTabSz="932742">
              <a:lnSpc>
                <a:spcPct val="90000"/>
              </a:lnSpc>
              <a:spcBef>
                <a:spcPct val="20000"/>
              </a:spcBef>
              <a:buSzPct val="90000"/>
            </a:pPr>
            <a:r>
              <a:rPr lang="en-US" sz="1400" kern="1200" spc="0" baseline="0">
                <a:latin typeface="+mn-lt"/>
                <a:ea typeface="+mn-ea"/>
                <a:cs typeface="Segoe UI" panose="020B0502040204020203" pitchFamily="34" charset="0"/>
              </a:rPr>
              <a:t>Attendee information can include:</a:t>
            </a:r>
          </a:p>
          <a:p>
            <a:pPr marL="628650" lvl="1" indent="-171450" defTabSz="932742">
              <a:lnSpc>
                <a:spcPct val="90000"/>
              </a:lnSpc>
              <a:spcBef>
                <a:spcPct val="20000"/>
              </a:spcBef>
              <a:buSzPct val="90000"/>
              <a:buFont typeface="Arial" panose="020B0604020202020204" pitchFamily="34" charset="0"/>
              <a:buChar char="•"/>
            </a:pPr>
            <a:r>
              <a:rPr lang="en-US" sz="1400" kern="1200" spc="0" baseline="0">
                <a:latin typeface="+mn-lt"/>
                <a:ea typeface="+mn-ea"/>
                <a:cs typeface="Segoe UI" panose="020B0502040204020203" pitchFamily="34" charset="0"/>
              </a:rPr>
              <a:t>First name</a:t>
            </a:r>
          </a:p>
          <a:p>
            <a:pPr marL="628650" lvl="1" indent="-171450" defTabSz="932742">
              <a:lnSpc>
                <a:spcPct val="90000"/>
              </a:lnSpc>
              <a:spcBef>
                <a:spcPct val="20000"/>
              </a:spcBef>
              <a:buSzPct val="90000"/>
              <a:buFont typeface="Arial" panose="020B0604020202020204" pitchFamily="34" charset="0"/>
              <a:buChar char="•"/>
            </a:pPr>
            <a:r>
              <a:rPr lang="en-US" sz="1400" kern="1200" spc="0" baseline="0">
                <a:latin typeface="+mn-lt"/>
                <a:ea typeface="+mn-ea"/>
                <a:cs typeface="Segoe UI" panose="020B0502040204020203" pitchFamily="34" charset="0"/>
              </a:rPr>
              <a:t>Last name</a:t>
            </a:r>
          </a:p>
          <a:p>
            <a:pPr marL="628650" lvl="1" indent="-171450" defTabSz="932742">
              <a:lnSpc>
                <a:spcPct val="90000"/>
              </a:lnSpc>
              <a:spcBef>
                <a:spcPct val="20000"/>
              </a:spcBef>
              <a:buSzPct val="90000"/>
              <a:buFont typeface="Arial" panose="020B0604020202020204" pitchFamily="34" charset="0"/>
              <a:buChar char="•"/>
            </a:pPr>
            <a:r>
              <a:rPr lang="en-US" sz="1400" kern="1200" spc="0" baseline="0">
                <a:latin typeface="+mn-lt"/>
                <a:ea typeface="+mn-ea"/>
                <a:cs typeface="Segoe UI" panose="020B0502040204020203" pitchFamily="34" charset="0"/>
              </a:rPr>
              <a:t>Job role</a:t>
            </a:r>
          </a:p>
          <a:p>
            <a:pPr marL="628650" lvl="1" indent="-171450" defTabSz="932742">
              <a:lnSpc>
                <a:spcPct val="90000"/>
              </a:lnSpc>
              <a:spcBef>
                <a:spcPct val="20000"/>
              </a:spcBef>
              <a:buSzPct val="90000"/>
              <a:buFont typeface="Arial" panose="020B0604020202020204" pitchFamily="34" charset="0"/>
              <a:buChar char="•"/>
            </a:pPr>
            <a:r>
              <a:rPr lang="en-US" sz="1400" kern="1200" spc="0" baseline="0">
                <a:latin typeface="+mn-lt"/>
                <a:ea typeface="+mn-ea"/>
                <a:cs typeface="Segoe UI" panose="020B0502040204020203" pitchFamily="34" charset="0"/>
              </a:rPr>
              <a:t>Company or organization (or unaffiliated)</a:t>
            </a:r>
          </a:p>
          <a:p>
            <a:pPr marL="628650" lvl="1" indent="-171450" defTabSz="932742">
              <a:lnSpc>
                <a:spcPct val="90000"/>
              </a:lnSpc>
              <a:spcBef>
                <a:spcPct val="20000"/>
              </a:spcBef>
              <a:buSzPct val="90000"/>
              <a:buFont typeface="Arial" panose="020B0604020202020204" pitchFamily="34" charset="0"/>
              <a:buChar char="•"/>
            </a:pPr>
            <a:r>
              <a:rPr lang="en-US" sz="1400" kern="1200" spc="0" baseline="0">
                <a:latin typeface="+mn-lt"/>
                <a:ea typeface="+mn-ea"/>
                <a:cs typeface="Segoe UI" panose="020B0502040204020203" pitchFamily="34" charset="0"/>
              </a:rPr>
              <a:t>Country</a:t>
            </a:r>
          </a:p>
          <a:p>
            <a:pPr marL="628650" lvl="1" indent="-171450" defTabSz="932742">
              <a:lnSpc>
                <a:spcPct val="90000"/>
              </a:lnSpc>
              <a:spcBef>
                <a:spcPct val="20000"/>
              </a:spcBef>
              <a:buSzPct val="90000"/>
              <a:buFont typeface="Arial" panose="020B0604020202020204" pitchFamily="34" charset="0"/>
              <a:buChar char="•"/>
            </a:pPr>
            <a:r>
              <a:rPr lang="en-US" sz="1400" kern="1200" spc="0" baseline="0">
                <a:latin typeface="+mn-lt"/>
                <a:ea typeface="+mn-ea"/>
                <a:cs typeface="Segoe UI" panose="020B0502040204020203" pitchFamily="34" charset="0"/>
              </a:rPr>
              <a:t>Email</a:t>
            </a:r>
          </a:p>
          <a:p>
            <a:pPr marL="628650" lvl="1" indent="-171450" defTabSz="932742">
              <a:lnSpc>
                <a:spcPct val="90000"/>
              </a:lnSpc>
              <a:spcBef>
                <a:spcPct val="20000"/>
              </a:spcBef>
              <a:buSzPct val="90000"/>
              <a:buFont typeface="Arial" panose="020B0604020202020204" pitchFamily="34" charset="0"/>
              <a:buChar char="•"/>
            </a:pPr>
            <a:r>
              <a:rPr lang="en-US" sz="1400" kern="1200" spc="0" baseline="0">
                <a:latin typeface="+mn-lt"/>
                <a:ea typeface="+mn-ea"/>
                <a:cs typeface="Segoe UI" panose="020B0502040204020203" pitchFamily="34" charset="0"/>
              </a:rPr>
              <a:t>Additional accommodations:</a:t>
            </a:r>
          </a:p>
          <a:p>
            <a:pPr marL="1085850" lvl="2" indent="-171450" defTabSz="932742">
              <a:lnSpc>
                <a:spcPct val="90000"/>
              </a:lnSpc>
              <a:spcBef>
                <a:spcPct val="20000"/>
              </a:spcBef>
              <a:buSzPct val="90000"/>
              <a:buFont typeface="Arial" panose="020B0604020202020204" pitchFamily="34" charset="0"/>
              <a:buChar char="•"/>
            </a:pPr>
            <a:r>
              <a:rPr lang="en-US" sz="1400">
                <a:cs typeface="Segoe UI" panose="020B0502040204020203" pitchFamily="34" charset="0"/>
              </a:rPr>
              <a:t>H</a:t>
            </a:r>
            <a:r>
              <a:rPr lang="en-US" sz="1400" kern="1200" spc="0" baseline="0">
                <a:latin typeface="+mn-lt"/>
                <a:ea typeface="+mn-ea"/>
                <a:cs typeface="Segoe UI" panose="020B0502040204020203" pitchFamily="34" charset="0"/>
              </a:rPr>
              <a:t>earing assistance, visual assistance </a:t>
            </a:r>
            <a:r>
              <a:rPr lang="en-US" sz="1400" spc="-4">
                <a:solidFill>
                  <a:srgbClr val="091F2C"/>
                </a:solidFill>
                <a:latin typeface="Segoe Sans Text" pitchFamily="2" charset="0"/>
                <a:cs typeface="Segoe Sans Text" pitchFamily="2" charset="0"/>
              </a:rPr>
              <a:t>Accessible hotel rooms with roll in showers or doorbells with flashing lights and adjoining rooms for PCA’s. </a:t>
            </a:r>
            <a:r>
              <a:rPr lang="en-US" sz="1400" kern="1200" spc="0" baseline="0">
                <a:latin typeface="+mn-lt"/>
                <a:ea typeface="+mn-ea"/>
                <a:cs typeface="Segoe UI" panose="020B0502040204020203" pitchFamily="34" charset="0"/>
              </a:rPr>
              <a:t>)</a:t>
            </a:r>
          </a:p>
          <a:p>
            <a:pPr marL="628650" lvl="1" indent="-171450" defTabSz="932742">
              <a:lnSpc>
                <a:spcPct val="90000"/>
              </a:lnSpc>
              <a:spcBef>
                <a:spcPct val="20000"/>
              </a:spcBef>
              <a:buSzPct val="90000"/>
              <a:buFont typeface="Arial" panose="020B0604020202020204" pitchFamily="34" charset="0"/>
              <a:buChar char="•"/>
            </a:pPr>
            <a:r>
              <a:rPr lang="en-US" sz="1400" kern="1200" spc="0" baseline="0">
                <a:latin typeface="+mn-lt"/>
                <a:ea typeface="+mn-ea"/>
                <a:cs typeface="Segoe UI" panose="020B0502040204020203" pitchFamily="34" charset="0"/>
              </a:rPr>
              <a:t>Field for personal care attendant registration</a:t>
            </a:r>
          </a:p>
          <a:p>
            <a:pPr defTabSz="932742">
              <a:lnSpc>
                <a:spcPct val="90000"/>
              </a:lnSpc>
              <a:spcBef>
                <a:spcPct val="20000"/>
              </a:spcBef>
              <a:buSzPct val="90000"/>
            </a:pPr>
            <a:endParaRPr lang="en-US" sz="1400" kern="1200" spc="0" baseline="0">
              <a:latin typeface="+mn-lt"/>
              <a:ea typeface="+mn-ea"/>
              <a:cs typeface="Segoe UI" panose="020B0502040204020203" pitchFamily="34" charset="0"/>
            </a:endParaRPr>
          </a:p>
          <a:p>
            <a:pPr defTabSz="932742">
              <a:lnSpc>
                <a:spcPct val="90000"/>
              </a:lnSpc>
              <a:spcBef>
                <a:spcPct val="20000"/>
              </a:spcBef>
              <a:buSzPct val="90000"/>
            </a:pPr>
            <a:r>
              <a:rPr lang="en-US" sz="1400" b="1">
                <a:cs typeface="Segoe UI" panose="020B0502040204020203" pitchFamily="34" charset="0"/>
              </a:rPr>
              <a:t>DO </a:t>
            </a:r>
            <a:r>
              <a:rPr lang="en-US" sz="1400">
                <a:cs typeface="Segoe UI" panose="020B0502040204020203" pitchFamily="34" charset="0"/>
              </a:rPr>
              <a:t>s</a:t>
            </a:r>
            <a:r>
              <a:rPr lang="en-US" sz="1400" kern="1200" spc="0" baseline="0">
                <a:latin typeface="+mn-lt"/>
                <a:ea typeface="+mn-ea"/>
                <a:cs typeface="Segoe UI" panose="020B0502040204020203" pitchFamily="34" charset="0"/>
              </a:rPr>
              <a:t>olicit requests for accommodations early and often. </a:t>
            </a:r>
          </a:p>
          <a:p>
            <a:pPr defTabSz="932742">
              <a:lnSpc>
                <a:spcPct val="90000"/>
              </a:lnSpc>
              <a:spcBef>
                <a:spcPct val="20000"/>
              </a:spcBef>
              <a:buSzPct val="90000"/>
            </a:pPr>
            <a:r>
              <a:rPr lang="en-US" sz="1400" b="1" kern="1200" spc="0" baseline="0">
                <a:latin typeface="+mn-lt"/>
                <a:ea typeface="+mn-ea"/>
                <a:cs typeface="Segoe UI" panose="020B0502040204020203" pitchFamily="34" charset="0"/>
              </a:rPr>
              <a:t>DO</a:t>
            </a:r>
            <a:r>
              <a:rPr lang="en-US" sz="1400" kern="1200" spc="0" baseline="0">
                <a:latin typeface="+mn-lt"/>
                <a:ea typeface="+mn-ea"/>
                <a:cs typeface="Segoe UI" panose="020B0502040204020203" pitchFamily="34" charset="0"/>
              </a:rPr>
              <a:t> follow up with attendees who request accommodations.</a:t>
            </a:r>
          </a:p>
          <a:p>
            <a:pPr defTabSz="932742">
              <a:lnSpc>
                <a:spcPct val="90000"/>
              </a:lnSpc>
              <a:spcBef>
                <a:spcPct val="20000"/>
              </a:spcBef>
              <a:buSzPct val="90000"/>
            </a:pPr>
            <a:endParaRPr lang="en-US" sz="1400" kern="1200" spc="0" baseline="0">
              <a:latin typeface="+mn-lt"/>
              <a:ea typeface="+mn-ea"/>
              <a:cs typeface="Segoe UI" panose="020B0502040204020203" pitchFamily="34" charset="0"/>
            </a:endParaRPr>
          </a:p>
          <a:p>
            <a:pPr defTabSz="932742">
              <a:lnSpc>
                <a:spcPct val="90000"/>
              </a:lnSpc>
              <a:spcBef>
                <a:spcPct val="20000"/>
              </a:spcBef>
              <a:buSzPct val="90000"/>
            </a:pPr>
            <a:endParaRPr lang="en-US" sz="1400" kern="1200" spc="0" baseline="0">
              <a:latin typeface="+mn-lt"/>
              <a:ea typeface="+mn-ea"/>
              <a:cs typeface="Segoe UI" panose="020B0502040204020203" pitchFamily="34" charset="0"/>
            </a:endParaRPr>
          </a:p>
        </p:txBody>
      </p:sp>
      <p:pic>
        <p:nvPicPr>
          <p:cNvPr id="14" name="Picture 13" descr="Sample registration form. Fields include: first name, last name, job role, company, country, email, additional accommodations (hearing assistance, visual assistance, other accommodations), and terms and conditions.">
            <a:extLst>
              <a:ext uri="{FF2B5EF4-FFF2-40B4-BE49-F238E27FC236}">
                <a16:creationId xmlns:a16="http://schemas.microsoft.com/office/drawing/2014/main" id="{15B1CF18-D4D5-25D0-A9EC-4537550241FF}"/>
              </a:ext>
            </a:extLst>
          </p:cNvPr>
          <p:cNvPicPr>
            <a:picLocks noChangeAspect="1"/>
          </p:cNvPicPr>
          <p:nvPr/>
        </p:nvPicPr>
        <p:blipFill>
          <a:blip r:embed="rId4"/>
          <a:stretch>
            <a:fillRect/>
          </a:stretch>
        </p:blipFill>
        <p:spPr>
          <a:xfrm>
            <a:off x="5685473" y="0"/>
            <a:ext cx="6155054" cy="6858000"/>
          </a:xfrm>
          <a:prstGeom prst="rect">
            <a:avLst/>
          </a:prstGeom>
          <a:noFill/>
          <a:effectLst>
            <a:outerShdw blurRad="50800" dist="38100" dir="8100000" algn="tr" rotWithShape="0">
              <a:prstClr val="black">
                <a:alpha val="40000"/>
              </a:prstClr>
            </a:outerShdw>
          </a:effectLst>
        </p:spPr>
      </p:pic>
    </p:spTree>
    <p:custDataLst>
      <p:tags r:id="rId1"/>
    </p:custDataLst>
    <p:extLst>
      <p:ext uri="{BB962C8B-B14F-4D97-AF65-F5344CB8AC3E}">
        <p14:creationId xmlns:p14="http://schemas.microsoft.com/office/powerpoint/2010/main" val="249765065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91F2C"/>
        </a:solidFill>
        <a:effectLst/>
      </p:bgPr>
    </p:bg>
    <p:spTree>
      <p:nvGrpSpPr>
        <p:cNvPr id="1" name="">
          <a:extLst>
            <a:ext uri="{FF2B5EF4-FFF2-40B4-BE49-F238E27FC236}">
              <a16:creationId xmlns:a16="http://schemas.microsoft.com/office/drawing/2014/main" id="{073A4DD3-98B0-9270-62A5-CDA086ADA276}"/>
            </a:ext>
          </a:extLst>
        </p:cNvPr>
        <p:cNvGrpSpPr/>
        <p:nvPr/>
      </p:nvGrpSpPr>
      <p:grpSpPr>
        <a:xfrm>
          <a:off x="0" y="0"/>
          <a:ext cx="0" cy="0"/>
          <a:chOff x="0" y="0"/>
          <a:chExt cx="0" cy="0"/>
        </a:xfrm>
      </p:grpSpPr>
      <p:sp>
        <p:nvSpPr>
          <p:cNvPr id="4" name="object 2">
            <a:extLst>
              <a:ext uri="{FF2B5EF4-FFF2-40B4-BE49-F238E27FC236}">
                <a16:creationId xmlns:a16="http://schemas.microsoft.com/office/drawing/2014/main" id="{53342D59-2356-0BE6-7C94-9CA13C014F67}"/>
              </a:ext>
            </a:extLst>
          </p:cNvPr>
          <p:cNvSpPr txBox="1">
            <a:spLocks noGrp="1"/>
          </p:cNvSpPr>
          <p:nvPr>
            <p:ph type="title"/>
          </p:nvPr>
        </p:nvSpPr>
        <p:spPr>
          <a:xfrm>
            <a:off x="848443" y="3146658"/>
            <a:ext cx="6622400" cy="564684"/>
          </a:xfrm>
          <a:prstGeom prst="rect">
            <a:avLst/>
          </a:prstGeom>
          <a:noFill/>
          <a:ln>
            <a:noFill/>
            <a:prstDash/>
          </a:ln>
          <a:effectLst/>
        </p:spPr>
        <p:txBody>
          <a:bodyPr rot="0" spcFirstLastPara="0" vertOverflow="overflow" horzOverflow="overflow" vert="horz" wrap="square" lIns="0" tIns="10583" rIns="0" bIns="0" numCol="1" spcCol="0" rtlCol="0" fromWordArt="0" anchor="t" anchorCtr="0" forceAA="0" compatLnSpc="1">
            <a:prstTxWarp prst="textNoShape">
              <a:avLst/>
            </a:prstTxWarp>
            <a:spAutoFit/>
          </a:bodyPr>
          <a:lstStyle>
            <a:lvl1pPr>
              <a:defRPr b="1" i="0">
                <a:latin typeface="Segoe UI Semibold" charset="0"/>
                <a:ea typeface="+mj-ea"/>
                <a:cs typeface="Segoe UI Semibold" charset="0"/>
              </a:defRPr>
            </a:lvl1pPr>
          </a:lstStyle>
          <a:p>
            <a:pPr marL="10583" defTabSz="761970">
              <a:spcBef>
                <a:spcPts val="83"/>
              </a:spcBef>
              <a:defRPr/>
            </a:pPr>
            <a:r>
              <a:rPr lang="en-US" sz="3600" cap="none" spc="0" dirty="0">
                <a:ln>
                  <a:noFill/>
                </a:ln>
                <a:solidFill>
                  <a:srgbClr val="702573"/>
                </a:solidFill>
                <a:latin typeface="Segoe Sans Display Semibold" pitchFamily="2" charset="0"/>
                <a:ea typeface="Segoe UI Emoji" panose="020B0502040204020203" pitchFamily="34" charset="0"/>
                <a:cs typeface="Segoe Sans Display Semibold" pitchFamily="2" charset="0"/>
              </a:rPr>
              <a:t>Accommodations/Adjustments</a:t>
            </a:r>
          </a:p>
        </p:txBody>
      </p:sp>
      <p:sp>
        <p:nvSpPr>
          <p:cNvPr id="3" name="Rectangle 2">
            <a:extLst>
              <a:ext uri="{FF2B5EF4-FFF2-40B4-BE49-F238E27FC236}">
                <a16:creationId xmlns:a16="http://schemas.microsoft.com/office/drawing/2014/main" id="{CF266F08-A159-D0C7-0EEA-5B2C5C646065}"/>
              </a:ext>
            </a:extLst>
          </p:cNvPr>
          <p:cNvSpPr/>
          <p:nvPr/>
        </p:nvSpPr>
        <p:spPr>
          <a:xfrm rot="16200000">
            <a:off x="5995506" y="-6721"/>
            <a:ext cx="192154" cy="12200833"/>
          </a:xfrm>
          <a:prstGeom prst="rect">
            <a:avLst/>
          </a:prstGeom>
          <a:gradFill>
            <a:gsLst>
              <a:gs pos="100000">
                <a:srgbClr val="C5B4E3"/>
              </a:gs>
              <a:gs pos="0">
                <a:srgbClr val="8EC8E9"/>
              </a:gs>
            </a:gsLst>
            <a:lin ang="19800000" scaled="0"/>
          </a:gradFill>
        </p:spPr>
        <p:txBody>
          <a:bodyPr vert="vert" wrap="square" lIns="0" tIns="480060" rIns="0" bIns="0" anchor="ctr" anchorCtr="0">
            <a:no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583" b="1" i="0" u="none" strike="noStrike" kern="1200" cap="all" spc="42" normalizeH="0" baseline="0" noProof="0">
                <a:ln>
                  <a:noFill/>
                </a:ln>
                <a:solidFill>
                  <a:srgbClr val="000000"/>
                </a:solidFill>
                <a:effectLst/>
                <a:uLnTx/>
                <a:uFillTx/>
                <a:latin typeface="Segoe Sans Small Semibold" pitchFamily="2" charset="0"/>
                <a:ea typeface="+mn-ea"/>
                <a:cs typeface="Segoe Sans Small Semibold" pitchFamily="2" charset="0"/>
              </a:rPr>
              <a:t>FOR EVENT PLANNERS</a:t>
            </a:r>
            <a:r>
              <a:rPr lang="en-US" sz="583" b="1" cap="all" spc="42">
                <a:solidFill>
                  <a:srgbClr val="000000"/>
                </a:solidFill>
                <a:latin typeface="Segoe Sans Small Semibold" pitchFamily="2" charset="0"/>
                <a:cs typeface="Segoe Sans Small Semibold" pitchFamily="2" charset="0"/>
              </a:rPr>
              <a:t>, </a:t>
            </a:r>
            <a:r>
              <a:rPr kumimoji="0" lang="en-US" sz="583" b="1" i="0" u="none" strike="noStrike" kern="1200" cap="all" spc="42" normalizeH="0" baseline="0" noProof="0">
                <a:ln>
                  <a:noFill/>
                </a:ln>
                <a:solidFill>
                  <a:srgbClr val="000000"/>
                </a:solidFill>
                <a:effectLst/>
                <a:uLnTx/>
                <a:uFillTx/>
                <a:latin typeface="Segoe Sans Small Semibold" pitchFamily="2" charset="0"/>
                <a:ea typeface="+mn-ea"/>
                <a:cs typeface="Segoe Sans Small Semibold" pitchFamily="2" charset="0"/>
              </a:rPr>
              <a:t>ORGANIZERS, AND PRESENTERS</a:t>
            </a:r>
          </a:p>
        </p:txBody>
      </p:sp>
    </p:spTree>
    <p:custDataLst>
      <p:tags r:id="rId1"/>
    </p:custDataLst>
    <p:extLst>
      <p:ext uri="{BB962C8B-B14F-4D97-AF65-F5344CB8AC3E}">
        <p14:creationId xmlns:p14="http://schemas.microsoft.com/office/powerpoint/2010/main" val="1634878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8EF6D1-201C-A37E-A0AE-170DDB0A4AF1}"/>
              </a:ext>
            </a:extLst>
          </p:cNvPr>
          <p:cNvSpPr>
            <a:spLocks noGrp="1"/>
          </p:cNvSpPr>
          <p:nvPr>
            <p:ph type="title"/>
          </p:nvPr>
        </p:nvSpPr>
        <p:spPr>
          <a:xfrm>
            <a:off x="476250" y="289946"/>
            <a:ext cx="2667000" cy="205569"/>
          </a:xfrm>
        </p:spPr>
        <p:txBody>
          <a:bodyPr/>
          <a:lstStyle/>
          <a:p>
            <a:pPr defTabSz="761970">
              <a:lnSpc>
                <a:spcPct val="110000"/>
              </a:lnSpc>
              <a:spcBef>
                <a:spcPts val="250"/>
              </a:spcBef>
              <a:spcAft>
                <a:spcPts val="500"/>
              </a:spcAft>
            </a:pPr>
            <a:r>
              <a:rPr lang="en-US" sz="1333" b="1">
                <a:latin typeface="Segoe Sans Display Semibold" pitchFamily="2" charset="0"/>
                <a:cs typeface="Segoe Sans Display Semibold" pitchFamily="2" charset="0"/>
              </a:rPr>
              <a:t>ACCOMMODATIONS</a:t>
            </a:r>
          </a:p>
        </p:txBody>
      </p:sp>
      <p:sp>
        <p:nvSpPr>
          <p:cNvPr id="4" name="Top Center text callout">
            <a:extLst>
              <a:ext uri="{FF2B5EF4-FFF2-40B4-BE49-F238E27FC236}">
                <a16:creationId xmlns:a16="http://schemas.microsoft.com/office/drawing/2014/main" id="{97A73581-B533-60A3-DFEB-7954668557BD}"/>
              </a:ext>
            </a:extLst>
          </p:cNvPr>
          <p:cNvSpPr txBox="1"/>
          <p:nvPr/>
        </p:nvSpPr>
        <p:spPr>
          <a:xfrm>
            <a:off x="3329773" y="289946"/>
            <a:ext cx="8375431" cy="533207"/>
          </a:xfrm>
          <a:prstGeom prst="rect">
            <a:avLst/>
          </a:prstGeom>
        </p:spPr>
        <p:txBody>
          <a:bodyPr vert="horz" wrap="square" lIns="0" tIns="0" rIns="0" bIns="0" rtlCol="0" anchor="t">
            <a:noAutofit/>
          </a:bodyPr>
          <a:lstStyle>
            <a:defPPr>
              <a:defRPr lang="en-US"/>
            </a:defPPr>
            <a:lvl1pPr marR="5080">
              <a:lnSpc>
                <a:spcPct val="110000"/>
              </a:lnSpc>
              <a:spcBef>
                <a:spcPts val="300"/>
              </a:spcBef>
              <a:spcAft>
                <a:spcPts val="600"/>
              </a:spcAft>
              <a:defRPr sz="1200">
                <a:latin typeface="Segoe Sans Text" pitchFamily="2" charset="0"/>
                <a:cs typeface="Segoe Sans Text" pitchFamily="2" charset="0"/>
              </a:defRPr>
            </a:lvl1pPr>
          </a:lstStyle>
          <a:p>
            <a:pPr marR="4233" defTabSz="761970">
              <a:spcBef>
                <a:spcPts val="250"/>
              </a:spcBef>
              <a:spcAft>
                <a:spcPts val="500"/>
              </a:spcAft>
            </a:pPr>
            <a:r>
              <a:rPr lang="en-US" sz="1100" dirty="0">
                <a:solidFill>
                  <a:srgbClr val="2E2F2E"/>
                </a:solidFill>
              </a:rPr>
              <a:t>In addition to accommodations that are provided to all attendees, some attendees may request individual accommodations and must be provided upon request. Solicit requests for accommodations during registration and any communications thereafter. Here are some examples of accommodations but may not reflect all the options requested by attendees.</a:t>
            </a:r>
          </a:p>
        </p:txBody>
      </p:sp>
      <p:sp>
        <p:nvSpPr>
          <p:cNvPr id="5" name="TextBox 4">
            <a:extLst>
              <a:ext uri="{FF2B5EF4-FFF2-40B4-BE49-F238E27FC236}">
                <a16:creationId xmlns:a16="http://schemas.microsoft.com/office/drawing/2014/main" id="{9E1FE6CB-57D9-9F1D-E6F4-F0BA9055480C}"/>
              </a:ext>
            </a:extLst>
          </p:cNvPr>
          <p:cNvSpPr txBox="1"/>
          <p:nvPr/>
        </p:nvSpPr>
        <p:spPr>
          <a:xfrm>
            <a:off x="482094" y="4041854"/>
            <a:ext cx="2334413" cy="1836657"/>
          </a:xfrm>
          <a:prstGeom prst="rect">
            <a:avLst/>
          </a:prstGeom>
          <a:noFill/>
        </p:spPr>
        <p:txBody>
          <a:bodyPr wrap="square" lIns="0" tIns="0" rIns="0" bIns="0" rtlCol="0">
            <a:spAutoFit/>
          </a:bodyPr>
          <a:lstStyle/>
          <a:p>
            <a:pPr defTabSz="634950">
              <a:lnSpc>
                <a:spcPct val="110000"/>
              </a:lnSpc>
              <a:spcBef>
                <a:spcPts val="250"/>
              </a:spcBef>
              <a:spcAft>
                <a:spcPts val="500"/>
              </a:spcAft>
              <a:defRPr/>
            </a:pPr>
            <a:r>
              <a:rPr lang="en-US" sz="1333">
                <a:solidFill>
                  <a:srgbClr val="702573"/>
                </a:solidFill>
                <a:latin typeface="Segoe Sans Text Semibold" pitchFamily="2" charset="0"/>
                <a:cs typeface="Segoe Sans Text Semibold" pitchFamily="2" charset="0"/>
              </a:rPr>
              <a:t>Live audio description</a:t>
            </a:r>
          </a:p>
          <a:p>
            <a:pPr defTabSz="761970">
              <a:lnSpc>
                <a:spcPct val="110000"/>
              </a:lnSpc>
              <a:spcBef>
                <a:spcPts val="250"/>
              </a:spcBef>
              <a:spcAft>
                <a:spcPts val="500"/>
              </a:spcAft>
              <a:defRPr/>
            </a:pPr>
            <a:r>
              <a:rPr lang="en-US" sz="1000">
                <a:solidFill>
                  <a:srgbClr val="2E2F2E"/>
                </a:solidFill>
                <a:latin typeface="Segoe Sans Text" pitchFamily="2" charset="0"/>
                <a:cs typeface="Segoe Sans Text" pitchFamily="2" charset="0"/>
              </a:rPr>
              <a:t>Audio description is narration of visual components of a video or performance for a person who is blind or has low vision. Live audio description is real time narration of a live performance, event, demonstration, or experience. Choose an experienced live audio description vendor. Provide material to live audio describers prior to the event.</a:t>
            </a:r>
          </a:p>
        </p:txBody>
      </p:sp>
      <p:sp>
        <p:nvSpPr>
          <p:cNvPr id="8" name="TextBox 7">
            <a:extLst>
              <a:ext uri="{FF2B5EF4-FFF2-40B4-BE49-F238E27FC236}">
                <a16:creationId xmlns:a16="http://schemas.microsoft.com/office/drawing/2014/main" id="{7A219DCF-F847-2A0A-BC77-CF54FA039816}"/>
              </a:ext>
            </a:extLst>
          </p:cNvPr>
          <p:cNvSpPr txBox="1"/>
          <p:nvPr/>
        </p:nvSpPr>
        <p:spPr>
          <a:xfrm>
            <a:off x="3329774" y="4041854"/>
            <a:ext cx="2470657" cy="1836657"/>
          </a:xfrm>
          <a:prstGeom prst="rect">
            <a:avLst/>
          </a:prstGeom>
          <a:noFill/>
        </p:spPr>
        <p:txBody>
          <a:bodyPr wrap="square" lIns="0" tIns="0" rIns="0" bIns="0" rtlCol="0">
            <a:spAutoFit/>
          </a:bodyPr>
          <a:lstStyle/>
          <a:p>
            <a:pPr defTabSz="634950">
              <a:lnSpc>
                <a:spcPct val="110000"/>
              </a:lnSpc>
              <a:spcBef>
                <a:spcPts val="250"/>
              </a:spcBef>
              <a:spcAft>
                <a:spcPts val="500"/>
              </a:spcAft>
              <a:defRPr/>
            </a:pPr>
            <a:r>
              <a:rPr lang="en-US" sz="1333">
                <a:solidFill>
                  <a:srgbClr val="702573"/>
                </a:solidFill>
                <a:latin typeface="Segoe Sans Text Semibold" pitchFamily="2" charset="0"/>
                <a:cs typeface="Segoe Sans Text Semibold" pitchFamily="2" charset="0"/>
              </a:rPr>
              <a:t>Sensory experiences</a:t>
            </a:r>
          </a:p>
          <a:p>
            <a:pPr defTabSz="761970">
              <a:lnSpc>
                <a:spcPct val="110000"/>
              </a:lnSpc>
              <a:spcBef>
                <a:spcPts val="250"/>
              </a:spcBef>
              <a:spcAft>
                <a:spcPts val="500"/>
              </a:spcAft>
              <a:defRPr/>
            </a:pPr>
            <a:r>
              <a:rPr lang="en-US" sz="1000">
                <a:solidFill>
                  <a:srgbClr val="2E2F2E"/>
                </a:solidFill>
                <a:latin typeface="Segoe Sans Text" pitchFamily="2" charset="0"/>
                <a:cs typeface="Segoe Sans Text" pitchFamily="2" charset="0"/>
              </a:rPr>
              <a:t>Sensory experiences are activities, objects, or spaces at the event that provide a calm environment. Sensory experiences can help to lower anxiety and stress levels. Some examples include quiet spaces, silent discos, mask only areas, and sensory objects such as building blocks. Provide space close to the main event. Include clear signage for quiet space locations.</a:t>
            </a:r>
          </a:p>
        </p:txBody>
      </p:sp>
      <p:sp>
        <p:nvSpPr>
          <p:cNvPr id="11" name="TextBox 10">
            <a:extLst>
              <a:ext uri="{FF2B5EF4-FFF2-40B4-BE49-F238E27FC236}">
                <a16:creationId xmlns:a16="http://schemas.microsoft.com/office/drawing/2014/main" id="{63CDC8BA-AFFA-AE0A-B565-2237C9008961}"/>
              </a:ext>
            </a:extLst>
          </p:cNvPr>
          <p:cNvSpPr txBox="1"/>
          <p:nvPr/>
        </p:nvSpPr>
        <p:spPr>
          <a:xfrm>
            <a:off x="6191082" y="4041853"/>
            <a:ext cx="2420137" cy="1836657"/>
          </a:xfrm>
          <a:prstGeom prst="rect">
            <a:avLst/>
          </a:prstGeom>
          <a:noFill/>
        </p:spPr>
        <p:txBody>
          <a:bodyPr wrap="square" lIns="0" tIns="0" rIns="0" bIns="0" rtlCol="0">
            <a:spAutoFit/>
          </a:bodyPr>
          <a:lstStyle/>
          <a:p>
            <a:pPr defTabSz="634950">
              <a:lnSpc>
                <a:spcPct val="110000"/>
              </a:lnSpc>
              <a:spcBef>
                <a:spcPts val="250"/>
              </a:spcBef>
              <a:spcAft>
                <a:spcPts val="500"/>
              </a:spcAft>
              <a:defRPr/>
            </a:pPr>
            <a:r>
              <a:rPr lang="en-US" sz="1333">
                <a:solidFill>
                  <a:srgbClr val="702573"/>
                </a:solidFill>
                <a:latin typeface="Segoe Sans Text Semibold" pitchFamily="2" charset="0"/>
                <a:cs typeface="Segoe Sans Text Semibold" pitchFamily="2" charset="0"/>
              </a:rPr>
              <a:t>Personal assistants</a:t>
            </a:r>
          </a:p>
          <a:p>
            <a:pPr defTabSz="761970">
              <a:lnSpc>
                <a:spcPct val="110000"/>
              </a:lnSpc>
              <a:spcBef>
                <a:spcPts val="250"/>
              </a:spcBef>
              <a:spcAft>
                <a:spcPts val="500"/>
              </a:spcAft>
              <a:defRPr/>
            </a:pPr>
            <a:r>
              <a:rPr lang="en-US" sz="1000">
                <a:solidFill>
                  <a:srgbClr val="2E2F2E"/>
                </a:solidFill>
                <a:latin typeface="Segoe Sans Text" pitchFamily="2" charset="0"/>
                <a:cs typeface="Segoe Sans Text" pitchFamily="2" charset="0"/>
              </a:rPr>
              <a:t>Some people with disabilities utilize assistants, such as Sighted Guides. Sighted guides are support professionals hired to guide people who are blind or have low vision to various locations at the event. Ask attendees to register assistants by name so they can acquire a badge at the event. Remember to take assistants into account for catering and space considerations.</a:t>
            </a:r>
          </a:p>
        </p:txBody>
      </p:sp>
      <p:sp>
        <p:nvSpPr>
          <p:cNvPr id="14" name="TextBox 13">
            <a:extLst>
              <a:ext uri="{FF2B5EF4-FFF2-40B4-BE49-F238E27FC236}">
                <a16:creationId xmlns:a16="http://schemas.microsoft.com/office/drawing/2014/main" id="{31768880-FE64-2946-D7C8-9F44AB06B91C}"/>
              </a:ext>
            </a:extLst>
          </p:cNvPr>
          <p:cNvSpPr txBox="1"/>
          <p:nvPr/>
        </p:nvSpPr>
        <p:spPr>
          <a:xfrm>
            <a:off x="9069346" y="4041854"/>
            <a:ext cx="2667000" cy="1836657"/>
          </a:xfrm>
          <a:prstGeom prst="rect">
            <a:avLst/>
          </a:prstGeom>
          <a:noFill/>
        </p:spPr>
        <p:txBody>
          <a:bodyPr wrap="square" lIns="0" tIns="0" rIns="0" bIns="0" rtlCol="0">
            <a:spAutoFit/>
          </a:bodyPr>
          <a:lstStyle/>
          <a:p>
            <a:pPr defTabSz="634950">
              <a:lnSpc>
                <a:spcPct val="110000"/>
              </a:lnSpc>
              <a:spcBef>
                <a:spcPts val="250"/>
              </a:spcBef>
              <a:spcAft>
                <a:spcPts val="500"/>
              </a:spcAft>
              <a:defRPr/>
            </a:pPr>
            <a:r>
              <a:rPr lang="en-US" sz="1333">
                <a:solidFill>
                  <a:srgbClr val="702573"/>
                </a:solidFill>
                <a:latin typeface="Segoe Sans Text Semibold" pitchFamily="2" charset="0"/>
                <a:cs typeface="Segoe Sans Text Semibold" pitchFamily="2" charset="0"/>
              </a:rPr>
              <a:t>Alternative formats</a:t>
            </a:r>
          </a:p>
          <a:p>
            <a:pPr defTabSz="761970">
              <a:lnSpc>
                <a:spcPct val="110000"/>
              </a:lnSpc>
              <a:spcBef>
                <a:spcPts val="250"/>
              </a:spcBef>
              <a:spcAft>
                <a:spcPts val="500"/>
              </a:spcAft>
              <a:defRPr/>
            </a:pPr>
            <a:r>
              <a:rPr lang="en-US" sz="1000">
                <a:solidFill>
                  <a:srgbClr val="2E2F2E"/>
                </a:solidFill>
                <a:latin typeface="Segoe Sans Text" pitchFamily="2" charset="0"/>
                <a:cs typeface="Segoe Sans Text" pitchFamily="2" charset="0"/>
              </a:rPr>
              <a:t>Provide event materials such as menus, maps, and agendas, in electronic formats in advance of the event. Attendees may specifically request additional alternative formats, such as Braille and Large Print. Order alternative formats early to allow for processing time of the documents. Consider the entire event experience such as social gatherings and meals and provide information in alternative formats as well.</a:t>
            </a:r>
          </a:p>
        </p:txBody>
      </p:sp>
      <p:grpSp>
        <p:nvGrpSpPr>
          <p:cNvPr id="39" name="Group 38">
            <a:extLst>
              <a:ext uri="{FF2B5EF4-FFF2-40B4-BE49-F238E27FC236}">
                <a16:creationId xmlns:a16="http://schemas.microsoft.com/office/drawing/2014/main" id="{6C60DBFC-7571-F452-587C-C07F811CF07D}"/>
              </a:ext>
              <a:ext uri="{C183D7F6-B498-43B3-948B-1728B52AA6E4}">
                <adec:decorative xmlns:adec="http://schemas.microsoft.com/office/drawing/2017/decorative" val="1"/>
              </a:ext>
            </a:extLst>
          </p:cNvPr>
          <p:cNvGrpSpPr/>
          <p:nvPr/>
        </p:nvGrpSpPr>
        <p:grpSpPr>
          <a:xfrm>
            <a:off x="-1" y="1711409"/>
            <a:ext cx="12192001" cy="2092309"/>
            <a:chOff x="-1" y="1711409"/>
            <a:chExt cx="12192001" cy="2092309"/>
          </a:xfrm>
        </p:grpSpPr>
        <p:pic>
          <p:nvPicPr>
            <p:cNvPr id="2" name="Picture 1">
              <a:extLst>
                <a:ext uri="{FF2B5EF4-FFF2-40B4-BE49-F238E27FC236}">
                  <a16:creationId xmlns:a16="http://schemas.microsoft.com/office/drawing/2014/main" id="{42D4B648-F43F-5AAC-20DD-D04A0BAB8B4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630105" y="2646197"/>
              <a:ext cx="1628352" cy="1149971"/>
            </a:xfrm>
            <a:prstGeom prst="rect">
              <a:avLst/>
            </a:prstGeom>
          </p:spPr>
        </p:pic>
        <p:pic>
          <p:nvPicPr>
            <p:cNvPr id="23" name="Picture 22">
              <a:extLst>
                <a:ext uri="{FF2B5EF4-FFF2-40B4-BE49-F238E27FC236}">
                  <a16:creationId xmlns:a16="http://schemas.microsoft.com/office/drawing/2014/main" id="{80A43A5C-0B92-0B64-2D9A-BFD4426AF50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630105" y="2646199"/>
              <a:ext cx="1628352" cy="1149971"/>
            </a:xfrm>
            <a:prstGeom prst="rect">
              <a:avLst/>
            </a:prstGeom>
          </p:spPr>
        </p:pic>
        <p:pic>
          <p:nvPicPr>
            <p:cNvPr id="24" name="Picture 23">
              <a:extLst>
                <a:ext uri="{FF2B5EF4-FFF2-40B4-BE49-F238E27FC236}">
                  <a16:creationId xmlns:a16="http://schemas.microsoft.com/office/drawing/2014/main" id="{6BA3B392-9761-B57E-93E3-036331E0ABC3}"/>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44231" t="19575" r="7721" b="291"/>
            <a:stretch/>
          </p:blipFill>
          <p:spPr>
            <a:xfrm>
              <a:off x="3084091" y="1713384"/>
              <a:ext cx="1996893" cy="2084759"/>
            </a:xfrm>
            <a:prstGeom prst="rect">
              <a:avLst/>
            </a:prstGeom>
          </p:spPr>
        </p:pic>
        <p:pic>
          <p:nvPicPr>
            <p:cNvPr id="26" name="Picture 25">
              <a:extLst>
                <a:ext uri="{FF2B5EF4-FFF2-40B4-BE49-F238E27FC236}">
                  <a16:creationId xmlns:a16="http://schemas.microsoft.com/office/drawing/2014/main" id="{95DA0C04-E33D-601D-E612-4414EC0DB45A}"/>
                </a:ext>
              </a:extLst>
            </p:cNvPr>
            <p:cNvPicPr>
              <a:picLocks noChangeAspect="1"/>
            </p:cNvPicPr>
            <p:nvPr/>
          </p:nvPicPr>
          <p:blipFill>
            <a:blip r:embed="rId6">
              <a:extLst>
                <a:ext uri="{28A0092B-C50C-407E-A947-70E740481C1C}">
                  <a14:useLocalDpi xmlns:a14="http://schemas.microsoft.com/office/drawing/2010/main" val="0"/>
                </a:ext>
              </a:extLst>
            </a:blip>
            <a:srcRect t="5604" b="5604"/>
            <a:stretch/>
          </p:blipFill>
          <p:spPr>
            <a:xfrm>
              <a:off x="4867511" y="2774443"/>
              <a:ext cx="1341782" cy="1021727"/>
            </a:xfrm>
            <a:prstGeom prst="rect">
              <a:avLst/>
            </a:prstGeom>
          </p:spPr>
        </p:pic>
        <p:pic>
          <p:nvPicPr>
            <p:cNvPr id="25" name="Picture 24">
              <a:extLst>
                <a:ext uri="{FF2B5EF4-FFF2-40B4-BE49-F238E27FC236}">
                  <a16:creationId xmlns:a16="http://schemas.microsoft.com/office/drawing/2014/main" id="{A816E686-8C1A-C8C0-4F1C-01F14E6390A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889409" y="1711410"/>
              <a:ext cx="1670218" cy="1113564"/>
            </a:xfrm>
            <a:prstGeom prst="rect">
              <a:avLst/>
            </a:prstGeom>
          </p:spPr>
        </p:pic>
        <p:pic>
          <p:nvPicPr>
            <p:cNvPr id="34" name="Picture 33">
              <a:extLst>
                <a:ext uri="{FF2B5EF4-FFF2-40B4-BE49-F238E27FC236}">
                  <a16:creationId xmlns:a16="http://schemas.microsoft.com/office/drawing/2014/main" id="{CCE04BC3-6FCC-DD47-A808-65F0D27D74C2}"/>
                </a:ext>
              </a:extLst>
            </p:cNvPr>
            <p:cNvPicPr>
              <a:picLocks noChangeAspect="1"/>
            </p:cNvPicPr>
            <p:nvPr/>
          </p:nvPicPr>
          <p:blipFill>
            <a:blip r:embed="rId8">
              <a:extLst>
                <a:ext uri="{28A0092B-C50C-407E-A947-70E740481C1C}">
                  <a14:useLocalDpi xmlns:a14="http://schemas.microsoft.com/office/drawing/2010/main" val="0"/>
                </a:ext>
              </a:extLst>
            </a:blip>
            <a:srcRect l="16165" r="16165"/>
            <a:stretch/>
          </p:blipFill>
          <p:spPr>
            <a:xfrm>
              <a:off x="2074789" y="1711409"/>
              <a:ext cx="1260689" cy="1241340"/>
            </a:xfrm>
            <a:prstGeom prst="rect">
              <a:avLst/>
            </a:prstGeom>
          </p:spPr>
        </p:pic>
        <p:pic>
          <p:nvPicPr>
            <p:cNvPr id="18" name="Picture 23">
              <a:extLst>
                <a:ext uri="{FF2B5EF4-FFF2-40B4-BE49-F238E27FC236}">
                  <a16:creationId xmlns:a16="http://schemas.microsoft.com/office/drawing/2014/main" id="{751FB073-EB1B-3079-A884-4F408BE5EDB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027408" y="2927502"/>
              <a:ext cx="1302365" cy="868665"/>
            </a:xfrm>
            <a:prstGeom prst="rect">
              <a:avLst/>
            </a:prstGeom>
            <a:effectLst/>
          </p:spPr>
        </p:pic>
        <p:pic>
          <p:nvPicPr>
            <p:cNvPr id="20" name="Picture 19">
              <a:extLst>
                <a:ext uri="{FF2B5EF4-FFF2-40B4-BE49-F238E27FC236}">
                  <a16:creationId xmlns:a16="http://schemas.microsoft.com/office/drawing/2014/main" id="{9EBC6A93-15EF-D3F1-FBEA-3F322351BE37}"/>
                </a:ext>
              </a:extLst>
            </p:cNvPr>
            <p:cNvPicPr>
              <a:picLocks noChangeAspect="1"/>
            </p:cNvPicPr>
            <p:nvPr/>
          </p:nvPicPr>
          <p:blipFill rotWithShape="1">
            <a:blip r:embed="rId10">
              <a:extLst>
                <a:ext uri="{28A0092B-C50C-407E-A947-70E740481C1C}">
                  <a14:useLocalDpi xmlns:a14="http://schemas.microsoft.com/office/drawing/2010/main" val="0"/>
                </a:ext>
              </a:extLst>
            </a:blip>
            <a:srcRect l="29739" t="6193" r="13761" b="23193"/>
            <a:stretch/>
          </p:blipFill>
          <p:spPr>
            <a:xfrm>
              <a:off x="6191081" y="1711409"/>
              <a:ext cx="2502373" cy="2084759"/>
            </a:xfrm>
            <a:prstGeom prst="rect">
              <a:avLst/>
            </a:prstGeom>
          </p:spPr>
        </p:pic>
        <p:pic>
          <p:nvPicPr>
            <p:cNvPr id="21" name="Picture 20">
              <a:extLst>
                <a:ext uri="{FF2B5EF4-FFF2-40B4-BE49-F238E27FC236}">
                  <a16:creationId xmlns:a16="http://schemas.microsoft.com/office/drawing/2014/main" id="{D7F146D1-F429-A0B7-C23E-7468D4558E7A}"/>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8668170" y="1711410"/>
              <a:ext cx="1542808" cy="987655"/>
            </a:xfrm>
            <a:prstGeom prst="rect">
              <a:avLst/>
            </a:prstGeom>
          </p:spPr>
        </p:pic>
        <p:pic>
          <p:nvPicPr>
            <p:cNvPr id="22" name="Picture 21">
              <a:extLst>
                <a:ext uri="{FF2B5EF4-FFF2-40B4-BE49-F238E27FC236}">
                  <a16:creationId xmlns:a16="http://schemas.microsoft.com/office/drawing/2014/main" id="{C658DEFC-E500-98D4-4D8F-68D48385FBCA}"/>
                </a:ext>
              </a:extLst>
            </p:cNvPr>
            <p:cNvPicPr>
              <a:picLocks noChangeAspect="1"/>
            </p:cNvPicPr>
            <p:nvPr/>
          </p:nvPicPr>
          <p:blipFill rotWithShape="1">
            <a:blip r:embed="rId12">
              <a:extLst>
                <a:ext uri="{28A0092B-C50C-407E-A947-70E740481C1C}">
                  <a14:useLocalDpi xmlns:a14="http://schemas.microsoft.com/office/drawing/2010/main" val="0"/>
                </a:ext>
              </a:extLst>
            </a:blip>
            <a:srcRect l="18265" r="17846"/>
            <a:stretch/>
          </p:blipFill>
          <p:spPr>
            <a:xfrm>
              <a:off x="10195108" y="1711410"/>
              <a:ext cx="1996892" cy="2092307"/>
            </a:xfrm>
            <a:prstGeom prst="rect">
              <a:avLst/>
            </a:prstGeom>
          </p:spPr>
        </p:pic>
        <p:pic>
          <p:nvPicPr>
            <p:cNvPr id="36" name="Picture 35">
              <a:extLst>
                <a:ext uri="{FF2B5EF4-FFF2-40B4-BE49-F238E27FC236}">
                  <a16:creationId xmlns:a16="http://schemas.microsoft.com/office/drawing/2014/main" id="{FA723231-EFCC-FBBE-8558-E3561B9FE270}"/>
                </a:ext>
              </a:extLst>
            </p:cNvPr>
            <p:cNvPicPr>
              <a:picLocks noChangeAspect="1"/>
            </p:cNvPicPr>
            <p:nvPr/>
          </p:nvPicPr>
          <p:blipFill rotWithShape="1">
            <a:blip r:embed="rId13">
              <a:extLst>
                <a:ext uri="{28A0092B-C50C-407E-A947-70E740481C1C}">
                  <a14:useLocalDpi xmlns:a14="http://schemas.microsoft.com/office/drawing/2010/main" val="0"/>
                </a:ext>
              </a:extLst>
            </a:blip>
            <a:srcRect l="12582" r="30858"/>
            <a:stretch/>
          </p:blipFill>
          <p:spPr>
            <a:xfrm>
              <a:off x="-1" y="1711410"/>
              <a:ext cx="2103853" cy="2092308"/>
            </a:xfrm>
            <a:prstGeom prst="rect">
              <a:avLst/>
            </a:prstGeom>
          </p:spPr>
        </p:pic>
      </p:grpSp>
    </p:spTree>
    <p:custDataLst>
      <p:tags r:id="rId1"/>
    </p:custDataLst>
    <p:extLst>
      <p:ext uri="{BB962C8B-B14F-4D97-AF65-F5344CB8AC3E}">
        <p14:creationId xmlns:p14="http://schemas.microsoft.com/office/powerpoint/2010/main" val="3038767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164BB993-7362-BA56-A413-27536088F7E8}"/>
              </a:ext>
            </a:extLst>
          </p:cNvPr>
          <p:cNvSpPr txBox="1">
            <a:spLocks noGrp="1"/>
          </p:cNvSpPr>
          <p:nvPr>
            <p:ph type="title"/>
          </p:nvPr>
        </p:nvSpPr>
        <p:spPr>
          <a:xfrm>
            <a:off x="482095" y="2609850"/>
            <a:ext cx="3418101" cy="23579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defRPr b="1" i="0">
                <a:latin typeface="Segoe UI Semibold" charset="0"/>
                <a:ea typeface="+mj-ea"/>
                <a:cs typeface="Segoe UI Semibold" charset="0"/>
              </a:defRPr>
            </a:lvl1p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02573"/>
                </a:solidFill>
                <a:effectLst/>
                <a:uLnTx/>
                <a:uFillTx/>
                <a:latin typeface="Segoe Sans Display Semibold" pitchFamily="2" charset="0"/>
                <a:ea typeface="Segoe UI Emoji" panose="020B0502040204020203" pitchFamily="34" charset="0"/>
                <a:cs typeface="Segoe Sans Display Semibold" pitchFamily="2" charset="0"/>
              </a:rPr>
              <a:t>What to expect</a:t>
            </a:r>
          </a:p>
        </p:txBody>
      </p:sp>
      <p:sp>
        <p:nvSpPr>
          <p:cNvPr id="5" name="TextBox 2">
            <a:extLst>
              <a:ext uri="{FF2B5EF4-FFF2-40B4-BE49-F238E27FC236}">
                <a16:creationId xmlns:a16="http://schemas.microsoft.com/office/drawing/2014/main" id="{7BAFE980-9E4F-F445-44A1-7AAAE3DB0841}"/>
              </a:ext>
            </a:extLst>
          </p:cNvPr>
          <p:cNvSpPr txBox="1"/>
          <p:nvPr/>
        </p:nvSpPr>
        <p:spPr>
          <a:xfrm>
            <a:off x="4854804" y="577724"/>
            <a:ext cx="6855101" cy="5095202"/>
          </a:xfrm>
          <a:prstGeom prst="rect">
            <a:avLst/>
          </a:prstGeom>
        </p:spPr>
        <p:txBody>
          <a:bodyPr vert="horz" wrap="square" lIns="0" tIns="0" rIns="0" bIns="0" rtlCol="0" anchor="t">
            <a:noAutofit/>
          </a:bodyPr>
          <a:lstStyle/>
          <a:p>
            <a:pPr marL="0" marR="0" lvl="0" indent="0" algn="l" defTabSz="761970" rtl="0" eaLnBrk="1" fontAlgn="auto" latinLnBrk="0" hangingPunct="1">
              <a:lnSpc>
                <a:spcPct val="110000"/>
              </a:lnSpc>
              <a:spcBef>
                <a:spcPts val="667"/>
              </a:spcBef>
              <a:spcAft>
                <a:spcPts val="0"/>
              </a:spcAft>
              <a:buClrTx/>
              <a:buSzTx/>
              <a:buFontTx/>
              <a:buNone/>
              <a:tabLst/>
              <a:defRPr/>
            </a:pPr>
            <a:r>
              <a:rPr kumimoji="0" lang="en-US" b="0" i="0" u="none" strike="noStrike" kern="1200" cap="none" spc="0" normalizeH="0" baseline="0" noProof="0">
                <a:ln>
                  <a:noFill/>
                </a:ln>
                <a:solidFill>
                  <a:srgbClr val="2E2F2E"/>
                </a:solidFill>
                <a:effectLst/>
                <a:uLnTx/>
                <a:uFillTx/>
                <a:latin typeface="Segoe UI" panose="020B0502040204020203" pitchFamily="34" charset="0"/>
                <a:ea typeface="Yu Mincho" panose="02020400000000000000" pitchFamily="18" charset="-128"/>
                <a:cs typeface="+mn-cs"/>
              </a:rPr>
              <a:t>This guide provides Microsoft's recommendation and best practices for planning and executing an accessible event. This guide is intended for event planners, organizers, and presenters.</a:t>
            </a:r>
          </a:p>
          <a:p>
            <a:pPr marL="0" marR="0" lvl="0" indent="0" algn="l" defTabSz="761970" rtl="0" eaLnBrk="1" fontAlgn="auto" latinLnBrk="0" hangingPunct="1">
              <a:lnSpc>
                <a:spcPct val="110000"/>
              </a:lnSpc>
              <a:spcBef>
                <a:spcPts val="667"/>
              </a:spcBef>
              <a:spcAft>
                <a:spcPts val="0"/>
              </a:spcAft>
              <a:buClrTx/>
              <a:buSzTx/>
              <a:buFontTx/>
              <a:buNone/>
              <a:tabLst/>
              <a:defRPr/>
            </a:pPr>
            <a:r>
              <a:rPr kumimoji="0" lang="en-US" b="0" i="0" u="none" strike="noStrike" kern="1200" cap="none" spc="0" normalizeH="0" baseline="0" noProof="0">
                <a:ln>
                  <a:noFill/>
                </a:ln>
                <a:solidFill>
                  <a:srgbClr val="2E2F2E"/>
                </a:solidFill>
                <a:effectLst/>
                <a:uLnTx/>
                <a:uFillTx/>
                <a:latin typeface="Segoe UI" panose="020B0502040204020203" pitchFamily="34" charset="0"/>
                <a:ea typeface="Yu Mincho" panose="02020400000000000000" pitchFamily="18" charset="-128"/>
                <a:cs typeface="+mn-cs"/>
              </a:rPr>
              <a:t>These recommendations are provided to help you </a:t>
            </a:r>
            <a:r>
              <a:rPr lang="en-US">
                <a:solidFill>
                  <a:srgbClr val="2E2F2E"/>
                </a:solidFill>
                <a:latin typeface="Segoe UI" panose="020B0502040204020203" pitchFamily="34" charset="0"/>
                <a:ea typeface="Yu Mincho" panose="02020400000000000000" pitchFamily="18" charset="-128"/>
              </a:rPr>
              <a:t>plan and launch an inclusive event with accessibility and disability in mind. After reviewing this guide, you will be able to answer the following questions:</a:t>
            </a:r>
          </a:p>
          <a:p>
            <a:pPr defTabSz="761970">
              <a:lnSpc>
                <a:spcPct val="110000"/>
              </a:lnSpc>
              <a:spcBef>
                <a:spcPts val="667"/>
              </a:spcBef>
              <a:defRPr/>
            </a:pPr>
            <a:r>
              <a:rPr kumimoji="0" lang="en-US" b="0" i="0" u="none" strike="noStrike" kern="1200" cap="none" spc="0" normalizeH="0" baseline="0" noProof="0">
                <a:ln>
                  <a:noFill/>
                </a:ln>
                <a:solidFill>
                  <a:srgbClr val="702573"/>
                </a:solidFill>
                <a:effectLst/>
                <a:uLnTx/>
                <a:uFillTx/>
                <a:latin typeface="Segoe Sans Text" pitchFamily="2" charset="0"/>
                <a:ea typeface="+mn-ea"/>
                <a:cs typeface="Segoe Sans Text" pitchFamily="2" charset="0"/>
              </a:rPr>
              <a:t>How can you make your communications accessible to people before, during, and after the event?</a:t>
            </a:r>
          </a:p>
          <a:p>
            <a:pPr defTabSz="761970">
              <a:lnSpc>
                <a:spcPct val="110000"/>
              </a:lnSpc>
              <a:spcBef>
                <a:spcPts val="667"/>
              </a:spcBef>
              <a:defRPr/>
            </a:pPr>
            <a:r>
              <a:rPr kumimoji="0" lang="en-US" b="0" i="0" u="none" strike="noStrike" kern="1200" cap="none" spc="0" normalizeH="0" baseline="0" noProof="0">
                <a:ln>
                  <a:noFill/>
                </a:ln>
                <a:solidFill>
                  <a:srgbClr val="702573"/>
                </a:solidFill>
                <a:effectLst/>
                <a:uLnTx/>
                <a:uFillTx/>
                <a:latin typeface="Segoe Sans Text" pitchFamily="2" charset="0"/>
                <a:ea typeface="+mn-ea"/>
                <a:cs typeface="Segoe Sans Text" pitchFamily="2" charset="0"/>
              </a:rPr>
              <a:t>What should you consider when selecting a venue for virtual, in person, and hybrid events?</a:t>
            </a:r>
          </a:p>
          <a:p>
            <a:pPr defTabSz="761970">
              <a:lnSpc>
                <a:spcPct val="110000"/>
              </a:lnSpc>
              <a:spcBef>
                <a:spcPts val="667"/>
              </a:spcBef>
              <a:defRPr/>
            </a:pPr>
            <a:r>
              <a:rPr kumimoji="0" lang="en-US" b="0" i="0" u="none" strike="noStrike" kern="1200" cap="none" spc="0" normalizeH="0" baseline="0" noProof="0">
                <a:ln>
                  <a:noFill/>
                </a:ln>
                <a:solidFill>
                  <a:srgbClr val="702573"/>
                </a:solidFill>
                <a:effectLst/>
                <a:uLnTx/>
                <a:uFillTx/>
                <a:latin typeface="Segoe Sans Text" pitchFamily="2" charset="0"/>
                <a:ea typeface="+mn-ea"/>
                <a:cs typeface="Segoe Sans Text" pitchFamily="2" charset="0"/>
              </a:rPr>
              <a:t>What accessibility accommodations should be provided to all event attendees?</a:t>
            </a:r>
          </a:p>
          <a:p>
            <a:pPr defTabSz="761970">
              <a:lnSpc>
                <a:spcPct val="110000"/>
              </a:lnSpc>
              <a:spcBef>
                <a:spcPts val="667"/>
              </a:spcBef>
              <a:defRPr/>
            </a:pPr>
            <a:r>
              <a:rPr kumimoji="0" lang="en-US" b="0" i="0" u="none" strike="noStrike" kern="1200" cap="none" spc="0" normalizeH="0" baseline="0" noProof="0">
                <a:ln>
                  <a:noFill/>
                </a:ln>
                <a:solidFill>
                  <a:srgbClr val="702573"/>
                </a:solidFill>
                <a:effectLst/>
                <a:uLnTx/>
                <a:uFillTx/>
                <a:latin typeface="Segoe Sans Text" pitchFamily="2" charset="0"/>
                <a:ea typeface="+mn-ea"/>
                <a:cs typeface="Segoe Sans Text" pitchFamily="2" charset="0"/>
              </a:rPr>
              <a:t>What should you consider when preparing and presenting content for your event?</a:t>
            </a:r>
          </a:p>
        </p:txBody>
      </p:sp>
      <p:sp>
        <p:nvSpPr>
          <p:cNvPr id="9" name="TextBox 8">
            <a:extLst>
              <a:ext uri="{FF2B5EF4-FFF2-40B4-BE49-F238E27FC236}">
                <a16:creationId xmlns:a16="http://schemas.microsoft.com/office/drawing/2014/main" id="{C88D258F-2810-00C7-524A-8425375157D1}"/>
              </a:ext>
            </a:extLst>
          </p:cNvPr>
          <p:cNvSpPr txBox="1"/>
          <p:nvPr>
            <p:extLst>
              <p:ext uri="{1162E1C5-73C7-4A58-AE30-91384D911F3F}">
                <p184:classification xmlns:p184="http://schemas.microsoft.com/office/powerpoint/2018/4/main" val="ftr"/>
              </p:ext>
            </p:extLst>
          </p:nvPr>
        </p:nvSpPr>
        <p:spPr>
          <a:xfrm>
            <a:off x="486016" y="6439957"/>
            <a:ext cx="1828800" cy="102657"/>
          </a:xfrm>
          <a:prstGeom prst="rect">
            <a:avLst/>
          </a:prstGeom>
        </p:spPr>
        <p:txBody>
          <a:bodyPr horzOverflow="overflow"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a:ln>
                  <a:noFill/>
                </a:ln>
                <a:solidFill>
                  <a:srgbClr val="2E2F2E"/>
                </a:solidFill>
                <a:effectLst/>
                <a:uLnTx/>
                <a:uFillTx/>
                <a:latin typeface="Segoe Sans Small" pitchFamily="2" charset="0"/>
                <a:ea typeface="+mn-ea"/>
                <a:cs typeface="Segoe Sans Small" pitchFamily="2" charset="0"/>
              </a:rPr>
              <a:t>FEBRUARY 2024</a:t>
            </a:r>
          </a:p>
        </p:txBody>
      </p:sp>
      <p:sp>
        <p:nvSpPr>
          <p:cNvPr id="8" name="TextBox 7">
            <a:extLst>
              <a:ext uri="{FF2B5EF4-FFF2-40B4-BE49-F238E27FC236}">
                <a16:creationId xmlns:a16="http://schemas.microsoft.com/office/drawing/2014/main" id="{FA09C9DC-AA4E-239E-E850-CD97334A35FB}"/>
              </a:ext>
            </a:extLst>
          </p:cNvPr>
          <p:cNvSpPr txBox="1"/>
          <p:nvPr>
            <p:extLst>
              <p:ext uri="{1162E1C5-73C7-4A58-AE30-91384D911F3F}">
                <p184:classification xmlns:p184="http://schemas.microsoft.com/office/powerpoint/2018/4/main" val="ftr"/>
              </p:ext>
            </p:extLst>
          </p:nvPr>
        </p:nvSpPr>
        <p:spPr>
          <a:xfrm>
            <a:off x="5181600" y="6439957"/>
            <a:ext cx="1828800" cy="102657"/>
          </a:xfrm>
          <a:prstGeom prst="rect">
            <a:avLst/>
          </a:prstGeom>
        </p:spPr>
        <p:txBody>
          <a:bodyPr horzOverflow="overflow"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a:ln>
                  <a:noFill/>
                </a:ln>
                <a:solidFill>
                  <a:srgbClr val="2E2F2E"/>
                </a:solidFill>
                <a:effectLst/>
                <a:uLnTx/>
                <a:uFillTx/>
                <a:latin typeface="Segoe Sans Small" pitchFamily="2" charset="0"/>
                <a:ea typeface="+mn-ea"/>
                <a:cs typeface="Segoe Sans Small" pitchFamily="2" charset="0"/>
              </a:rPr>
              <a:t>CLASSIFIED AS MICROSOFT CONFIDENTIAL</a:t>
            </a:r>
          </a:p>
        </p:txBody>
      </p:sp>
      <p:pic>
        <p:nvPicPr>
          <p:cNvPr id="2" name="Picture 1">
            <a:extLst>
              <a:ext uri="{FF2B5EF4-FFF2-40B4-BE49-F238E27FC236}">
                <a16:creationId xmlns:a16="http://schemas.microsoft.com/office/drawing/2014/main" id="{6634D069-D711-5EB6-6AAC-05CB4FAFCC50}"/>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7317" t="45107" b="844"/>
          <a:stretch/>
        </p:blipFill>
        <p:spPr>
          <a:xfrm>
            <a:off x="0" y="5928603"/>
            <a:ext cx="12192000" cy="929397"/>
          </a:xfrm>
          <a:prstGeom prst="rect">
            <a:avLst/>
          </a:prstGeom>
        </p:spPr>
      </p:pic>
    </p:spTree>
    <p:custDataLst>
      <p:tags r:id="rId1"/>
    </p:custDataLst>
    <p:extLst>
      <p:ext uri="{BB962C8B-B14F-4D97-AF65-F5344CB8AC3E}">
        <p14:creationId xmlns:p14="http://schemas.microsoft.com/office/powerpoint/2010/main" val="1069211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CFC08-508F-6C58-76E2-52853D5770E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26710E7-20DC-6E00-DE3F-C7E529C12EAF}"/>
              </a:ext>
            </a:extLst>
          </p:cNvPr>
          <p:cNvSpPr>
            <a:spLocks noGrp="1"/>
          </p:cNvSpPr>
          <p:nvPr>
            <p:ph type="title"/>
          </p:nvPr>
        </p:nvSpPr>
        <p:spPr>
          <a:xfrm>
            <a:off x="476250" y="368086"/>
            <a:ext cx="2667000" cy="204671"/>
          </a:xfrm>
        </p:spPr>
        <p:txBody>
          <a:bodyPr/>
          <a:lstStyle/>
          <a:p>
            <a:r>
              <a:rPr lang="en-US" sz="1333" b="1" dirty="0">
                <a:latin typeface="Segoe Sans Display Semibold" pitchFamily="2" charset="0"/>
                <a:cs typeface="Segoe Sans Display Semibold" pitchFamily="2" charset="0"/>
              </a:rPr>
              <a:t>INTERPRETER PLACEMENT</a:t>
            </a:r>
          </a:p>
        </p:txBody>
      </p:sp>
      <p:sp>
        <p:nvSpPr>
          <p:cNvPr id="4" name="Top Center callout text">
            <a:extLst>
              <a:ext uri="{FF2B5EF4-FFF2-40B4-BE49-F238E27FC236}">
                <a16:creationId xmlns:a16="http://schemas.microsoft.com/office/drawing/2014/main" id="{DBD815BA-FCB1-FEB2-4F16-36F7596B3049}"/>
              </a:ext>
            </a:extLst>
          </p:cNvPr>
          <p:cNvSpPr txBox="1"/>
          <p:nvPr/>
        </p:nvSpPr>
        <p:spPr>
          <a:xfrm>
            <a:off x="3348157" y="368086"/>
            <a:ext cx="7990653" cy="350147"/>
          </a:xfrm>
          <a:prstGeom prst="rect">
            <a:avLst/>
          </a:prstGeom>
        </p:spPr>
        <p:txBody>
          <a:bodyPr vert="horz" wrap="square" lIns="0" tIns="0" rIns="0" bIns="0" rtlCol="0" anchor="t">
            <a:noAutofit/>
          </a:bodyPr>
          <a:lstStyle>
            <a:defPPr>
              <a:defRPr lang="en-US"/>
            </a:defPPr>
            <a:lvl1pPr marR="5080">
              <a:lnSpc>
                <a:spcPct val="110000"/>
              </a:lnSpc>
              <a:spcBef>
                <a:spcPts val="300"/>
              </a:spcBef>
              <a:spcAft>
                <a:spcPts val="600"/>
              </a:spcAft>
              <a:defRPr sz="1200">
                <a:latin typeface="Segoe Sans Text" pitchFamily="2" charset="0"/>
                <a:cs typeface="Segoe Sans Text" pitchFamily="2" charset="0"/>
              </a:defRPr>
            </a:lvl1pPr>
          </a:lstStyle>
          <a:p>
            <a:pPr marL="0" marR="4233" lvl="0" indent="0" defTabSz="761970" eaLnBrk="1" fontAlgn="auto" latinLnBrk="0" hangingPunct="1">
              <a:lnSpc>
                <a:spcPct val="110000"/>
              </a:lnSpc>
              <a:spcBef>
                <a:spcPts val="250"/>
              </a:spcBef>
              <a:spcAft>
                <a:spcPts val="500"/>
              </a:spcAft>
              <a:buClrTx/>
              <a:buSzTx/>
              <a:buFontTx/>
              <a:buNone/>
              <a:tabLst/>
              <a:defRPr/>
            </a:pPr>
            <a:r>
              <a:rPr kumimoji="0" lang="en-US" sz="1100" b="0" i="0" u="none" strike="noStrike" kern="0" cap="none" spc="0" normalizeH="0" baseline="0" noProof="0" dirty="0">
                <a:ln>
                  <a:noFill/>
                </a:ln>
                <a:effectLst/>
                <a:uLnTx/>
                <a:uFillTx/>
                <a:latin typeface="Segoe Sans Text" pitchFamily="2" charset="0"/>
                <a:cs typeface="Segoe Sans Text" pitchFamily="2" charset="0"/>
              </a:rPr>
              <a:t>When placing an interpreter on stage, the goal is to reduce the visual load for someone to view sign language, captions, presenter, and content all at the same time.</a:t>
            </a:r>
          </a:p>
        </p:txBody>
      </p:sp>
      <p:sp>
        <p:nvSpPr>
          <p:cNvPr id="14" name="Rectangle 13">
            <a:extLst>
              <a:ext uri="{FF2B5EF4-FFF2-40B4-BE49-F238E27FC236}">
                <a16:creationId xmlns:a16="http://schemas.microsoft.com/office/drawing/2014/main" id="{4FBCEA6C-EDE3-050E-AA40-24683B03C676}"/>
              </a:ext>
            </a:extLst>
          </p:cNvPr>
          <p:cNvSpPr/>
          <p:nvPr/>
        </p:nvSpPr>
        <p:spPr>
          <a:xfrm>
            <a:off x="587961" y="1860399"/>
            <a:ext cx="1542809" cy="323850"/>
          </a:xfrm>
          <a:prstGeom prst="rect">
            <a:avLst/>
          </a:prstGeom>
          <a:solidFill>
            <a:srgbClr val="E9EDF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12700" algn="r"/>
            <a:r>
              <a:rPr lang="en-US" sz="1000" spc="-5">
                <a:solidFill>
                  <a:srgbClr val="191919"/>
                </a:solidFill>
                <a:latin typeface="Segoe Sans Text Semibold"/>
                <a:cs typeface="Segoe Sans Text Semibold"/>
              </a:rPr>
              <a:t>Well-lit room</a:t>
            </a:r>
          </a:p>
        </p:txBody>
      </p:sp>
      <p:sp>
        <p:nvSpPr>
          <p:cNvPr id="20" name="Rectangle 19">
            <a:extLst>
              <a:ext uri="{FF2B5EF4-FFF2-40B4-BE49-F238E27FC236}">
                <a16:creationId xmlns:a16="http://schemas.microsoft.com/office/drawing/2014/main" id="{8906D3DE-5497-96F2-BAF5-235E15EC981C}"/>
              </a:ext>
            </a:extLst>
          </p:cNvPr>
          <p:cNvSpPr/>
          <p:nvPr/>
        </p:nvSpPr>
        <p:spPr>
          <a:xfrm>
            <a:off x="587961" y="2507070"/>
            <a:ext cx="1542809" cy="323850"/>
          </a:xfrm>
          <a:prstGeom prst="rect">
            <a:avLst/>
          </a:prstGeom>
          <a:solidFill>
            <a:srgbClr val="E9ED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algn="r"/>
            <a:r>
              <a:rPr lang="en-US" sz="1000" spc="-5">
                <a:solidFill>
                  <a:srgbClr val="191919"/>
                </a:solidFill>
                <a:latin typeface="Segoe Sans Text Semibold" pitchFamily="2" charset="0"/>
                <a:cs typeface="Segoe Sans Text Semibold" pitchFamily="2" charset="0"/>
              </a:rPr>
              <a:t>Spotlight on interpreter</a:t>
            </a:r>
          </a:p>
        </p:txBody>
      </p:sp>
      <p:sp>
        <p:nvSpPr>
          <p:cNvPr id="25" name="Rectangle 24">
            <a:extLst>
              <a:ext uri="{FF2B5EF4-FFF2-40B4-BE49-F238E27FC236}">
                <a16:creationId xmlns:a16="http://schemas.microsoft.com/office/drawing/2014/main" id="{FD855358-678D-0192-7522-1585F2CB8EAC}"/>
              </a:ext>
            </a:extLst>
          </p:cNvPr>
          <p:cNvSpPr/>
          <p:nvPr/>
        </p:nvSpPr>
        <p:spPr>
          <a:xfrm>
            <a:off x="0" y="3189320"/>
            <a:ext cx="2130770" cy="571491"/>
          </a:xfrm>
          <a:prstGeom prst="rect">
            <a:avLst/>
          </a:prstGeom>
          <a:solidFill>
            <a:srgbClr val="E9ED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algn="r"/>
            <a:r>
              <a:rPr lang="en-US" sz="1000" spc="-5">
                <a:solidFill>
                  <a:srgbClr val="191919"/>
                </a:solidFill>
                <a:latin typeface="Segoe Sans Text Semibold" pitchFamily="2" charset="0"/>
                <a:cs typeface="Segoe Sans Text Semibold" pitchFamily="2" charset="0"/>
              </a:rPr>
              <a:t>Captions in a visible location on the mainstage (and additional screens if in a large room)</a:t>
            </a:r>
          </a:p>
        </p:txBody>
      </p:sp>
      <p:sp>
        <p:nvSpPr>
          <p:cNvPr id="16" name="Rectangle 15">
            <a:extLst>
              <a:ext uri="{FF2B5EF4-FFF2-40B4-BE49-F238E27FC236}">
                <a16:creationId xmlns:a16="http://schemas.microsoft.com/office/drawing/2014/main" id="{B5970BC6-26B5-F773-1C65-9124E5624E9A}"/>
              </a:ext>
            </a:extLst>
          </p:cNvPr>
          <p:cNvSpPr/>
          <p:nvPr/>
        </p:nvSpPr>
        <p:spPr>
          <a:xfrm>
            <a:off x="244940" y="3701731"/>
            <a:ext cx="1885830" cy="571491"/>
          </a:xfrm>
          <a:prstGeom prst="rect">
            <a:avLst/>
          </a:prstGeom>
          <a:solidFill>
            <a:srgbClr val="E9ED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algn="r"/>
            <a:r>
              <a:rPr lang="en-US" sz="1000" spc="-5">
                <a:solidFill>
                  <a:srgbClr val="191919"/>
                </a:solidFill>
                <a:latin typeface="Segoe Sans Text Semibold" pitchFamily="2" charset="0"/>
                <a:cs typeface="Segoe Sans Text Semibold" pitchFamily="2" charset="0"/>
              </a:rPr>
              <a:t>Interpreter on stage near presenter</a:t>
            </a:r>
          </a:p>
        </p:txBody>
      </p:sp>
      <p:sp>
        <p:nvSpPr>
          <p:cNvPr id="18" name="Rectangle 17">
            <a:extLst>
              <a:ext uri="{FF2B5EF4-FFF2-40B4-BE49-F238E27FC236}">
                <a16:creationId xmlns:a16="http://schemas.microsoft.com/office/drawing/2014/main" id="{9692C268-0166-ED39-D18E-A78D71A30FE9}"/>
              </a:ext>
            </a:extLst>
          </p:cNvPr>
          <p:cNvSpPr/>
          <p:nvPr/>
        </p:nvSpPr>
        <p:spPr>
          <a:xfrm>
            <a:off x="244940" y="4142618"/>
            <a:ext cx="1885830" cy="571491"/>
          </a:xfrm>
          <a:prstGeom prst="rect">
            <a:avLst/>
          </a:prstGeom>
          <a:solidFill>
            <a:srgbClr val="E9ED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2700" algn="r"/>
            <a:r>
              <a:rPr lang="en-US" sz="1000" spc="-5">
                <a:solidFill>
                  <a:srgbClr val="191919"/>
                </a:solidFill>
                <a:latin typeface="Segoe Sans Text Semibold" pitchFamily="2" charset="0"/>
                <a:cs typeface="Segoe Sans Text Semibold" pitchFamily="2" charset="0"/>
              </a:rPr>
              <a:t>Reserved seating for Deaf or Hard of Hearing attendees</a:t>
            </a:r>
          </a:p>
        </p:txBody>
      </p:sp>
      <p:grpSp>
        <p:nvGrpSpPr>
          <p:cNvPr id="6" name="Group 5" descr="Main stage with sign language interpreter directly next to presenter. Spotlight on interpreter and captions visible above content">
            <a:extLst>
              <a:ext uri="{FF2B5EF4-FFF2-40B4-BE49-F238E27FC236}">
                <a16:creationId xmlns:a16="http://schemas.microsoft.com/office/drawing/2014/main" id="{57750F3F-EA07-86AF-C95F-ACCF5B50E270}"/>
              </a:ext>
            </a:extLst>
          </p:cNvPr>
          <p:cNvGrpSpPr/>
          <p:nvPr/>
        </p:nvGrpSpPr>
        <p:grpSpPr>
          <a:xfrm>
            <a:off x="3303784" y="1565685"/>
            <a:ext cx="4172386" cy="3609014"/>
            <a:chOff x="3303784" y="1565685"/>
            <a:chExt cx="4172386" cy="3609014"/>
          </a:xfrm>
        </p:grpSpPr>
        <p:pic>
          <p:nvPicPr>
            <p:cNvPr id="9" name="Picture 8" descr="A large room with white chairs and a large screen&#10;&#10;Description automatically generated">
              <a:extLst>
                <a:ext uri="{FF2B5EF4-FFF2-40B4-BE49-F238E27FC236}">
                  <a16:creationId xmlns:a16="http://schemas.microsoft.com/office/drawing/2014/main" id="{FB82E136-DCAA-F8E2-2CE6-2B3E981A7E1F}"/>
                </a:ext>
              </a:extLst>
            </p:cNvPr>
            <p:cNvPicPr>
              <a:picLocks noChangeAspect="1"/>
            </p:cNvPicPr>
            <p:nvPr/>
          </p:nvPicPr>
          <p:blipFill rotWithShape="1">
            <a:blip r:embed="rId3">
              <a:extLst>
                <a:ext uri="{28A0092B-C50C-407E-A947-70E740481C1C}">
                  <a14:useLocalDpi xmlns:a14="http://schemas.microsoft.com/office/drawing/2010/main" val="0"/>
                </a:ext>
              </a:extLst>
            </a:blip>
            <a:srcRect l="20952" t="374" r="17463" b="19711"/>
            <a:stretch/>
          </p:blipFill>
          <p:spPr>
            <a:xfrm>
              <a:off x="3303784" y="1565685"/>
              <a:ext cx="4172386" cy="3609014"/>
            </a:xfrm>
            <a:prstGeom prst="rect">
              <a:avLst/>
            </a:prstGeom>
            <a:ln>
              <a:noFill/>
            </a:ln>
            <a:effectLst>
              <a:outerShdw blurRad="292100" dist="139700" dir="2700000" algn="tl" rotWithShape="0">
                <a:srgbClr val="333333">
                  <a:alpha val="65000"/>
                </a:srgbClr>
              </a:outerShdw>
            </a:effectLst>
          </p:spPr>
        </p:pic>
        <p:pic>
          <p:nvPicPr>
            <p:cNvPr id="15" name="Picture 14" descr="A light shining on a black background&#10;&#10;Description automatically generated">
              <a:extLst>
                <a:ext uri="{FF2B5EF4-FFF2-40B4-BE49-F238E27FC236}">
                  <a16:creationId xmlns:a16="http://schemas.microsoft.com/office/drawing/2014/main" id="{80C109AF-DFBA-44DC-4D08-7C0DBC9A9BF6}"/>
                </a:ext>
              </a:extLst>
            </p:cNvPr>
            <p:cNvPicPr>
              <a:picLocks noChangeAspect="1"/>
            </p:cNvPicPr>
            <p:nvPr/>
          </p:nvPicPr>
          <p:blipFill rotWithShape="1">
            <a:blip r:embed="rId4">
              <a:alphaModFix amt="54000"/>
              <a:lum bright="70000" contrast="-70000"/>
              <a:extLst>
                <a:ext uri="{BEBA8EAE-BF5A-486C-A8C5-ECC9F3942E4B}">
                  <a14:imgProps xmlns:a14="http://schemas.microsoft.com/office/drawing/2010/main">
                    <a14:imgLayer r:embed="rId5">
                      <a14:imgEffect>
                        <a14:artisticPlasticWrap/>
                      </a14:imgEffect>
                    </a14:imgLayer>
                  </a14:imgProps>
                </a:ext>
                <a:ext uri="{28A0092B-C50C-407E-A947-70E740481C1C}">
                  <a14:useLocalDpi xmlns:a14="http://schemas.microsoft.com/office/drawing/2010/main" val="0"/>
                </a:ext>
              </a:extLst>
            </a:blip>
            <a:srcRect t="3671" b="31021"/>
            <a:stretch/>
          </p:blipFill>
          <p:spPr>
            <a:xfrm>
              <a:off x="3489960" y="2054870"/>
              <a:ext cx="1162335" cy="2281318"/>
            </a:xfrm>
            <a:prstGeom prst="rect">
              <a:avLst/>
            </a:prstGeom>
            <a:ln>
              <a:noFill/>
            </a:ln>
            <a:effectLst>
              <a:outerShdw blurRad="292100" dist="139700" dir="2700000" algn="tl" rotWithShape="0">
                <a:srgbClr val="333333">
                  <a:alpha val="65000"/>
                </a:srgbClr>
              </a:outerShdw>
            </a:effectLst>
          </p:spPr>
        </p:pic>
        <p:pic>
          <p:nvPicPr>
            <p:cNvPr id="11" name="Picture 2">
              <a:extLst>
                <a:ext uri="{FF2B5EF4-FFF2-40B4-BE49-F238E27FC236}">
                  <a16:creationId xmlns:a16="http://schemas.microsoft.com/office/drawing/2014/main" id="{9C53198D-D9E7-6CF0-BBCA-6E627256E0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1371" y="3475065"/>
              <a:ext cx="349265" cy="8335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 name="Picture 20" descr="A black background with a black square&#10;&#10;Description automatically generated with medium confidence">
              <a:extLst>
                <a:ext uri="{FF2B5EF4-FFF2-40B4-BE49-F238E27FC236}">
                  <a16:creationId xmlns:a16="http://schemas.microsoft.com/office/drawing/2014/main" id="{4F44AAB0-80D0-28F2-2592-826C83A71F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0350" y="3563842"/>
              <a:ext cx="207236" cy="725326"/>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A9F78E80-8905-79D3-25F3-EFF2B4E44C47}"/>
                </a:ext>
              </a:extLst>
            </p:cNvPr>
            <p:cNvSpPr txBox="1"/>
            <p:nvPr/>
          </p:nvSpPr>
          <p:spPr>
            <a:xfrm>
              <a:off x="4567573" y="3400051"/>
              <a:ext cx="1651061" cy="2769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en-US" sz="900" spc="-5">
                  <a:latin typeface="Segoe Sans Text" pitchFamily="2" charset="0"/>
                  <a:cs typeface="Segoe Sans Text" pitchFamily="2" charset="0"/>
                </a:rPr>
                <a:t>Welcome to </a:t>
              </a:r>
            </a:p>
            <a:p>
              <a:pPr algn="ctr" rtl="0"/>
              <a:r>
                <a:rPr lang="en-US" sz="900" spc="-5">
                  <a:latin typeface="Segoe Sans Text" pitchFamily="2" charset="0"/>
                  <a:cs typeface="Segoe Sans Text" pitchFamily="2" charset="0"/>
                </a:rPr>
                <a:t>Ability Summit</a:t>
              </a:r>
              <a:endParaRPr lang="en-US" sz="900" kern="1200" spc="-5">
                <a:solidFill>
                  <a:schemeClr val="tx1"/>
                </a:solidFill>
                <a:latin typeface="Segoe Sans Text" pitchFamily="2" charset="0"/>
                <a:cs typeface="Segoe Sans Text" pitchFamily="2" charset="0"/>
              </a:endParaRPr>
            </a:p>
          </p:txBody>
        </p:sp>
      </p:grpSp>
      <p:sp>
        <p:nvSpPr>
          <p:cNvPr id="5" name="Caption: Emotive images with dramatic lighting">
            <a:extLst>
              <a:ext uri="{FF2B5EF4-FFF2-40B4-BE49-F238E27FC236}">
                <a16:creationId xmlns:a16="http://schemas.microsoft.com/office/drawing/2014/main" id="{7D75068A-DA1C-5AD1-4150-A390F48A69DC}"/>
              </a:ext>
            </a:extLst>
          </p:cNvPr>
          <p:cNvSpPr txBox="1"/>
          <p:nvPr/>
        </p:nvSpPr>
        <p:spPr>
          <a:xfrm>
            <a:off x="3342507" y="5319985"/>
            <a:ext cx="3973129" cy="700513"/>
          </a:xfrm>
          <a:prstGeom prst="rect">
            <a:avLst/>
          </a:prstGeom>
        </p:spPr>
        <p:txBody>
          <a:bodyPr vert="horz" wrap="square" lIns="0" tIns="0" rIns="0" bIns="0" rtlCol="0" anchor="t">
            <a:spAutoFit/>
          </a:bodyPr>
          <a:lstStyle/>
          <a:p>
            <a:pPr defTabSz="761970">
              <a:lnSpc>
                <a:spcPct val="110000"/>
              </a:lnSpc>
              <a:spcBef>
                <a:spcPts val="250"/>
              </a:spcBef>
            </a:pPr>
            <a:r>
              <a:rPr lang="en-US" sz="1000" b="1">
                <a:solidFill>
                  <a:srgbClr val="2E2F2E"/>
                </a:solidFill>
                <a:latin typeface="Segoe Sans Text Semibold" pitchFamily="2" charset="0"/>
                <a:cs typeface="Segoe Sans Text Semibold" pitchFamily="2" charset="0"/>
              </a:rPr>
              <a:t>Sample rendering: Sign language interpreter placement</a:t>
            </a:r>
          </a:p>
          <a:p>
            <a:pPr defTabSz="761970">
              <a:lnSpc>
                <a:spcPct val="110000"/>
              </a:lnSpc>
              <a:spcBef>
                <a:spcPts val="250"/>
              </a:spcBef>
              <a:spcAft>
                <a:spcPts val="500"/>
              </a:spcAft>
            </a:pPr>
            <a:r>
              <a:rPr lang="en-US" sz="1000">
                <a:solidFill>
                  <a:srgbClr val="2E2F2E"/>
                </a:solidFill>
                <a:latin typeface="Segoe Sans Text" pitchFamily="2" charset="0"/>
                <a:cs typeface="Segoe Sans Text" pitchFamily="2" charset="0"/>
              </a:rPr>
              <a:t>Interpreter placement on the mainstage is near the presenter, not blocking content. Captions are on screen without obstruction, and the room is well lit. Reserved seating is placed in front of the interpreter.</a:t>
            </a:r>
          </a:p>
        </p:txBody>
      </p:sp>
      <p:pic>
        <p:nvPicPr>
          <p:cNvPr id="2050" name="Picture 2" descr="Jenny Lay-Flurrie presenting on stage with interpreter off to the side on the stage.">
            <a:extLst>
              <a:ext uri="{FF2B5EF4-FFF2-40B4-BE49-F238E27FC236}">
                <a16:creationId xmlns:a16="http://schemas.microsoft.com/office/drawing/2014/main" id="{3DD9E7BE-64A7-C614-4124-FD2E166604B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2174" t="-163" r="2901" b="163"/>
          <a:stretch/>
        </p:blipFill>
        <p:spPr bwMode="auto">
          <a:xfrm>
            <a:off x="7739699" y="1559805"/>
            <a:ext cx="4172386" cy="36148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Caption: Focused crops with dramatic color">
            <a:extLst>
              <a:ext uri="{FF2B5EF4-FFF2-40B4-BE49-F238E27FC236}">
                <a16:creationId xmlns:a16="http://schemas.microsoft.com/office/drawing/2014/main" id="{52579195-872E-2075-21BB-52AAE68A702C}"/>
              </a:ext>
            </a:extLst>
          </p:cNvPr>
          <p:cNvSpPr txBox="1"/>
          <p:nvPr/>
        </p:nvSpPr>
        <p:spPr>
          <a:xfrm>
            <a:off x="7742622" y="5319984"/>
            <a:ext cx="3973130" cy="700513"/>
          </a:xfrm>
          <a:prstGeom prst="rect">
            <a:avLst/>
          </a:prstGeom>
        </p:spPr>
        <p:txBody>
          <a:bodyPr vert="horz" wrap="square" lIns="0" tIns="0" rIns="0" bIns="0" rtlCol="0" anchor="t">
            <a:spAutoFit/>
          </a:bodyPr>
          <a:lstStyle/>
          <a:p>
            <a:pPr defTabSz="761970">
              <a:lnSpc>
                <a:spcPct val="110000"/>
              </a:lnSpc>
              <a:spcBef>
                <a:spcPts val="250"/>
              </a:spcBef>
            </a:pPr>
            <a:r>
              <a:rPr lang="en-US" sz="1000">
                <a:solidFill>
                  <a:srgbClr val="2E2F2E"/>
                </a:solidFill>
                <a:latin typeface="Segoe Sans Text Semibold" pitchFamily="2" charset="0"/>
                <a:cs typeface="Segoe Sans Text Semibold" pitchFamily="2" charset="0"/>
              </a:rPr>
              <a:t>In context: Presenter and interpreter</a:t>
            </a:r>
          </a:p>
          <a:p>
            <a:pPr defTabSz="761970">
              <a:lnSpc>
                <a:spcPct val="110000"/>
              </a:lnSpc>
              <a:spcBef>
                <a:spcPts val="250"/>
              </a:spcBef>
              <a:spcAft>
                <a:spcPts val="500"/>
              </a:spcAft>
            </a:pPr>
            <a:r>
              <a:rPr lang="en-US" sz="1000" spc="-17">
                <a:solidFill>
                  <a:srgbClr val="191919"/>
                </a:solidFill>
                <a:latin typeface="Segoe Sans Text" pitchFamily="2" charset="0"/>
                <a:cs typeface="Segoe Sans Text" pitchFamily="2" charset="0"/>
              </a:rPr>
              <a:t>Jenny Lay-Flurrie presents to an audience at </a:t>
            </a:r>
            <a:r>
              <a:rPr lang="en-US" sz="1000" spc="-17" err="1">
                <a:solidFill>
                  <a:srgbClr val="191919"/>
                </a:solidFill>
                <a:latin typeface="Segoe Sans Text" pitchFamily="2" charset="0"/>
                <a:cs typeface="Segoe Sans Text" pitchFamily="2" charset="0"/>
              </a:rPr>
              <a:t>Disability:IN</a:t>
            </a:r>
            <a:r>
              <a:rPr lang="en-US" sz="1000" spc="-17">
                <a:solidFill>
                  <a:srgbClr val="191919"/>
                </a:solidFill>
                <a:latin typeface="Segoe Sans Text" pitchFamily="2" charset="0"/>
                <a:cs typeface="Segoe Sans Text" pitchFamily="2" charset="0"/>
              </a:rPr>
              <a:t>. A sign language interpreter interprets what Jenny says to the audience for any attendees who are Deaf or Hard of Hearing.</a:t>
            </a:r>
          </a:p>
        </p:txBody>
      </p:sp>
      <p:cxnSp>
        <p:nvCxnSpPr>
          <p:cNvPr id="13" name="Straight Connector 12">
            <a:extLst>
              <a:ext uri="{FF2B5EF4-FFF2-40B4-BE49-F238E27FC236}">
                <a16:creationId xmlns:a16="http://schemas.microsoft.com/office/drawing/2014/main" id="{AC2EAADE-6286-F945-5DCF-66BA596B19E8}"/>
              </a:ext>
              <a:ext uri="{C183D7F6-B498-43B3-948B-1728B52AA6E4}">
                <adec:decorative xmlns:adec="http://schemas.microsoft.com/office/drawing/2017/decorative" val="1"/>
              </a:ext>
            </a:extLst>
          </p:cNvPr>
          <p:cNvCxnSpPr>
            <a:cxnSpLocks/>
            <a:endCxn id="14" idx="3"/>
          </p:cNvCxnSpPr>
          <p:nvPr/>
        </p:nvCxnSpPr>
        <p:spPr>
          <a:xfrm flipH="1">
            <a:off x="2130770" y="2022324"/>
            <a:ext cx="2793655" cy="0"/>
          </a:xfrm>
          <a:prstGeom prst="line">
            <a:avLst/>
          </a:prstGeom>
          <a:ln w="12700"/>
        </p:spPr>
        <p:style>
          <a:lnRef idx="2">
            <a:schemeClr val="dk1"/>
          </a:lnRef>
          <a:fillRef idx="0">
            <a:schemeClr val="dk1"/>
          </a:fillRef>
          <a:effectRef idx="1">
            <a:schemeClr val="dk1"/>
          </a:effectRef>
          <a:fontRef idx="minor">
            <a:schemeClr val="tx1"/>
          </a:fontRef>
        </p:style>
      </p:cxnSp>
      <p:cxnSp>
        <p:nvCxnSpPr>
          <p:cNvPr id="19" name="Straight Connector 18">
            <a:extLst>
              <a:ext uri="{FF2B5EF4-FFF2-40B4-BE49-F238E27FC236}">
                <a16:creationId xmlns:a16="http://schemas.microsoft.com/office/drawing/2014/main" id="{34F9A85B-88A6-2F2C-38FC-EE696548CF86}"/>
              </a:ext>
              <a:ext uri="{C183D7F6-B498-43B3-948B-1728B52AA6E4}">
                <adec:decorative xmlns:adec="http://schemas.microsoft.com/office/drawing/2017/decorative" val="1"/>
              </a:ext>
            </a:extLst>
          </p:cNvPr>
          <p:cNvCxnSpPr>
            <a:cxnSpLocks/>
            <a:endCxn id="20" idx="3"/>
          </p:cNvCxnSpPr>
          <p:nvPr/>
        </p:nvCxnSpPr>
        <p:spPr>
          <a:xfrm flipH="1">
            <a:off x="2130770" y="2668995"/>
            <a:ext cx="1374430" cy="0"/>
          </a:xfrm>
          <a:prstGeom prst="line">
            <a:avLst/>
          </a:prstGeom>
          <a:ln w="12700"/>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662B5A6D-3533-C871-EF61-461968914798}"/>
              </a:ext>
              <a:ext uri="{C183D7F6-B498-43B3-948B-1728B52AA6E4}">
                <adec:decorative xmlns:adec="http://schemas.microsoft.com/office/drawing/2017/decorative" val="1"/>
              </a:ext>
            </a:extLst>
          </p:cNvPr>
          <p:cNvCxnSpPr>
            <a:cxnSpLocks/>
            <a:endCxn id="25" idx="3"/>
          </p:cNvCxnSpPr>
          <p:nvPr/>
        </p:nvCxnSpPr>
        <p:spPr>
          <a:xfrm flipH="1" flipV="1">
            <a:off x="2130770" y="3475066"/>
            <a:ext cx="2599919" cy="2526"/>
          </a:xfrm>
          <a:prstGeom prst="line">
            <a:avLst/>
          </a:prstGeom>
          <a:ln w="12700"/>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129450C4-2634-6096-274E-06DF826501A2}"/>
              </a:ext>
              <a:ext uri="{C183D7F6-B498-43B3-948B-1728B52AA6E4}">
                <adec:decorative xmlns:adec="http://schemas.microsoft.com/office/drawing/2017/decorative" val="1"/>
              </a:ext>
            </a:extLst>
          </p:cNvPr>
          <p:cNvCxnSpPr>
            <a:cxnSpLocks/>
          </p:cNvCxnSpPr>
          <p:nvPr/>
        </p:nvCxnSpPr>
        <p:spPr>
          <a:xfrm flipH="1">
            <a:off x="2130770" y="3926505"/>
            <a:ext cx="1374430" cy="0"/>
          </a:xfrm>
          <a:prstGeom prst="line">
            <a:avLst/>
          </a:prstGeom>
          <a:ln w="12700"/>
        </p:spPr>
        <p:style>
          <a:lnRef idx="2">
            <a:schemeClr val="dk1"/>
          </a:lnRef>
          <a:fillRef idx="0">
            <a:schemeClr val="dk1"/>
          </a:fillRef>
          <a:effectRef idx="1">
            <a:schemeClr val="dk1"/>
          </a:effectRef>
          <a:fontRef idx="minor">
            <a:schemeClr val="tx1"/>
          </a:fontRef>
        </p:style>
      </p:cxnSp>
      <p:cxnSp>
        <p:nvCxnSpPr>
          <p:cNvPr id="17" name="Straight Connector 16">
            <a:extLst>
              <a:ext uri="{FF2B5EF4-FFF2-40B4-BE49-F238E27FC236}">
                <a16:creationId xmlns:a16="http://schemas.microsoft.com/office/drawing/2014/main" id="{6AD712D3-07E3-2678-B3A4-BD6547E3401B}"/>
              </a:ext>
              <a:ext uri="{C183D7F6-B498-43B3-948B-1728B52AA6E4}">
                <adec:decorative xmlns:adec="http://schemas.microsoft.com/office/drawing/2017/decorative" val="1"/>
              </a:ext>
            </a:extLst>
          </p:cNvPr>
          <p:cNvCxnSpPr>
            <a:cxnSpLocks/>
            <a:endCxn id="18" idx="3"/>
          </p:cNvCxnSpPr>
          <p:nvPr/>
        </p:nvCxnSpPr>
        <p:spPr>
          <a:xfrm flipH="1">
            <a:off x="2130770" y="4422139"/>
            <a:ext cx="1701205" cy="6225"/>
          </a:xfrm>
          <a:prstGeom prst="line">
            <a:avLst/>
          </a:prstGeom>
          <a:ln w="12700"/>
        </p:spPr>
        <p:style>
          <a:lnRef idx="2">
            <a:schemeClr val="dk1"/>
          </a:lnRef>
          <a:fillRef idx="0">
            <a:schemeClr val="dk1"/>
          </a:fillRef>
          <a:effectRef idx="1">
            <a:schemeClr val="dk1"/>
          </a:effectRef>
          <a:fontRef idx="minor">
            <a:schemeClr val="tx1"/>
          </a:fontRef>
        </p:style>
      </p:cxnSp>
    </p:spTree>
    <p:custDataLst>
      <p:tags r:id="rId1"/>
    </p:custDataLst>
    <p:extLst>
      <p:ext uri="{BB962C8B-B14F-4D97-AF65-F5344CB8AC3E}">
        <p14:creationId xmlns:p14="http://schemas.microsoft.com/office/powerpoint/2010/main" val="818240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669BDA-1DA2-1B5E-1F19-E8879AB68594}"/>
              </a:ext>
            </a:extLst>
          </p:cNvPr>
          <p:cNvSpPr>
            <a:spLocks noGrp="1"/>
          </p:cNvSpPr>
          <p:nvPr>
            <p:ph type="title"/>
          </p:nvPr>
        </p:nvSpPr>
        <p:spPr>
          <a:xfrm>
            <a:off x="476250" y="378697"/>
            <a:ext cx="2667000" cy="205569"/>
          </a:xfrm>
        </p:spPr>
        <p:txBody>
          <a:bodyPr/>
          <a:lstStyle/>
          <a:p>
            <a:pPr defTabSz="761970">
              <a:lnSpc>
                <a:spcPct val="110000"/>
              </a:lnSpc>
              <a:spcBef>
                <a:spcPts val="250"/>
              </a:spcBef>
              <a:spcAft>
                <a:spcPts val="500"/>
              </a:spcAft>
            </a:pPr>
            <a:r>
              <a:rPr lang="en-US" sz="1333" b="1" dirty="0">
                <a:latin typeface="Segoe Sans Display Semibold" pitchFamily="2" charset="0"/>
                <a:cs typeface="Segoe Sans Display Semibold" pitchFamily="2" charset="0"/>
              </a:rPr>
              <a:t>Accommodations TIPS</a:t>
            </a:r>
          </a:p>
        </p:txBody>
      </p:sp>
      <p:sp>
        <p:nvSpPr>
          <p:cNvPr id="5" name="Top Center text callout">
            <a:extLst>
              <a:ext uri="{FF2B5EF4-FFF2-40B4-BE49-F238E27FC236}">
                <a16:creationId xmlns:a16="http://schemas.microsoft.com/office/drawing/2014/main" id="{4F2FFC0A-F009-E5D2-5211-EF6C03A7D6A6}"/>
              </a:ext>
            </a:extLst>
          </p:cNvPr>
          <p:cNvSpPr txBox="1"/>
          <p:nvPr/>
        </p:nvSpPr>
        <p:spPr>
          <a:xfrm>
            <a:off x="3283167" y="373185"/>
            <a:ext cx="7775357" cy="938192"/>
          </a:xfrm>
          <a:prstGeom prst="rect">
            <a:avLst/>
          </a:prstGeom>
        </p:spPr>
        <p:txBody>
          <a:bodyPr vert="horz" wrap="square" lIns="0" tIns="0" rIns="0" bIns="0" rtlCol="0" anchor="t">
            <a:noAutofit/>
          </a:bodyPr>
          <a:lstStyle>
            <a:defPPr>
              <a:defRPr lang="en-US"/>
            </a:defPPr>
            <a:lvl1pPr marR="5080">
              <a:lnSpc>
                <a:spcPct val="110000"/>
              </a:lnSpc>
              <a:spcBef>
                <a:spcPts val="300"/>
              </a:spcBef>
              <a:spcAft>
                <a:spcPts val="600"/>
              </a:spcAft>
              <a:defRPr sz="1200">
                <a:latin typeface="Segoe Sans Text" pitchFamily="2" charset="0"/>
                <a:cs typeface="Segoe Sans Text" pitchFamily="2" charset="0"/>
              </a:defRPr>
            </a:lvl1pPr>
          </a:lstStyle>
          <a:p>
            <a:pPr marR="4233" defTabSz="761970">
              <a:spcBef>
                <a:spcPts val="250"/>
              </a:spcBef>
              <a:spcAft>
                <a:spcPts val="500"/>
              </a:spcAft>
            </a:pPr>
            <a:r>
              <a:rPr lang="en-US" sz="1100" dirty="0">
                <a:solidFill>
                  <a:srgbClr val="2E2F2E"/>
                </a:solidFill>
              </a:rPr>
              <a:t>Some accommodations should always be provided as a best practice, while others are more individualized and should be provided when requested by an attendee.</a:t>
            </a:r>
          </a:p>
        </p:txBody>
      </p:sp>
      <p:sp>
        <p:nvSpPr>
          <p:cNvPr id="4" name="Rectangle 3">
            <a:extLst>
              <a:ext uri="{FF2B5EF4-FFF2-40B4-BE49-F238E27FC236}">
                <a16:creationId xmlns:a16="http://schemas.microsoft.com/office/drawing/2014/main" id="{D33A7D2E-AAC7-62BC-A6B2-5E177B4F933D}"/>
              </a:ext>
              <a:ext uri="{C183D7F6-B498-43B3-948B-1728B52AA6E4}">
                <adec:decorative xmlns:adec="http://schemas.microsoft.com/office/drawing/2017/decorative" val="1"/>
              </a:ext>
            </a:extLst>
          </p:cNvPr>
          <p:cNvSpPr/>
          <p:nvPr/>
        </p:nvSpPr>
        <p:spPr>
          <a:xfrm>
            <a:off x="190500" y="2194560"/>
            <a:ext cx="11811000" cy="4670323"/>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srgbClr val="FEFFFE"/>
              </a:solidFill>
              <a:latin typeface="Calibri"/>
            </a:endParaRPr>
          </a:p>
        </p:txBody>
      </p:sp>
      <p:sp>
        <p:nvSpPr>
          <p:cNvPr id="6" name="TextBox 1">
            <a:extLst>
              <a:ext uri="{FF2B5EF4-FFF2-40B4-BE49-F238E27FC236}">
                <a16:creationId xmlns:a16="http://schemas.microsoft.com/office/drawing/2014/main" id="{91547A57-97CB-15F8-566D-2E90EBBA380B}"/>
              </a:ext>
            </a:extLst>
          </p:cNvPr>
          <p:cNvSpPr txBox="1"/>
          <p:nvPr/>
        </p:nvSpPr>
        <p:spPr>
          <a:xfrm>
            <a:off x="482094"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1</a:t>
            </a:r>
          </a:p>
          <a:p>
            <a:pPr defTabSz="761970">
              <a:lnSpc>
                <a:spcPct val="110000"/>
              </a:lnSpc>
              <a:spcBef>
                <a:spcPts val="250"/>
              </a:spcBef>
              <a:spcAft>
                <a:spcPts val="500"/>
              </a:spcAft>
            </a:pPr>
            <a:r>
              <a:rPr lang="en-US" sz="1333" b="1">
                <a:solidFill>
                  <a:srgbClr val="091F2C"/>
                </a:solidFill>
                <a:latin typeface="Segoe Sans Display Semibold" pitchFamily="2" charset="0"/>
                <a:ea typeface="Segoe UI" panose="020B0502040204020203" pitchFamily="34" charset="0"/>
                <a:cs typeface="Segoe Sans Display Semibold" pitchFamily="2" charset="0"/>
              </a:rPr>
              <a:t>Communicate.</a:t>
            </a:r>
          </a:p>
          <a:p>
            <a:pPr defTabSz="761970">
              <a:lnSpc>
                <a:spcPct val="110000"/>
              </a:lnSpc>
              <a:spcBef>
                <a:spcPts val="250"/>
              </a:spcBef>
              <a:spcAft>
                <a:spcPts val="500"/>
              </a:spcAft>
            </a:pPr>
            <a:r>
              <a:rPr lang="en-US" sz="1000">
                <a:effectLst/>
                <a:latin typeface="Segoe Sans Text" pitchFamily="2" charset="0"/>
                <a:ea typeface="Yu Mincho" panose="02020400000000000000" pitchFamily="18" charset="-128"/>
                <a:cs typeface="Segoe Sans Text" pitchFamily="2" charset="0"/>
              </a:rPr>
              <a:t>During the registration process and throughout all communications, solicit requests for accommodations early and often</a:t>
            </a:r>
            <a:r>
              <a:rPr lang="en-US" sz="1000">
                <a:latin typeface="Segoe Sans Text" pitchFamily="2" charset="0"/>
                <a:ea typeface="Yu Mincho" panose="02020400000000000000" pitchFamily="18" charset="-128"/>
                <a:cs typeface="Segoe Sans Text" pitchFamily="2" charset="0"/>
              </a:rPr>
              <a:t>. Share the list of accommodations provided at the event in all event communications.</a:t>
            </a:r>
            <a:endParaRPr lang="en-US" sz="1000" spc="-4">
              <a:solidFill>
                <a:srgbClr val="091F2C"/>
              </a:solidFill>
              <a:latin typeface="Segoe Sans Text" pitchFamily="2" charset="0"/>
              <a:ea typeface="Segoe UI" panose="020B0502040204020203" pitchFamily="34" charset="0"/>
              <a:cs typeface="Segoe Sans Text" pitchFamily="2" charset="0"/>
            </a:endParaRPr>
          </a:p>
        </p:txBody>
      </p:sp>
      <p:sp>
        <p:nvSpPr>
          <p:cNvPr id="7" name="TextBox 2">
            <a:extLst>
              <a:ext uri="{FF2B5EF4-FFF2-40B4-BE49-F238E27FC236}">
                <a16:creationId xmlns:a16="http://schemas.microsoft.com/office/drawing/2014/main" id="{C68081D3-33B0-A3DA-E398-A82ED8BD90F8}"/>
              </a:ext>
            </a:extLst>
          </p:cNvPr>
          <p:cNvSpPr txBox="1"/>
          <p:nvPr/>
        </p:nvSpPr>
        <p:spPr>
          <a:xfrm>
            <a:off x="4286250"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2</a:t>
            </a:r>
          </a:p>
          <a:p>
            <a:pPr defTabSz="761970">
              <a:lnSpc>
                <a:spcPct val="110000"/>
              </a:lnSpc>
              <a:spcBef>
                <a:spcPts val="250"/>
              </a:spcBef>
              <a:spcAft>
                <a:spcPts val="500"/>
              </a:spcAft>
            </a:pPr>
            <a:r>
              <a:rPr lang="en-US" sz="1333" b="1">
                <a:solidFill>
                  <a:srgbClr val="091F2C"/>
                </a:solidFill>
                <a:latin typeface="Segoe Sans Display Semibold" pitchFamily="2" charset="0"/>
                <a:ea typeface="Segoe UI" panose="020B0502040204020203" pitchFamily="34" charset="0"/>
                <a:cs typeface="Segoe Sans Display Semibold" pitchFamily="2" charset="0"/>
              </a:rPr>
              <a:t>Best practice</a:t>
            </a:r>
            <a:r>
              <a:rPr lang="en-US" sz="1333" b="1">
                <a:solidFill>
                  <a:srgbClr val="091F2C"/>
                </a:solidFill>
                <a:latin typeface="Segoe Sans Display Semibold" pitchFamily="2" charset="0"/>
                <a:cs typeface="Segoe Sans Display Semibold" pitchFamily="2" charset="0"/>
              </a:rPr>
              <a:t>.   </a:t>
            </a:r>
          </a:p>
          <a:p>
            <a:pPr marL="171450" indent="-171450" defTabSz="761970">
              <a:lnSpc>
                <a:spcPct val="110000"/>
              </a:lnSpc>
              <a:buFont typeface="Arial" panose="020B0604020202020204" pitchFamily="34" charset="0"/>
              <a:buChar char="•"/>
            </a:pPr>
            <a:r>
              <a:rPr lang="en-US" sz="1000" spc="-4">
                <a:solidFill>
                  <a:srgbClr val="091F2C"/>
                </a:solidFill>
                <a:latin typeface="Segoe Sans Text" pitchFamily="2" charset="0"/>
                <a:cs typeface="Segoe Sans Text" pitchFamily="2" charset="0"/>
              </a:rPr>
              <a:t>Accessible online registration form.</a:t>
            </a:r>
          </a:p>
          <a:p>
            <a:pPr marL="171450" indent="-171450" defTabSz="761970">
              <a:lnSpc>
                <a:spcPct val="110000"/>
              </a:lnSpc>
              <a:buFont typeface="Arial" panose="020B0604020202020204" pitchFamily="34" charset="0"/>
              <a:buChar char="•"/>
            </a:pPr>
            <a:r>
              <a:rPr lang="en-US" sz="1000" spc="-4">
                <a:solidFill>
                  <a:srgbClr val="091F2C"/>
                </a:solidFill>
                <a:latin typeface="Segoe Sans Text" pitchFamily="2" charset="0"/>
                <a:cs typeface="Segoe Sans Text" pitchFamily="2" charset="0"/>
              </a:rPr>
              <a:t>Promotional materials in print and online. </a:t>
            </a:r>
          </a:p>
          <a:p>
            <a:pPr marL="171450" indent="-171450" defTabSz="761970">
              <a:lnSpc>
                <a:spcPct val="110000"/>
              </a:lnSpc>
              <a:buFont typeface="Arial" panose="020B0604020202020204" pitchFamily="34" charset="0"/>
              <a:buChar char="•"/>
            </a:pPr>
            <a:r>
              <a:rPr lang="en-US" sz="1000" spc="-4">
                <a:solidFill>
                  <a:srgbClr val="091F2C"/>
                </a:solidFill>
                <a:latin typeface="Segoe Sans Text" pitchFamily="2" charset="0"/>
                <a:cs typeface="Segoe Sans Text" pitchFamily="2" charset="0"/>
              </a:rPr>
              <a:t>Accessible event check in and meeting rooms. </a:t>
            </a:r>
          </a:p>
          <a:p>
            <a:pPr marL="171450" indent="-171450" defTabSz="761970">
              <a:lnSpc>
                <a:spcPct val="110000"/>
              </a:lnSpc>
              <a:buFont typeface="Arial" panose="020B0604020202020204" pitchFamily="34" charset="0"/>
              <a:buChar char="•"/>
            </a:pPr>
            <a:r>
              <a:rPr lang="en-US" sz="1000" spc="-4">
                <a:solidFill>
                  <a:srgbClr val="091F2C"/>
                </a:solidFill>
                <a:latin typeface="Segoe Sans Text" pitchFamily="2" charset="0"/>
                <a:cs typeface="Segoe Sans Text" pitchFamily="2" charset="0"/>
              </a:rPr>
              <a:t>Speaker training and content accessibility review.</a:t>
            </a:r>
          </a:p>
          <a:p>
            <a:pPr marL="171450" indent="-171450" defTabSz="761970">
              <a:lnSpc>
                <a:spcPct val="110000"/>
              </a:lnSpc>
              <a:buFont typeface="Arial" panose="020B0604020202020204" pitchFamily="34" charset="0"/>
              <a:buChar char="•"/>
            </a:pPr>
            <a:r>
              <a:rPr lang="en-US" sz="1000" spc="-4">
                <a:solidFill>
                  <a:srgbClr val="091F2C"/>
                </a:solidFill>
                <a:latin typeface="Segoe Sans Text" pitchFamily="2" charset="0"/>
                <a:cs typeface="Segoe Sans Text" pitchFamily="2" charset="0"/>
              </a:rPr>
              <a:t>Media subtitles, captioning.</a:t>
            </a:r>
          </a:p>
          <a:p>
            <a:pPr defTabSz="761970">
              <a:lnSpc>
                <a:spcPct val="110000"/>
              </a:lnSpc>
              <a:spcBef>
                <a:spcPts val="250"/>
              </a:spcBef>
              <a:spcAft>
                <a:spcPts val="500"/>
              </a:spcAft>
            </a:pPr>
            <a:endParaRPr lang="en-US" sz="1000" spc="-4">
              <a:solidFill>
                <a:srgbClr val="091F2C"/>
              </a:solidFill>
              <a:latin typeface="Segoe Sans Text" pitchFamily="2" charset="0"/>
              <a:cs typeface="Segoe Sans Text" pitchFamily="2" charset="0"/>
            </a:endParaRPr>
          </a:p>
        </p:txBody>
      </p:sp>
      <p:sp>
        <p:nvSpPr>
          <p:cNvPr id="8" name="TextBox 3">
            <a:extLst>
              <a:ext uri="{FF2B5EF4-FFF2-40B4-BE49-F238E27FC236}">
                <a16:creationId xmlns:a16="http://schemas.microsoft.com/office/drawing/2014/main" id="{D61E69EC-E118-9AD2-2DC7-702B294668CF}"/>
              </a:ext>
            </a:extLst>
          </p:cNvPr>
          <p:cNvSpPr txBox="1"/>
          <p:nvPr/>
        </p:nvSpPr>
        <p:spPr>
          <a:xfrm>
            <a:off x="8090406"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3</a:t>
            </a:r>
          </a:p>
          <a:p>
            <a:pPr defTabSz="761970">
              <a:lnSpc>
                <a:spcPct val="110000"/>
              </a:lnSpc>
              <a:spcBef>
                <a:spcPts val="250"/>
              </a:spcBef>
              <a:spcAft>
                <a:spcPts val="500"/>
              </a:spcAft>
            </a:pPr>
            <a:r>
              <a:rPr lang="en-US" sz="1333" b="1">
                <a:solidFill>
                  <a:srgbClr val="091F2C"/>
                </a:solidFill>
                <a:latin typeface="Segoe Sans Display Semibold" pitchFamily="2" charset="0"/>
                <a:cs typeface="Segoe Sans Display Semibold" pitchFamily="2" charset="0"/>
              </a:rPr>
              <a:t>Optional.    </a:t>
            </a:r>
          </a:p>
          <a:p>
            <a:pPr marL="171450" indent="-171450" defTabSz="761970">
              <a:lnSpc>
                <a:spcPct val="110000"/>
              </a:lnSpc>
              <a:buFont typeface="Arial" panose="020B0604020202020204" pitchFamily="34" charset="0"/>
              <a:buChar char="•"/>
            </a:pPr>
            <a:r>
              <a:rPr lang="en-US" sz="1000" spc="-4">
                <a:solidFill>
                  <a:srgbClr val="091F2C"/>
                </a:solidFill>
                <a:latin typeface="Segoe Sans Text" pitchFamily="2" charset="0"/>
                <a:cs typeface="Segoe Sans Text" pitchFamily="2" charset="0"/>
              </a:rPr>
              <a:t>Materials in advance.</a:t>
            </a:r>
          </a:p>
          <a:p>
            <a:pPr marL="171450" indent="-171450" defTabSz="761970">
              <a:lnSpc>
                <a:spcPct val="110000"/>
              </a:lnSpc>
              <a:buFont typeface="Arial" panose="020B0604020202020204" pitchFamily="34" charset="0"/>
              <a:buChar char="•"/>
            </a:pPr>
            <a:r>
              <a:rPr lang="en-US" sz="1000" spc="-4">
                <a:solidFill>
                  <a:srgbClr val="091F2C"/>
                </a:solidFill>
                <a:latin typeface="Segoe Sans Text" pitchFamily="2" charset="0"/>
                <a:cs typeface="Segoe Sans Text" pitchFamily="2" charset="0"/>
              </a:rPr>
              <a:t>Site tours. </a:t>
            </a:r>
          </a:p>
          <a:p>
            <a:pPr marL="171450" indent="-171450" defTabSz="761970">
              <a:lnSpc>
                <a:spcPct val="110000"/>
              </a:lnSpc>
              <a:buFont typeface="Arial" panose="020B0604020202020204" pitchFamily="34" charset="0"/>
              <a:buChar char="•"/>
            </a:pPr>
            <a:r>
              <a:rPr lang="en-US" sz="1000" spc="-4">
                <a:solidFill>
                  <a:srgbClr val="091F2C"/>
                </a:solidFill>
                <a:latin typeface="Segoe Sans Text" pitchFamily="2" charset="0"/>
                <a:cs typeface="Segoe Sans Text" pitchFamily="2" charset="0"/>
              </a:rPr>
              <a:t>Assisted listening devices. </a:t>
            </a:r>
          </a:p>
          <a:p>
            <a:pPr marL="171450" indent="-171450" defTabSz="761970">
              <a:lnSpc>
                <a:spcPct val="110000"/>
              </a:lnSpc>
              <a:buFont typeface="Arial" panose="020B0604020202020204" pitchFamily="34" charset="0"/>
              <a:buChar char="•"/>
            </a:pPr>
            <a:r>
              <a:rPr lang="en-US" sz="1000" spc="-4">
                <a:solidFill>
                  <a:srgbClr val="091F2C"/>
                </a:solidFill>
                <a:latin typeface="Segoe Sans Text" pitchFamily="2" charset="0"/>
                <a:cs typeface="Segoe Sans Text" pitchFamily="2" charset="0"/>
              </a:rPr>
              <a:t>Labs/direct sessions. </a:t>
            </a:r>
          </a:p>
          <a:p>
            <a:pPr marL="171450" indent="-171450" defTabSz="761970">
              <a:lnSpc>
                <a:spcPct val="110000"/>
              </a:lnSpc>
              <a:buFont typeface="Arial" panose="020B0604020202020204" pitchFamily="34" charset="0"/>
              <a:buChar char="•"/>
            </a:pPr>
            <a:r>
              <a:rPr lang="en-US" sz="1000" spc="-4">
                <a:solidFill>
                  <a:srgbClr val="091F2C"/>
                </a:solidFill>
                <a:latin typeface="Segoe Sans Text" pitchFamily="2" charset="0"/>
                <a:cs typeface="Segoe Sans Text" pitchFamily="2" charset="0"/>
              </a:rPr>
              <a:t>CART</a:t>
            </a:r>
          </a:p>
          <a:p>
            <a:pPr marL="171450" indent="-171450" defTabSz="761970">
              <a:lnSpc>
                <a:spcPct val="110000"/>
              </a:lnSpc>
              <a:buFont typeface="Arial" panose="020B0604020202020204" pitchFamily="34" charset="0"/>
              <a:buChar char="•"/>
            </a:pPr>
            <a:r>
              <a:rPr lang="en-US" sz="1000" spc="-4">
                <a:solidFill>
                  <a:srgbClr val="091F2C"/>
                </a:solidFill>
                <a:latin typeface="Segoe Sans Text" pitchFamily="2" charset="0"/>
                <a:cs typeface="Segoe Sans Text" pitchFamily="2" charset="0"/>
              </a:rPr>
              <a:t>ASL</a:t>
            </a:r>
          </a:p>
        </p:txBody>
      </p:sp>
      <p:sp>
        <p:nvSpPr>
          <p:cNvPr id="9" name="TextBox 4">
            <a:extLst>
              <a:ext uri="{FF2B5EF4-FFF2-40B4-BE49-F238E27FC236}">
                <a16:creationId xmlns:a16="http://schemas.microsoft.com/office/drawing/2014/main" id="{A978DC76-5831-59DB-E600-0FCAE3D994E7}"/>
              </a:ext>
            </a:extLst>
          </p:cNvPr>
          <p:cNvSpPr txBox="1"/>
          <p:nvPr/>
        </p:nvSpPr>
        <p:spPr>
          <a:xfrm>
            <a:off x="476250" y="4099560"/>
            <a:ext cx="3619500" cy="228600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4</a:t>
            </a:r>
          </a:p>
          <a:p>
            <a:pPr defTabSz="761970">
              <a:lnSpc>
                <a:spcPct val="110000"/>
              </a:lnSpc>
              <a:spcBef>
                <a:spcPts val="250"/>
              </a:spcBef>
              <a:spcAft>
                <a:spcPts val="500"/>
              </a:spcAft>
            </a:pPr>
            <a:r>
              <a:rPr lang="en-US" sz="1333" b="1">
                <a:solidFill>
                  <a:srgbClr val="091F2C"/>
                </a:solidFill>
                <a:latin typeface="Segoe Sans Display Semibold" pitchFamily="2" charset="0"/>
                <a:cs typeface="Segoe Sans Display Semibold" pitchFamily="2" charset="0"/>
              </a:rPr>
              <a:t>Upon request.   </a:t>
            </a:r>
          </a:p>
          <a:p>
            <a:pPr marL="171450" indent="-171450" defTabSz="761970">
              <a:lnSpc>
                <a:spcPct val="110000"/>
              </a:lnSpc>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Large print materials.</a:t>
            </a:r>
          </a:p>
          <a:p>
            <a:pPr marL="171450" indent="-171450" defTabSz="761970">
              <a:lnSpc>
                <a:spcPct val="110000"/>
              </a:lnSpc>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Braille materials.</a:t>
            </a:r>
          </a:p>
          <a:p>
            <a:pPr marL="171450" indent="-171450" defTabSz="761970">
              <a:lnSpc>
                <a:spcPct val="110000"/>
              </a:lnSpc>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Pet relief area </a:t>
            </a:r>
          </a:p>
          <a:p>
            <a:pPr marL="171450" indent="-171450" defTabSz="761970">
              <a:lnSpc>
                <a:spcPct val="110000"/>
              </a:lnSpc>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Wheelchair</a:t>
            </a:r>
          </a:p>
          <a:p>
            <a:pPr marL="171450" indent="-171450" defTabSz="761970">
              <a:lnSpc>
                <a:spcPct val="110000"/>
              </a:lnSpc>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Mobility devices</a:t>
            </a:r>
          </a:p>
          <a:p>
            <a:pPr defTabSz="761970">
              <a:lnSpc>
                <a:spcPct val="110000"/>
              </a:lnSpc>
            </a:pPr>
            <a:endParaRPr lang="en-US" sz="1000" spc="-4">
              <a:solidFill>
                <a:srgbClr val="091F2C"/>
              </a:solidFill>
              <a:latin typeface="Segoe Sans Text" pitchFamily="2" charset="0"/>
              <a:ea typeface="Segoe UI" panose="020B0502040204020203" pitchFamily="34" charset="0"/>
              <a:cs typeface="Segoe Sans Text" pitchFamily="2" charset="0"/>
            </a:endParaRPr>
          </a:p>
        </p:txBody>
      </p:sp>
      <p:sp>
        <p:nvSpPr>
          <p:cNvPr id="10" name="TextBox 5">
            <a:extLst>
              <a:ext uri="{FF2B5EF4-FFF2-40B4-BE49-F238E27FC236}">
                <a16:creationId xmlns:a16="http://schemas.microsoft.com/office/drawing/2014/main" id="{0036C1A0-DAA9-B101-6E46-0F1EE4FA79BF}"/>
              </a:ext>
            </a:extLst>
          </p:cNvPr>
          <p:cNvSpPr txBox="1"/>
          <p:nvPr/>
        </p:nvSpPr>
        <p:spPr>
          <a:xfrm>
            <a:off x="4286250" y="4099560"/>
            <a:ext cx="3619500" cy="228600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5</a:t>
            </a:r>
          </a:p>
          <a:p>
            <a:pPr defTabSz="761970">
              <a:lnSpc>
                <a:spcPct val="110000"/>
              </a:lnSpc>
              <a:spcBef>
                <a:spcPts val="250"/>
              </a:spcBef>
              <a:spcAft>
                <a:spcPts val="500"/>
              </a:spcAft>
            </a:pPr>
            <a:r>
              <a:rPr lang="en-US" sz="1333" b="1" spc="-8">
                <a:solidFill>
                  <a:srgbClr val="091F2C"/>
                </a:solidFill>
                <a:latin typeface="Segoe Sans Display Semibold" pitchFamily="2" charset="0"/>
                <a:cs typeface="Segoe Sans Display Semibold" pitchFamily="2" charset="0"/>
              </a:rPr>
              <a:t>Follow-up.</a:t>
            </a:r>
          </a:p>
          <a:p>
            <a:pPr defTabSz="761970">
              <a:lnSpc>
                <a:spcPct val="110000"/>
              </a:lnSpc>
              <a:spcBef>
                <a:spcPts val="250"/>
              </a:spcBef>
              <a:spcAft>
                <a:spcPts val="500"/>
              </a:spcAft>
            </a:pPr>
            <a:r>
              <a:rPr lang="en-US" sz="1000" spc="-17">
                <a:solidFill>
                  <a:srgbClr val="091F2C"/>
                </a:solidFill>
                <a:latin typeface="Segoe Sans Text" pitchFamily="2" charset="0"/>
                <a:cs typeface="Segoe Sans Text" pitchFamily="2" charset="0"/>
              </a:rPr>
              <a:t>Follow up with the people who requested accommodations to ensure you are meeting the attendee's needs</a:t>
            </a:r>
            <a:r>
              <a:rPr lang="en-US" sz="1000" spc="-4">
                <a:solidFill>
                  <a:srgbClr val="091F2C"/>
                </a:solidFill>
                <a:latin typeface="Segoe Sans Text" pitchFamily="2" charset="0"/>
                <a:cs typeface="Segoe Sans Text" pitchFamily="2" charset="0"/>
              </a:rPr>
              <a:t>. Ensure staff is prepared to support requests upon arrival at the event. </a:t>
            </a:r>
          </a:p>
        </p:txBody>
      </p:sp>
    </p:spTree>
    <p:custDataLst>
      <p:tags r:id="rId1"/>
    </p:custDataLst>
    <p:extLst>
      <p:ext uri="{BB962C8B-B14F-4D97-AF65-F5344CB8AC3E}">
        <p14:creationId xmlns:p14="http://schemas.microsoft.com/office/powerpoint/2010/main" val="3861707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5F51971-E1C7-6B62-7A45-6F22FA0545CC}"/>
              </a:ext>
            </a:extLst>
          </p:cNvPr>
          <p:cNvSpPr txBox="1">
            <a:spLocks noGrp="1"/>
          </p:cNvSpPr>
          <p:nvPr>
            <p:ph type="title" idx="4294967295"/>
          </p:nvPr>
        </p:nvSpPr>
        <p:spPr>
          <a:xfrm>
            <a:off x="852262" y="2692922"/>
            <a:ext cx="4357412" cy="564684"/>
          </a:xfrm>
          <a:prstGeom prst="rect">
            <a:avLst/>
          </a:prstGeom>
          <a:noFill/>
          <a:ln>
            <a:noFill/>
            <a:prstDash/>
          </a:ln>
          <a:effectLst/>
        </p:spPr>
        <p:txBody>
          <a:bodyPr rot="0" spcFirstLastPara="0" vertOverflow="overflow" horzOverflow="overflow" vert="horz" wrap="square" lIns="0" tIns="10583"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833" b="1" i="0" kern="1200" cap="all" spc="25" baseline="0">
                <a:ln w="3175">
                  <a:noFill/>
                </a:ln>
                <a:solidFill>
                  <a:srgbClr val="091F2C"/>
                </a:solidFill>
                <a:effectLst/>
                <a:latin typeface="Segoe UI Semibold" charset="0"/>
                <a:ea typeface="+mj-ea"/>
                <a:cs typeface="Segoe UI Semibold" charset="0"/>
              </a:defRPr>
            </a:lvl1pPr>
          </a:lstStyle>
          <a:p>
            <a:pPr marL="10583" marR="0" lvl="0" indent="0" algn="l" defTabSz="761970" rtl="0" eaLnBrk="1" fontAlgn="auto" latinLnBrk="0" hangingPunct="1">
              <a:lnSpc>
                <a:spcPct val="100000"/>
              </a:lnSpc>
              <a:spcBef>
                <a:spcPts val="83"/>
              </a:spcBef>
              <a:spcAft>
                <a:spcPts val="0"/>
              </a:spcAft>
              <a:buClrTx/>
              <a:buSzTx/>
              <a:buFontTx/>
              <a:buNone/>
              <a:tabLst/>
              <a:defRPr/>
            </a:pPr>
            <a:r>
              <a:rPr kumimoji="0" lang="en-US" sz="3600" b="1" i="0" u="none" strike="noStrike" kern="1200" cap="none" spc="0" normalizeH="0" baseline="0" noProof="0">
                <a:ln>
                  <a:noFill/>
                </a:ln>
                <a:solidFill>
                  <a:srgbClr val="702573"/>
                </a:solidFill>
                <a:effectLst/>
                <a:uLnTx/>
                <a:uFillTx/>
                <a:latin typeface="Segoe Sans Display Semibold" pitchFamily="2" charset="0"/>
                <a:ea typeface="Segoe UI Emoji" panose="020B0502040204020203" pitchFamily="34" charset="0"/>
                <a:cs typeface="Segoe Sans Display Semibold" pitchFamily="2" charset="0"/>
              </a:rPr>
              <a:t>Travel</a:t>
            </a:r>
          </a:p>
        </p:txBody>
      </p:sp>
      <p:sp>
        <p:nvSpPr>
          <p:cNvPr id="2" name="Rectangle 1">
            <a:extLst>
              <a:ext uri="{FF2B5EF4-FFF2-40B4-BE49-F238E27FC236}">
                <a16:creationId xmlns:a16="http://schemas.microsoft.com/office/drawing/2014/main" id="{BEA85D34-C013-3D3B-53CF-3E61085C9028}"/>
              </a:ext>
            </a:extLst>
          </p:cNvPr>
          <p:cNvSpPr/>
          <p:nvPr/>
        </p:nvSpPr>
        <p:spPr>
          <a:xfrm rot="16200000">
            <a:off x="5995506" y="-6721"/>
            <a:ext cx="192154" cy="12200833"/>
          </a:xfrm>
          <a:prstGeom prst="rect">
            <a:avLst/>
          </a:prstGeom>
          <a:gradFill>
            <a:gsLst>
              <a:gs pos="100000">
                <a:srgbClr val="C5B4E3"/>
              </a:gs>
              <a:gs pos="0">
                <a:srgbClr val="8EC8E9"/>
              </a:gs>
            </a:gsLst>
            <a:lin ang="19800000" scaled="0"/>
          </a:gradFill>
        </p:spPr>
        <p:txBody>
          <a:bodyPr vert="vert" wrap="square" lIns="0" tIns="480060" rIns="0" bIns="0" anchor="ctr" anchorCtr="0">
            <a:no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583" b="1" i="0" u="none" strike="noStrike" kern="1200" cap="all" spc="42" normalizeH="0" baseline="0" noProof="0">
                <a:ln>
                  <a:noFill/>
                </a:ln>
                <a:solidFill>
                  <a:srgbClr val="000000"/>
                </a:solidFill>
                <a:effectLst/>
                <a:uLnTx/>
                <a:uFillTx/>
                <a:latin typeface="Segoe Sans Small Semibold" pitchFamily="2" charset="0"/>
                <a:ea typeface="+mn-ea"/>
                <a:cs typeface="Segoe Sans Small Semibold" pitchFamily="2" charset="0"/>
              </a:rPr>
              <a:t>FOR EVENT PLANNERS</a:t>
            </a:r>
            <a:r>
              <a:rPr lang="en-US" sz="583" b="1" cap="all" spc="42">
                <a:solidFill>
                  <a:srgbClr val="000000"/>
                </a:solidFill>
                <a:latin typeface="Segoe Sans Small Semibold" pitchFamily="2" charset="0"/>
                <a:cs typeface="Segoe Sans Small Semibold" pitchFamily="2" charset="0"/>
              </a:rPr>
              <a:t>, </a:t>
            </a:r>
            <a:r>
              <a:rPr kumimoji="0" lang="en-US" sz="583" b="1" i="0" u="none" strike="noStrike" kern="1200" cap="all" spc="42" normalizeH="0" baseline="0" noProof="0">
                <a:ln>
                  <a:noFill/>
                </a:ln>
                <a:solidFill>
                  <a:srgbClr val="000000"/>
                </a:solidFill>
                <a:effectLst/>
                <a:uLnTx/>
                <a:uFillTx/>
                <a:latin typeface="Segoe Sans Small Semibold" pitchFamily="2" charset="0"/>
                <a:ea typeface="+mn-ea"/>
                <a:cs typeface="Segoe Sans Small Semibold" pitchFamily="2" charset="0"/>
              </a:rPr>
              <a:t>ORGANIZERS, AND PRESENTERS</a:t>
            </a:r>
          </a:p>
        </p:txBody>
      </p:sp>
    </p:spTree>
    <p:extLst>
      <p:ext uri="{BB962C8B-B14F-4D97-AF65-F5344CB8AC3E}">
        <p14:creationId xmlns:p14="http://schemas.microsoft.com/office/powerpoint/2010/main" val="2671267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669BDA-1DA2-1B5E-1F19-E8879AB68594}"/>
              </a:ext>
            </a:extLst>
          </p:cNvPr>
          <p:cNvSpPr>
            <a:spLocks noGrp="1"/>
          </p:cNvSpPr>
          <p:nvPr>
            <p:ph type="title"/>
          </p:nvPr>
        </p:nvSpPr>
        <p:spPr>
          <a:xfrm>
            <a:off x="476250" y="296985"/>
            <a:ext cx="2667000" cy="205569"/>
          </a:xfrm>
        </p:spPr>
        <p:txBody>
          <a:bodyPr/>
          <a:lstStyle/>
          <a:p>
            <a:pPr defTabSz="761970">
              <a:lnSpc>
                <a:spcPct val="110000"/>
              </a:lnSpc>
              <a:spcBef>
                <a:spcPts val="250"/>
              </a:spcBef>
              <a:spcAft>
                <a:spcPts val="500"/>
              </a:spcAft>
            </a:pPr>
            <a:r>
              <a:rPr lang="en-US" sz="1333" b="1" dirty="0">
                <a:latin typeface="Segoe Sans Display Semibold" pitchFamily="2" charset="0"/>
                <a:cs typeface="Segoe Sans Display Semibold" pitchFamily="2" charset="0"/>
              </a:rPr>
              <a:t>Travel TIPS</a:t>
            </a:r>
          </a:p>
        </p:txBody>
      </p:sp>
      <p:sp>
        <p:nvSpPr>
          <p:cNvPr id="5" name="Top Center text callout">
            <a:extLst>
              <a:ext uri="{FF2B5EF4-FFF2-40B4-BE49-F238E27FC236}">
                <a16:creationId xmlns:a16="http://schemas.microsoft.com/office/drawing/2014/main" id="{4F2FFC0A-F009-E5D2-5211-EF6C03A7D6A6}"/>
              </a:ext>
            </a:extLst>
          </p:cNvPr>
          <p:cNvSpPr txBox="1"/>
          <p:nvPr/>
        </p:nvSpPr>
        <p:spPr>
          <a:xfrm>
            <a:off x="3283167" y="296985"/>
            <a:ext cx="7775357" cy="938192"/>
          </a:xfrm>
          <a:prstGeom prst="rect">
            <a:avLst/>
          </a:prstGeom>
        </p:spPr>
        <p:txBody>
          <a:bodyPr vert="horz" wrap="square" lIns="0" tIns="0" rIns="0" bIns="0" rtlCol="0" anchor="t">
            <a:noAutofit/>
          </a:bodyPr>
          <a:lstStyle>
            <a:defPPr>
              <a:defRPr lang="en-US"/>
            </a:defPPr>
            <a:lvl1pPr marR="5080">
              <a:lnSpc>
                <a:spcPct val="110000"/>
              </a:lnSpc>
              <a:spcBef>
                <a:spcPts val="300"/>
              </a:spcBef>
              <a:spcAft>
                <a:spcPts val="600"/>
              </a:spcAft>
              <a:defRPr sz="1200">
                <a:latin typeface="Segoe Sans Text" pitchFamily="2" charset="0"/>
                <a:cs typeface="Segoe Sans Text" pitchFamily="2" charset="0"/>
              </a:defRPr>
            </a:lvl1pPr>
          </a:lstStyle>
          <a:p>
            <a:pPr marR="4233" defTabSz="761970">
              <a:spcBef>
                <a:spcPts val="250"/>
              </a:spcBef>
              <a:spcAft>
                <a:spcPts val="500"/>
              </a:spcAft>
            </a:pPr>
            <a:r>
              <a:rPr lang="en-US" sz="1100" dirty="0">
                <a:solidFill>
                  <a:srgbClr val="2E2F2E"/>
                </a:solidFill>
              </a:rPr>
              <a:t>When planning travel and lodging for attendees of a conference with disabilities, it's crucial to prioritize accessibility at every stage. This includes ensuring transportation options are wheelchair-friendly and arranging accommodations that cater to specific needs, such as accessible rooms and amenities.</a:t>
            </a:r>
          </a:p>
        </p:txBody>
      </p:sp>
      <p:sp>
        <p:nvSpPr>
          <p:cNvPr id="4" name="Rectangle 3">
            <a:extLst>
              <a:ext uri="{FF2B5EF4-FFF2-40B4-BE49-F238E27FC236}">
                <a16:creationId xmlns:a16="http://schemas.microsoft.com/office/drawing/2014/main" id="{D33A7D2E-AAC7-62BC-A6B2-5E177B4F933D}"/>
              </a:ext>
              <a:ext uri="{C183D7F6-B498-43B3-948B-1728B52AA6E4}">
                <adec:decorative xmlns:adec="http://schemas.microsoft.com/office/drawing/2017/decorative" val="1"/>
              </a:ext>
            </a:extLst>
          </p:cNvPr>
          <p:cNvSpPr/>
          <p:nvPr/>
        </p:nvSpPr>
        <p:spPr>
          <a:xfrm>
            <a:off x="190500" y="2194560"/>
            <a:ext cx="11811000" cy="4670323"/>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srgbClr val="FEFFFE"/>
              </a:solidFill>
              <a:latin typeface="Calibri"/>
            </a:endParaRPr>
          </a:p>
        </p:txBody>
      </p:sp>
      <p:sp>
        <p:nvSpPr>
          <p:cNvPr id="6" name="TextBox 1">
            <a:extLst>
              <a:ext uri="{FF2B5EF4-FFF2-40B4-BE49-F238E27FC236}">
                <a16:creationId xmlns:a16="http://schemas.microsoft.com/office/drawing/2014/main" id="{91547A57-97CB-15F8-566D-2E90EBBA380B}"/>
              </a:ext>
            </a:extLst>
          </p:cNvPr>
          <p:cNvSpPr txBox="1"/>
          <p:nvPr/>
        </p:nvSpPr>
        <p:spPr>
          <a:xfrm>
            <a:off x="482094"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1</a:t>
            </a:r>
          </a:p>
          <a:p>
            <a:pPr defTabSz="761970">
              <a:lnSpc>
                <a:spcPct val="110000"/>
              </a:lnSpc>
              <a:spcBef>
                <a:spcPts val="250"/>
              </a:spcBef>
              <a:spcAft>
                <a:spcPts val="500"/>
              </a:spcAft>
            </a:pPr>
            <a:r>
              <a:rPr lang="en-US" sz="1333" b="1">
                <a:solidFill>
                  <a:srgbClr val="091F2C"/>
                </a:solidFill>
                <a:latin typeface="Segoe Sans Display Semibold" pitchFamily="2" charset="0"/>
                <a:ea typeface="Segoe UI" panose="020B0502040204020203" pitchFamily="34" charset="0"/>
                <a:cs typeface="Segoe Sans Display Semibold" pitchFamily="2" charset="0"/>
              </a:rPr>
              <a:t>Registration.</a:t>
            </a:r>
          </a:p>
          <a:p>
            <a:pPr defTabSz="761970">
              <a:lnSpc>
                <a:spcPct val="110000"/>
              </a:lnSpc>
              <a:spcBef>
                <a:spcPts val="250"/>
              </a:spcBef>
              <a:spcAft>
                <a:spcPts val="500"/>
              </a:spcAft>
            </a:pPr>
            <a:r>
              <a:rPr lang="en-US" sz="1000" spc="-4">
                <a:solidFill>
                  <a:srgbClr val="091F2C"/>
                </a:solidFill>
                <a:latin typeface="Segoe Sans Text" pitchFamily="2" charset="0"/>
                <a:ea typeface="Segoe UI" panose="020B0502040204020203" pitchFamily="34" charset="0"/>
                <a:cs typeface="Segoe Sans Text" pitchFamily="2" charset="0"/>
              </a:rPr>
              <a:t>During registration, solicit requests for travel and lodging accommodations for both presenters and attendees</a:t>
            </a:r>
            <a:r>
              <a:rPr lang="en-US" sz="1000">
                <a:latin typeface="Segoe Sans Text" pitchFamily="2" charset="0"/>
                <a:ea typeface="Yu Mincho" panose="02020400000000000000" pitchFamily="18" charset="-128"/>
                <a:cs typeface="Segoe Sans Text" pitchFamily="2" charset="0"/>
              </a:rPr>
              <a:t>. Share what type of accommodations you are providing. </a:t>
            </a:r>
            <a:endParaRPr lang="en-US" sz="1000" spc="-4">
              <a:solidFill>
                <a:srgbClr val="091F2C"/>
              </a:solidFill>
              <a:latin typeface="Segoe Sans Text" pitchFamily="2" charset="0"/>
              <a:ea typeface="Segoe UI" panose="020B0502040204020203" pitchFamily="34" charset="0"/>
              <a:cs typeface="Segoe Sans Text" pitchFamily="2" charset="0"/>
            </a:endParaRPr>
          </a:p>
        </p:txBody>
      </p:sp>
      <p:sp>
        <p:nvSpPr>
          <p:cNvPr id="7" name="TextBox 2">
            <a:extLst>
              <a:ext uri="{FF2B5EF4-FFF2-40B4-BE49-F238E27FC236}">
                <a16:creationId xmlns:a16="http://schemas.microsoft.com/office/drawing/2014/main" id="{C68081D3-33B0-A3DA-E398-A82ED8BD90F8}"/>
              </a:ext>
            </a:extLst>
          </p:cNvPr>
          <p:cNvSpPr txBox="1"/>
          <p:nvPr/>
        </p:nvSpPr>
        <p:spPr>
          <a:xfrm>
            <a:off x="4286250"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2</a:t>
            </a:r>
          </a:p>
          <a:p>
            <a:pPr defTabSz="761970">
              <a:lnSpc>
                <a:spcPct val="110000"/>
              </a:lnSpc>
              <a:spcBef>
                <a:spcPts val="250"/>
              </a:spcBef>
              <a:spcAft>
                <a:spcPts val="500"/>
              </a:spcAft>
            </a:pPr>
            <a:r>
              <a:rPr lang="en-US" sz="1333" b="1">
                <a:solidFill>
                  <a:srgbClr val="091F2C"/>
                </a:solidFill>
                <a:latin typeface="Segoe Sans Display Semibold" pitchFamily="2" charset="0"/>
                <a:cs typeface="Segoe Sans Display Semibold" pitchFamily="2" charset="0"/>
              </a:rPr>
              <a:t>Hotel.   </a:t>
            </a:r>
          </a:p>
          <a:p>
            <a:pPr defTabSz="761970">
              <a:lnSpc>
                <a:spcPct val="110000"/>
              </a:lnSpc>
              <a:buClr>
                <a:srgbClr val="D4EC8E"/>
              </a:buClr>
              <a:defRPr/>
            </a:pPr>
            <a:r>
              <a:rPr lang="en-US" sz="1000" spc="-4">
                <a:solidFill>
                  <a:srgbClr val="091F2C"/>
                </a:solidFill>
                <a:latin typeface="Segoe Sans Text" pitchFamily="2" charset="0"/>
                <a:cs typeface="Segoe Sans Text" pitchFamily="2" charset="0"/>
              </a:rPr>
              <a:t>Accessible hotel rooms with roll in showers or doorbells with flashing lights. Offer adjoining rooms for personal care attendants if available.</a:t>
            </a:r>
          </a:p>
          <a:p>
            <a:pPr marR="0" lvl="0" algn="l" defTabSz="761970" rtl="0" eaLnBrk="1" fontAlgn="auto" latinLnBrk="0" hangingPunct="1">
              <a:lnSpc>
                <a:spcPct val="110000"/>
              </a:lnSpc>
              <a:spcBef>
                <a:spcPts val="0"/>
              </a:spcBef>
              <a:spcAft>
                <a:spcPts val="0"/>
              </a:spcAft>
              <a:buClr>
                <a:srgbClr val="D4EC8E"/>
              </a:buClr>
              <a:buSzTx/>
              <a:tabLst/>
              <a:defRPr/>
            </a:pPr>
            <a:endParaRPr lang="en-US" sz="1000" spc="-4">
              <a:solidFill>
                <a:srgbClr val="091F2C"/>
              </a:solidFill>
              <a:latin typeface="Segoe Sans Text" pitchFamily="2" charset="0"/>
              <a:cs typeface="Segoe Sans Text" pitchFamily="2" charset="0"/>
            </a:endParaRPr>
          </a:p>
        </p:txBody>
      </p:sp>
      <p:sp>
        <p:nvSpPr>
          <p:cNvPr id="8" name="TextBox 3">
            <a:extLst>
              <a:ext uri="{FF2B5EF4-FFF2-40B4-BE49-F238E27FC236}">
                <a16:creationId xmlns:a16="http://schemas.microsoft.com/office/drawing/2014/main" id="{D61E69EC-E118-9AD2-2DC7-702B294668CF}"/>
              </a:ext>
            </a:extLst>
          </p:cNvPr>
          <p:cNvSpPr txBox="1"/>
          <p:nvPr/>
        </p:nvSpPr>
        <p:spPr>
          <a:xfrm>
            <a:off x="8096250"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3</a:t>
            </a:r>
          </a:p>
          <a:p>
            <a:pPr defTabSz="761970">
              <a:lnSpc>
                <a:spcPct val="110000"/>
              </a:lnSpc>
              <a:spcBef>
                <a:spcPts val="250"/>
              </a:spcBef>
              <a:spcAft>
                <a:spcPts val="500"/>
              </a:spcAft>
            </a:pPr>
            <a:r>
              <a:rPr lang="en-US" sz="1333" b="1">
                <a:solidFill>
                  <a:srgbClr val="091F2C"/>
                </a:solidFill>
                <a:latin typeface="Segoe Sans Display Semibold" pitchFamily="2" charset="0"/>
                <a:cs typeface="Segoe Sans Display Semibold" pitchFamily="2" charset="0"/>
              </a:rPr>
              <a:t>Transportation.    </a:t>
            </a:r>
          </a:p>
          <a:p>
            <a:pPr defTabSz="761970">
              <a:lnSpc>
                <a:spcPct val="110000"/>
              </a:lnSpc>
              <a:spcBef>
                <a:spcPts val="250"/>
              </a:spcBef>
              <a:spcAft>
                <a:spcPts val="500"/>
              </a:spcAft>
            </a:pPr>
            <a:r>
              <a:rPr kumimoji="0" lang="en-US" sz="10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Accessible shuttles and/or buses for travel between locations. Share the schedule with attendees at check-in and at the venue. </a:t>
            </a:r>
            <a:endParaRPr lang="en-US" sz="1000" spc="-4">
              <a:solidFill>
                <a:srgbClr val="091F2C"/>
              </a:solidFill>
              <a:latin typeface="Segoe Sans Text" pitchFamily="2" charset="0"/>
              <a:cs typeface="Segoe Sans Text" pitchFamily="2" charset="0"/>
            </a:endParaRPr>
          </a:p>
          <a:p>
            <a:pPr defTabSz="761970">
              <a:lnSpc>
                <a:spcPct val="110000"/>
              </a:lnSpc>
              <a:spcBef>
                <a:spcPts val="250"/>
              </a:spcBef>
              <a:spcAft>
                <a:spcPts val="500"/>
              </a:spcAft>
            </a:pPr>
            <a:endParaRPr lang="en-US" sz="1000" spc="-4">
              <a:solidFill>
                <a:srgbClr val="091F2C"/>
              </a:solidFill>
              <a:latin typeface="Segoe Sans Text" pitchFamily="2" charset="0"/>
              <a:cs typeface="Segoe Sans Text" pitchFamily="2" charset="0"/>
            </a:endParaRPr>
          </a:p>
        </p:txBody>
      </p:sp>
      <p:sp>
        <p:nvSpPr>
          <p:cNvPr id="9" name="TextBox 4">
            <a:extLst>
              <a:ext uri="{FF2B5EF4-FFF2-40B4-BE49-F238E27FC236}">
                <a16:creationId xmlns:a16="http://schemas.microsoft.com/office/drawing/2014/main" id="{A978DC76-5831-59DB-E600-0FCAE3D994E7}"/>
              </a:ext>
            </a:extLst>
          </p:cNvPr>
          <p:cNvSpPr txBox="1"/>
          <p:nvPr/>
        </p:nvSpPr>
        <p:spPr>
          <a:xfrm>
            <a:off x="476250" y="4099560"/>
            <a:ext cx="3619500" cy="228600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4</a:t>
            </a:r>
          </a:p>
          <a:p>
            <a:pPr defTabSz="761970">
              <a:lnSpc>
                <a:spcPct val="110000"/>
              </a:lnSpc>
              <a:spcBef>
                <a:spcPts val="250"/>
              </a:spcBef>
              <a:spcAft>
                <a:spcPts val="500"/>
              </a:spcAft>
            </a:pPr>
            <a:r>
              <a:rPr lang="en-US" sz="1333" b="1">
                <a:solidFill>
                  <a:srgbClr val="091F2C"/>
                </a:solidFill>
                <a:latin typeface="Segoe Sans Display Semibold" pitchFamily="2" charset="0"/>
                <a:cs typeface="Segoe Sans Display Semibold" pitchFamily="2" charset="0"/>
              </a:rPr>
              <a:t>Rental equipment.   </a:t>
            </a:r>
          </a:p>
          <a:p>
            <a:pPr marL="171450" indent="-171450"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Bath safety</a:t>
            </a:r>
          </a:p>
          <a:p>
            <a:pPr marL="171450" indent="-171450"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Mobility equipment</a:t>
            </a:r>
          </a:p>
          <a:p>
            <a:pPr marL="171450" indent="-171450"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Oxygen &amp; Respiratory Therapy Equipment</a:t>
            </a:r>
          </a:p>
          <a:p>
            <a:pPr defTabSz="761970">
              <a:lnSpc>
                <a:spcPct val="110000"/>
              </a:lnSpc>
              <a:buClr>
                <a:srgbClr val="D4EC8E"/>
              </a:buClr>
            </a:pPr>
            <a:endParaRPr lang="en-US" sz="1000" spc="-4">
              <a:solidFill>
                <a:srgbClr val="091F2C"/>
              </a:solidFill>
              <a:latin typeface="Segoe Sans Text" pitchFamily="2" charset="0"/>
              <a:ea typeface="Segoe UI" panose="020B0502040204020203" pitchFamily="34" charset="0"/>
              <a:cs typeface="Segoe Sans Text" pitchFamily="2" charset="0"/>
            </a:endParaRPr>
          </a:p>
        </p:txBody>
      </p:sp>
      <p:sp>
        <p:nvSpPr>
          <p:cNvPr id="10" name="TextBox 5">
            <a:extLst>
              <a:ext uri="{FF2B5EF4-FFF2-40B4-BE49-F238E27FC236}">
                <a16:creationId xmlns:a16="http://schemas.microsoft.com/office/drawing/2014/main" id="{0036C1A0-DAA9-B101-6E46-0F1EE4FA79BF}"/>
              </a:ext>
            </a:extLst>
          </p:cNvPr>
          <p:cNvSpPr txBox="1"/>
          <p:nvPr/>
        </p:nvSpPr>
        <p:spPr>
          <a:xfrm>
            <a:off x="4286250" y="4099560"/>
            <a:ext cx="3619500" cy="228600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5</a:t>
            </a:r>
          </a:p>
          <a:p>
            <a:pPr defTabSz="761970">
              <a:lnSpc>
                <a:spcPct val="110000"/>
              </a:lnSpc>
              <a:spcBef>
                <a:spcPts val="250"/>
              </a:spcBef>
              <a:spcAft>
                <a:spcPts val="500"/>
              </a:spcAft>
            </a:pPr>
            <a:r>
              <a:rPr lang="en-US" sz="1333" b="1" spc="-8">
                <a:solidFill>
                  <a:srgbClr val="091F2C"/>
                </a:solidFill>
                <a:latin typeface="Segoe Sans Display Semibold" pitchFamily="2" charset="0"/>
                <a:cs typeface="Segoe Sans Display Semibold" pitchFamily="2" charset="0"/>
              </a:rPr>
              <a:t>Follow-up.</a:t>
            </a:r>
          </a:p>
          <a:p>
            <a:pPr defTabSz="761970">
              <a:lnSpc>
                <a:spcPct val="110000"/>
              </a:lnSpc>
              <a:spcBef>
                <a:spcPts val="250"/>
              </a:spcBef>
              <a:spcAft>
                <a:spcPts val="500"/>
              </a:spcAft>
            </a:pPr>
            <a:r>
              <a:rPr lang="en-US" sz="1000" spc="-17">
                <a:solidFill>
                  <a:srgbClr val="091F2C"/>
                </a:solidFill>
                <a:latin typeface="Segoe Sans Text" pitchFamily="2" charset="0"/>
                <a:cs typeface="Segoe Sans Text" pitchFamily="2" charset="0"/>
              </a:rPr>
              <a:t>Follow-up with attendees' requests</a:t>
            </a:r>
            <a:r>
              <a:rPr lang="en-US" sz="1000" spc="-4">
                <a:solidFill>
                  <a:srgbClr val="091F2C"/>
                </a:solidFill>
                <a:latin typeface="Segoe Sans Text" pitchFamily="2" charset="0"/>
                <a:cs typeface="Segoe Sans Text" pitchFamily="2" charset="0"/>
              </a:rPr>
              <a:t>. </a:t>
            </a:r>
          </a:p>
        </p:txBody>
      </p:sp>
    </p:spTree>
    <p:custDataLst>
      <p:tags r:id="rId1"/>
    </p:custDataLst>
    <p:extLst>
      <p:ext uri="{BB962C8B-B14F-4D97-AF65-F5344CB8AC3E}">
        <p14:creationId xmlns:p14="http://schemas.microsoft.com/office/powerpoint/2010/main" val="3359056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91F2C"/>
        </a:solidFill>
        <a:effectLst/>
      </p:bgPr>
    </p:bg>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CAFD341C-97FF-F5C2-42C0-B2E71958F338}"/>
              </a:ext>
            </a:extLst>
          </p:cNvPr>
          <p:cNvSpPr txBox="1">
            <a:spLocks noGrp="1"/>
          </p:cNvSpPr>
          <p:nvPr>
            <p:ph type="title"/>
          </p:nvPr>
        </p:nvSpPr>
        <p:spPr>
          <a:xfrm>
            <a:off x="852261" y="2692922"/>
            <a:ext cx="4391543" cy="564684"/>
          </a:xfrm>
          <a:prstGeom prst="rect">
            <a:avLst/>
          </a:prstGeom>
          <a:noFill/>
          <a:ln>
            <a:noFill/>
            <a:prstDash/>
          </a:ln>
          <a:effectLst/>
        </p:spPr>
        <p:txBody>
          <a:bodyPr rot="0" spcFirstLastPara="0" vertOverflow="overflow" horzOverflow="overflow" vert="horz" wrap="square" lIns="0" tIns="10583" rIns="0" bIns="0" numCol="1" spcCol="0" rtlCol="0" fromWordArt="0" anchor="t" anchorCtr="0" forceAA="0" compatLnSpc="1">
            <a:prstTxWarp prst="textNoShape">
              <a:avLst/>
            </a:prstTxWarp>
            <a:spAutoFit/>
          </a:bodyPr>
          <a:lstStyle>
            <a:lvl1pPr>
              <a:defRPr b="1" i="0">
                <a:latin typeface="Segoe UI Semibold" charset="0"/>
                <a:ea typeface="+mj-ea"/>
                <a:cs typeface="Segoe UI Semibold" charset="0"/>
              </a:defRPr>
            </a:lvl1pPr>
          </a:lstStyle>
          <a:p>
            <a:pPr marL="10583" algn="l" defTabSz="761970" rtl="0">
              <a:spcBef>
                <a:spcPts val="83"/>
              </a:spcBef>
              <a:defRPr/>
            </a:pPr>
            <a:r>
              <a:rPr lang="en-US" sz="3600" cap="none" spc="0">
                <a:ln>
                  <a:noFill/>
                </a:ln>
                <a:solidFill>
                  <a:srgbClr val="702573"/>
                </a:solidFill>
                <a:latin typeface="Segoe Sans Display Semibold" pitchFamily="2" charset="0"/>
                <a:ea typeface="Segoe UI Emoji" panose="020B0502040204020203" pitchFamily="34" charset="0"/>
                <a:cs typeface="Segoe Sans Display Semibold" pitchFamily="2" charset="0"/>
              </a:rPr>
              <a:t>4 | Venue</a:t>
            </a:r>
          </a:p>
        </p:txBody>
      </p:sp>
      <p:sp>
        <p:nvSpPr>
          <p:cNvPr id="2" name="TextBox 1">
            <a:extLst>
              <a:ext uri="{FF2B5EF4-FFF2-40B4-BE49-F238E27FC236}">
                <a16:creationId xmlns:a16="http://schemas.microsoft.com/office/drawing/2014/main" id="{33EC3311-87E8-6508-AB66-5E00F06C3F64}"/>
              </a:ext>
            </a:extLst>
          </p:cNvPr>
          <p:cNvSpPr txBox="1"/>
          <p:nvPr/>
        </p:nvSpPr>
        <p:spPr>
          <a:xfrm>
            <a:off x="5648325" y="1486125"/>
            <a:ext cx="5691414" cy="27181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761970">
              <a:lnSpc>
                <a:spcPct val="110000"/>
              </a:lnSpc>
              <a:spcBef>
                <a:spcPts val="1200"/>
              </a:spcBef>
            </a:pPr>
            <a:r>
              <a:rPr lang="en-US">
                <a:solidFill>
                  <a:srgbClr val="2E2F2E"/>
                </a:solidFill>
                <a:latin typeface="Segoe UI" panose="020B0502040204020203" pitchFamily="34" charset="0"/>
                <a:ea typeface="Yu Mincho" panose="02020400000000000000" pitchFamily="18" charset="-128"/>
              </a:rPr>
              <a:t>Ensuring accessibility is crucial to creating an inclusive environment for all participants. </a:t>
            </a:r>
          </a:p>
          <a:p>
            <a:pPr defTabSz="761970">
              <a:lnSpc>
                <a:spcPct val="110000"/>
              </a:lnSpc>
              <a:spcBef>
                <a:spcPts val="1200"/>
              </a:spcBef>
            </a:pPr>
            <a:r>
              <a:rPr lang="en-US">
                <a:solidFill>
                  <a:srgbClr val="2E2F2E"/>
                </a:solidFill>
                <a:latin typeface="Segoe UI" panose="020B0502040204020203" pitchFamily="34" charset="0"/>
                <a:ea typeface="Yu Mincho" panose="02020400000000000000" pitchFamily="18" charset="-128"/>
              </a:rPr>
              <a:t>By incorporating the following into your event space planning, you can help create an inclusive and accessible meeting environment where all participants feel welcome and valued.</a:t>
            </a:r>
          </a:p>
          <a:p>
            <a:pPr defTabSz="761970">
              <a:lnSpc>
                <a:spcPct val="110000"/>
              </a:lnSpc>
              <a:spcBef>
                <a:spcPts val="1200"/>
              </a:spcBef>
            </a:pPr>
            <a:r>
              <a:rPr lang="en-US">
                <a:solidFill>
                  <a:srgbClr val="702573"/>
                </a:solidFill>
                <a:latin typeface="Segoe Sans Text" pitchFamily="2" charset="0"/>
                <a:cs typeface="Segoe Sans Text" pitchFamily="2" charset="0"/>
              </a:rPr>
              <a:t>Ask yourself: What should I consider when selecting a venue for in person, hybrid or virtual events?</a:t>
            </a:r>
          </a:p>
        </p:txBody>
      </p:sp>
      <p:pic>
        <p:nvPicPr>
          <p:cNvPr id="3" name="Picture 2">
            <a:extLst>
              <a:ext uri="{FF2B5EF4-FFF2-40B4-BE49-F238E27FC236}">
                <a16:creationId xmlns:a16="http://schemas.microsoft.com/office/drawing/2014/main" id="{34B6B74B-F618-89C3-1724-A142EFF5B1B6}"/>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7317" t="45107" b="844"/>
          <a:stretch/>
        </p:blipFill>
        <p:spPr>
          <a:xfrm>
            <a:off x="0" y="6191250"/>
            <a:ext cx="12192000" cy="929397"/>
          </a:xfrm>
          <a:prstGeom prst="rect">
            <a:avLst/>
          </a:prstGeom>
        </p:spPr>
      </p:pic>
    </p:spTree>
    <p:custDataLst>
      <p:tags r:id="rId1"/>
    </p:custDataLst>
    <p:extLst>
      <p:ext uri="{BB962C8B-B14F-4D97-AF65-F5344CB8AC3E}">
        <p14:creationId xmlns:p14="http://schemas.microsoft.com/office/powerpoint/2010/main" val="1645867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5F51971-E1C7-6B62-7A45-6F22FA0545CC}"/>
              </a:ext>
            </a:extLst>
          </p:cNvPr>
          <p:cNvSpPr txBox="1">
            <a:spLocks noGrp="1"/>
          </p:cNvSpPr>
          <p:nvPr>
            <p:ph type="title" idx="4294967295"/>
          </p:nvPr>
        </p:nvSpPr>
        <p:spPr>
          <a:xfrm>
            <a:off x="852262" y="2692922"/>
            <a:ext cx="3925012" cy="564684"/>
          </a:xfrm>
          <a:prstGeom prst="rect">
            <a:avLst/>
          </a:prstGeom>
          <a:noFill/>
          <a:ln>
            <a:noFill/>
            <a:prstDash/>
          </a:ln>
          <a:effectLst/>
        </p:spPr>
        <p:txBody>
          <a:bodyPr rot="0" spcFirstLastPara="0" vertOverflow="overflow" horzOverflow="overflow" vert="horz" wrap="square" lIns="0" tIns="10583"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833" b="1" i="0" kern="1200" cap="all" spc="25" baseline="0">
                <a:ln w="3175">
                  <a:noFill/>
                </a:ln>
                <a:solidFill>
                  <a:srgbClr val="091F2C"/>
                </a:solidFill>
                <a:effectLst/>
                <a:latin typeface="Segoe UI Semibold" charset="0"/>
                <a:ea typeface="+mj-ea"/>
                <a:cs typeface="Segoe UI Semibold" charset="0"/>
              </a:defRPr>
            </a:lvl1pPr>
          </a:lstStyle>
          <a:p>
            <a:pPr marL="10583" marR="0" lvl="0" indent="0" algn="l" defTabSz="761970" rtl="0" eaLnBrk="1" fontAlgn="auto" latinLnBrk="0" hangingPunct="1">
              <a:lnSpc>
                <a:spcPct val="100000"/>
              </a:lnSpc>
              <a:spcBef>
                <a:spcPts val="83"/>
              </a:spcBef>
              <a:spcAft>
                <a:spcPts val="0"/>
              </a:spcAft>
              <a:buClrTx/>
              <a:buSzTx/>
              <a:buFontTx/>
              <a:buNone/>
              <a:tabLst/>
              <a:defRPr/>
            </a:pPr>
            <a:r>
              <a:rPr kumimoji="0" lang="en-US" sz="3600" b="1" i="0" u="none" strike="noStrike" kern="1200" cap="none" spc="0" normalizeH="0" baseline="0" noProof="0">
                <a:ln>
                  <a:noFill/>
                </a:ln>
                <a:solidFill>
                  <a:srgbClr val="702573"/>
                </a:solidFill>
                <a:effectLst/>
                <a:uLnTx/>
                <a:uFillTx/>
                <a:latin typeface="Segoe Sans Display Semibold" pitchFamily="2" charset="0"/>
                <a:ea typeface="Segoe UI Emoji" panose="020B0502040204020203" pitchFamily="34" charset="0"/>
                <a:cs typeface="Segoe Sans Display Semibold" pitchFamily="2" charset="0"/>
              </a:rPr>
              <a:t>In person</a:t>
            </a:r>
          </a:p>
        </p:txBody>
      </p:sp>
      <p:sp>
        <p:nvSpPr>
          <p:cNvPr id="2" name="Rectangle 1">
            <a:extLst>
              <a:ext uri="{FF2B5EF4-FFF2-40B4-BE49-F238E27FC236}">
                <a16:creationId xmlns:a16="http://schemas.microsoft.com/office/drawing/2014/main" id="{BEA85D34-C013-3D3B-53CF-3E61085C9028}"/>
              </a:ext>
            </a:extLst>
          </p:cNvPr>
          <p:cNvSpPr/>
          <p:nvPr/>
        </p:nvSpPr>
        <p:spPr>
          <a:xfrm rot="16200000">
            <a:off x="5995506" y="-6721"/>
            <a:ext cx="192154" cy="12200833"/>
          </a:xfrm>
          <a:prstGeom prst="rect">
            <a:avLst/>
          </a:prstGeom>
          <a:gradFill>
            <a:gsLst>
              <a:gs pos="100000">
                <a:srgbClr val="C5B4E3"/>
              </a:gs>
              <a:gs pos="0">
                <a:srgbClr val="8EC8E9"/>
              </a:gs>
            </a:gsLst>
            <a:lin ang="19800000" scaled="0"/>
          </a:gradFill>
        </p:spPr>
        <p:txBody>
          <a:bodyPr vert="vert" wrap="square" lIns="0" tIns="480060" rIns="0" bIns="0" anchor="ctr" anchorCtr="0">
            <a:no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583" b="1" i="0" u="none" strike="noStrike" kern="1200" cap="all" spc="42" normalizeH="0" baseline="0" noProof="0">
                <a:ln>
                  <a:noFill/>
                </a:ln>
                <a:solidFill>
                  <a:srgbClr val="000000"/>
                </a:solidFill>
                <a:effectLst/>
                <a:uLnTx/>
                <a:uFillTx/>
                <a:latin typeface="Segoe Sans Small Semibold" pitchFamily="2" charset="0"/>
                <a:ea typeface="+mn-ea"/>
                <a:cs typeface="Segoe Sans Small Semibold" pitchFamily="2" charset="0"/>
              </a:rPr>
              <a:t>FOR EVENT PLANNERS</a:t>
            </a:r>
            <a:r>
              <a:rPr lang="en-US" sz="583" b="1" cap="all" spc="42">
                <a:solidFill>
                  <a:srgbClr val="000000"/>
                </a:solidFill>
                <a:latin typeface="Segoe Sans Small Semibold" pitchFamily="2" charset="0"/>
                <a:cs typeface="Segoe Sans Small Semibold" pitchFamily="2" charset="0"/>
              </a:rPr>
              <a:t>, </a:t>
            </a:r>
            <a:r>
              <a:rPr kumimoji="0" lang="en-US" sz="583" b="1" i="0" u="none" strike="noStrike" kern="1200" cap="all" spc="42" normalizeH="0" baseline="0" noProof="0">
                <a:ln>
                  <a:noFill/>
                </a:ln>
                <a:solidFill>
                  <a:srgbClr val="000000"/>
                </a:solidFill>
                <a:effectLst/>
                <a:uLnTx/>
                <a:uFillTx/>
                <a:latin typeface="Segoe Sans Small Semibold" pitchFamily="2" charset="0"/>
                <a:ea typeface="+mn-ea"/>
                <a:cs typeface="Segoe Sans Small Semibold" pitchFamily="2" charset="0"/>
              </a:rPr>
              <a:t>ORGANIZERS, AND PRESENTERS</a:t>
            </a:r>
          </a:p>
        </p:txBody>
      </p:sp>
    </p:spTree>
    <p:extLst>
      <p:ext uri="{BB962C8B-B14F-4D97-AF65-F5344CB8AC3E}">
        <p14:creationId xmlns:p14="http://schemas.microsoft.com/office/powerpoint/2010/main" val="37019591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82DA4A-5AF6-92C2-8353-D330C4782B73}"/>
              </a:ext>
            </a:extLst>
          </p:cNvPr>
          <p:cNvSpPr>
            <a:spLocks noGrp="1"/>
          </p:cNvSpPr>
          <p:nvPr>
            <p:ph type="title"/>
          </p:nvPr>
        </p:nvSpPr>
        <p:spPr>
          <a:xfrm>
            <a:off x="476250" y="476251"/>
            <a:ext cx="2667000" cy="204671"/>
          </a:xfrm>
        </p:spPr>
        <p:txBody>
          <a:bodyPr/>
          <a:lstStyle/>
          <a:p>
            <a:r>
              <a:rPr lang="en-US" sz="1330" dirty="0">
                <a:latin typeface="Segoe Sans Display Semibold" pitchFamily="2" charset="0"/>
                <a:cs typeface="Segoe Sans Display Semibold" pitchFamily="2" charset="0"/>
              </a:rPr>
              <a:t>IN PERSON events | 1</a:t>
            </a:r>
          </a:p>
        </p:txBody>
      </p:sp>
      <p:sp>
        <p:nvSpPr>
          <p:cNvPr id="14" name="TextBox 13">
            <a:extLst>
              <a:ext uri="{FF2B5EF4-FFF2-40B4-BE49-F238E27FC236}">
                <a16:creationId xmlns:a16="http://schemas.microsoft.com/office/drawing/2014/main" id="{6B6ADF56-D4D8-3022-AE93-5B9BE35F7CC4}"/>
              </a:ext>
            </a:extLst>
          </p:cNvPr>
          <p:cNvSpPr txBox="1"/>
          <p:nvPr/>
        </p:nvSpPr>
        <p:spPr>
          <a:xfrm>
            <a:off x="3532172" y="472440"/>
            <a:ext cx="7950425" cy="430887"/>
          </a:xfrm>
          <a:prstGeom prst="rect">
            <a:avLst/>
          </a:prstGeom>
          <a:noFill/>
        </p:spPr>
        <p:txBody>
          <a:bodyPr wrap="square">
            <a:spAutoFit/>
          </a:bodyPr>
          <a:lstStyle/>
          <a:p>
            <a:r>
              <a:rPr lang="en-US" sz="1100" dirty="0"/>
              <a:t>Creating an accessible event space for a meeting is paramount to fostering inclusivity and ensuring equal participation for all attendees, regardless of their abilities.</a:t>
            </a:r>
          </a:p>
        </p:txBody>
      </p:sp>
      <p:sp>
        <p:nvSpPr>
          <p:cNvPr id="4" name="Rectangle 3">
            <a:extLst>
              <a:ext uri="{FF2B5EF4-FFF2-40B4-BE49-F238E27FC236}">
                <a16:creationId xmlns:a16="http://schemas.microsoft.com/office/drawing/2014/main" id="{D33A7D2E-AAC7-62BC-A6B2-5E177B4F933D}"/>
              </a:ext>
              <a:ext uri="{C183D7F6-B498-43B3-948B-1728B52AA6E4}">
                <adec:decorative xmlns:adec="http://schemas.microsoft.com/office/drawing/2017/decorative" val="1"/>
              </a:ext>
            </a:extLst>
          </p:cNvPr>
          <p:cNvSpPr/>
          <p:nvPr/>
        </p:nvSpPr>
        <p:spPr>
          <a:xfrm>
            <a:off x="190500" y="2194560"/>
            <a:ext cx="11811000" cy="4670323"/>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srgbClr val="FEFFFE"/>
              </a:solidFill>
              <a:latin typeface="Calibri"/>
            </a:endParaRPr>
          </a:p>
        </p:txBody>
      </p:sp>
      <p:sp>
        <p:nvSpPr>
          <p:cNvPr id="6" name="TextBox 1">
            <a:extLst>
              <a:ext uri="{FF2B5EF4-FFF2-40B4-BE49-F238E27FC236}">
                <a16:creationId xmlns:a16="http://schemas.microsoft.com/office/drawing/2014/main" id="{91547A57-97CB-15F8-566D-2E90EBBA380B}"/>
              </a:ext>
            </a:extLst>
          </p:cNvPr>
          <p:cNvSpPr txBox="1"/>
          <p:nvPr/>
        </p:nvSpPr>
        <p:spPr>
          <a:xfrm>
            <a:off x="482094"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1</a:t>
            </a:r>
          </a:p>
          <a:p>
            <a:pPr defTabSz="761970">
              <a:lnSpc>
                <a:spcPct val="110000"/>
              </a:lnSpc>
              <a:spcBef>
                <a:spcPts val="250"/>
              </a:spcBef>
              <a:spcAft>
                <a:spcPts val="500"/>
              </a:spcAft>
            </a:pPr>
            <a:r>
              <a:rPr lang="en-US" sz="1333" b="1">
                <a:solidFill>
                  <a:srgbClr val="091F2C"/>
                </a:solidFill>
                <a:latin typeface="Segoe Sans Display Semibold" pitchFamily="2" charset="0"/>
                <a:ea typeface="Segoe UI" panose="020B0502040204020203" pitchFamily="34" charset="0"/>
                <a:cs typeface="Segoe Sans Display Semibold" pitchFamily="2" charset="0"/>
              </a:rPr>
              <a:t>Registration.</a:t>
            </a:r>
          </a:p>
          <a:p>
            <a:pPr defTabSz="761970">
              <a:lnSpc>
                <a:spcPct val="110000"/>
              </a:lnSpc>
              <a:spcBef>
                <a:spcPts val="250"/>
              </a:spcBef>
              <a:spcAft>
                <a:spcPts val="500"/>
              </a:spcAft>
            </a:pPr>
            <a:r>
              <a:rPr lang="en-US" sz="1000">
                <a:effectLst/>
                <a:latin typeface="Segoe Sans Text" pitchFamily="2" charset="0"/>
                <a:ea typeface="Yu Mincho" panose="02020400000000000000" pitchFamily="18" charset="-128"/>
                <a:cs typeface="Segoe Sans Text" pitchFamily="2" charset="0"/>
              </a:rPr>
              <a:t>Strategic placement of the registration desk in relation to the entrance and meeting space distance is crucial for supporting the accessibility needs of all attendees. </a:t>
            </a:r>
            <a:r>
              <a:rPr lang="en-US" sz="1000">
                <a:latin typeface="Segoe Sans Text" pitchFamily="2" charset="0"/>
                <a:ea typeface="Yu Mincho" panose="02020400000000000000" pitchFamily="18" charset="-128"/>
                <a:cs typeface="Segoe Sans Text" pitchFamily="2" charset="0"/>
              </a:rPr>
              <a:t>Registration desks should offer high and low options. Materials provided adhere to accessibility requirements as discussed in this guide. </a:t>
            </a:r>
            <a:endParaRPr lang="en-US" sz="1000" spc="-4">
              <a:solidFill>
                <a:srgbClr val="091F2C"/>
              </a:solidFill>
              <a:latin typeface="Segoe Sans Text" pitchFamily="2" charset="0"/>
              <a:ea typeface="Segoe UI" panose="020B0502040204020203" pitchFamily="34" charset="0"/>
              <a:cs typeface="Segoe Sans Text" pitchFamily="2" charset="0"/>
            </a:endParaRPr>
          </a:p>
        </p:txBody>
      </p:sp>
      <p:sp>
        <p:nvSpPr>
          <p:cNvPr id="7" name="TextBox 2">
            <a:extLst>
              <a:ext uri="{FF2B5EF4-FFF2-40B4-BE49-F238E27FC236}">
                <a16:creationId xmlns:a16="http://schemas.microsoft.com/office/drawing/2014/main" id="{C68081D3-33B0-A3DA-E398-A82ED8BD90F8}"/>
              </a:ext>
            </a:extLst>
          </p:cNvPr>
          <p:cNvSpPr txBox="1"/>
          <p:nvPr/>
        </p:nvSpPr>
        <p:spPr>
          <a:xfrm>
            <a:off x="4286250"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2</a:t>
            </a:r>
          </a:p>
          <a:p>
            <a:pPr defTabSz="761970">
              <a:lnSpc>
                <a:spcPct val="110000"/>
              </a:lnSpc>
              <a:spcBef>
                <a:spcPts val="250"/>
              </a:spcBef>
              <a:spcAft>
                <a:spcPts val="500"/>
              </a:spcAft>
            </a:pPr>
            <a:r>
              <a:rPr lang="en-US" sz="1333" b="1">
                <a:solidFill>
                  <a:srgbClr val="091F2C"/>
                </a:solidFill>
                <a:latin typeface="Segoe Sans Display Semibold" pitchFamily="2" charset="0"/>
                <a:cs typeface="Segoe Sans Display Semibold" pitchFamily="2" charset="0"/>
              </a:rPr>
              <a:t>Disability answer desk.   </a:t>
            </a:r>
          </a:p>
          <a:p>
            <a:pPr defTabSz="761970">
              <a:lnSpc>
                <a:spcPct val="110000"/>
              </a:lnSpc>
              <a:spcBef>
                <a:spcPts val="250"/>
              </a:spcBef>
              <a:spcAft>
                <a:spcPts val="500"/>
              </a:spcAft>
            </a:pPr>
            <a:r>
              <a:rPr lang="en-US" sz="1000" spc="-4">
                <a:solidFill>
                  <a:srgbClr val="091F2C"/>
                </a:solidFill>
                <a:latin typeface="Segoe Sans Text" pitchFamily="2" charset="0"/>
                <a:cs typeface="Segoe Sans Text" pitchFamily="2" charset="0"/>
              </a:rPr>
              <a:t>A disability answer desk provides a place for attendees to ask questions before, during and after the event. It is an excellent opportunity to engage with your attendees one-on-one and learn more about their experience at the event.</a:t>
            </a:r>
          </a:p>
        </p:txBody>
      </p:sp>
      <p:sp>
        <p:nvSpPr>
          <p:cNvPr id="8" name="TextBox 3">
            <a:extLst>
              <a:ext uri="{FF2B5EF4-FFF2-40B4-BE49-F238E27FC236}">
                <a16:creationId xmlns:a16="http://schemas.microsoft.com/office/drawing/2014/main" id="{D61E69EC-E118-9AD2-2DC7-702B294668CF}"/>
              </a:ext>
            </a:extLst>
          </p:cNvPr>
          <p:cNvSpPr txBox="1"/>
          <p:nvPr/>
        </p:nvSpPr>
        <p:spPr>
          <a:xfrm>
            <a:off x="8096250"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3</a:t>
            </a:r>
          </a:p>
          <a:p>
            <a:pPr defTabSz="761970">
              <a:lnSpc>
                <a:spcPct val="110000"/>
              </a:lnSpc>
              <a:spcBef>
                <a:spcPts val="250"/>
              </a:spcBef>
              <a:spcAft>
                <a:spcPts val="500"/>
              </a:spcAft>
            </a:pPr>
            <a:r>
              <a:rPr lang="en-US" sz="1333" b="1">
                <a:solidFill>
                  <a:srgbClr val="091F2C"/>
                </a:solidFill>
                <a:latin typeface="Segoe Sans Display Semibold" pitchFamily="2" charset="0"/>
                <a:cs typeface="Segoe Sans Display Semibold" pitchFamily="2" charset="0"/>
              </a:rPr>
              <a:t>General.    </a:t>
            </a:r>
          </a:p>
          <a:p>
            <a:pPr defTabSz="761970">
              <a:lnSpc>
                <a:spcPct val="110000"/>
              </a:lnSpc>
              <a:spcBef>
                <a:spcPts val="250"/>
              </a:spcBef>
              <a:spcAft>
                <a:spcPts val="500"/>
              </a:spcAft>
            </a:pPr>
            <a:r>
              <a:rPr lang="en-US" sz="1000" spc="-4">
                <a:solidFill>
                  <a:srgbClr val="091F2C"/>
                </a:solidFill>
                <a:latin typeface="Segoe Sans Text" pitchFamily="2" charset="0"/>
                <a:cs typeface="Segoe Sans Text" pitchFamily="2" charset="0"/>
              </a:rPr>
              <a:t>Ensuring your meeting space includes, ramps, elevators, automatic doors, accessible restrooms, and space to easily move throughout the rooms and presentations will help support an accessible and more enjoyable event. </a:t>
            </a:r>
          </a:p>
        </p:txBody>
      </p:sp>
      <p:sp>
        <p:nvSpPr>
          <p:cNvPr id="9" name="TextBox 4">
            <a:extLst>
              <a:ext uri="{FF2B5EF4-FFF2-40B4-BE49-F238E27FC236}">
                <a16:creationId xmlns:a16="http://schemas.microsoft.com/office/drawing/2014/main" id="{A978DC76-5831-59DB-E600-0FCAE3D994E7}"/>
              </a:ext>
            </a:extLst>
          </p:cNvPr>
          <p:cNvSpPr txBox="1"/>
          <p:nvPr/>
        </p:nvSpPr>
        <p:spPr>
          <a:xfrm>
            <a:off x="476250" y="4099560"/>
            <a:ext cx="3619500" cy="228600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4</a:t>
            </a:r>
          </a:p>
          <a:p>
            <a:pPr defTabSz="761970">
              <a:lnSpc>
                <a:spcPct val="110000"/>
              </a:lnSpc>
              <a:spcBef>
                <a:spcPts val="250"/>
              </a:spcBef>
              <a:spcAft>
                <a:spcPts val="500"/>
              </a:spcAft>
            </a:pPr>
            <a:r>
              <a:rPr lang="en-US" sz="1333" b="1">
                <a:solidFill>
                  <a:srgbClr val="091F2C"/>
                </a:solidFill>
                <a:latin typeface="Segoe Sans Display Semibold" pitchFamily="2" charset="0"/>
                <a:cs typeface="Segoe Sans Display Semibold" pitchFamily="2" charset="0"/>
              </a:rPr>
              <a:t>Event space.   </a:t>
            </a:r>
          </a:p>
          <a:p>
            <a:pPr defTabSz="761970">
              <a:lnSpc>
                <a:spcPct val="110000"/>
              </a:lnSpc>
              <a:buClr>
                <a:srgbClr val="D4EC8E"/>
              </a:buClr>
            </a:pPr>
            <a:r>
              <a:rPr lang="en-US" sz="1000" spc="-4">
                <a:solidFill>
                  <a:srgbClr val="091F2C"/>
                </a:solidFill>
                <a:latin typeface="Segoe Sans Text" pitchFamily="2" charset="0"/>
                <a:ea typeface="Segoe UI" panose="020B0502040204020203" pitchFamily="34" charset="0"/>
                <a:cs typeface="Segoe Sans Text" pitchFamily="2" charset="0"/>
              </a:rPr>
              <a:t>Consider your attendees accommodation requests and disabilities when planning your event space.  Accommodations such as the width of the aisles, food service placement and planning, location of ASL interpreters and the use of captions and other audio descriptions will allow attendees to stay focused on your meeting content. </a:t>
            </a:r>
          </a:p>
        </p:txBody>
      </p:sp>
      <p:sp>
        <p:nvSpPr>
          <p:cNvPr id="10" name="TextBox 5">
            <a:extLst>
              <a:ext uri="{FF2B5EF4-FFF2-40B4-BE49-F238E27FC236}">
                <a16:creationId xmlns:a16="http://schemas.microsoft.com/office/drawing/2014/main" id="{0036C1A0-DAA9-B101-6E46-0F1EE4FA79BF}"/>
              </a:ext>
            </a:extLst>
          </p:cNvPr>
          <p:cNvSpPr txBox="1"/>
          <p:nvPr/>
        </p:nvSpPr>
        <p:spPr>
          <a:xfrm>
            <a:off x="4286250" y="4099560"/>
            <a:ext cx="3619500" cy="228600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5</a:t>
            </a:r>
          </a:p>
          <a:p>
            <a:pPr defTabSz="761970">
              <a:lnSpc>
                <a:spcPct val="110000"/>
              </a:lnSpc>
              <a:spcBef>
                <a:spcPts val="250"/>
              </a:spcBef>
              <a:spcAft>
                <a:spcPts val="500"/>
              </a:spcAft>
            </a:pPr>
            <a:r>
              <a:rPr lang="en-US" sz="1333" b="1" spc="-8">
                <a:solidFill>
                  <a:srgbClr val="091F2C"/>
                </a:solidFill>
                <a:latin typeface="Segoe Sans Display Semibold" pitchFamily="2" charset="0"/>
                <a:cs typeface="Segoe Sans Display Semibold" pitchFamily="2" charset="0"/>
              </a:rPr>
              <a:t>Training.</a:t>
            </a:r>
          </a:p>
          <a:p>
            <a:pPr defTabSz="761970">
              <a:lnSpc>
                <a:spcPct val="110000"/>
              </a:lnSpc>
              <a:spcBef>
                <a:spcPts val="250"/>
              </a:spcBef>
              <a:spcAft>
                <a:spcPts val="500"/>
              </a:spcAft>
            </a:pPr>
            <a:r>
              <a:rPr lang="en-US" sz="1000" spc="-17">
                <a:solidFill>
                  <a:srgbClr val="091F2C"/>
                </a:solidFill>
                <a:latin typeface="Segoe Sans Text" pitchFamily="2" charset="0"/>
                <a:cs typeface="Segoe Sans Text" pitchFamily="2" charset="0"/>
              </a:rPr>
              <a:t>It's considered best practice to conduct training sessions for volunteers, hotel staff, event personnel, and presenters before the event. This ensures there is ample time for everyone to ask questions and absorb the information provided. </a:t>
            </a:r>
            <a:r>
              <a:rPr lang="en-US" sz="1000" spc="-17">
                <a:solidFill>
                  <a:srgbClr val="091F2C"/>
                </a:solidFill>
                <a:latin typeface="Segoe Sans Text" pitchFamily="2" charset="0"/>
                <a:cs typeface="Segoe Sans Text" pitchFamily="2" charset="0"/>
                <a:hlinkClick r:id="rId3" action="ppaction://hlinksldjump"/>
              </a:rPr>
              <a:t>More resources available on Slide 51. </a:t>
            </a:r>
            <a:endParaRPr lang="en-US" sz="1000" spc="-17">
              <a:solidFill>
                <a:srgbClr val="091F2C"/>
              </a:solidFill>
              <a:latin typeface="Segoe Sans Text" pitchFamily="2" charset="0"/>
              <a:cs typeface="Segoe Sans Text" pitchFamily="2" charset="0"/>
            </a:endParaRPr>
          </a:p>
          <a:p>
            <a:pPr defTabSz="761970">
              <a:lnSpc>
                <a:spcPct val="110000"/>
              </a:lnSpc>
              <a:spcBef>
                <a:spcPts val="250"/>
              </a:spcBef>
              <a:spcAft>
                <a:spcPts val="500"/>
              </a:spcAft>
            </a:pPr>
            <a:r>
              <a:rPr lang="en-US" sz="1000" spc="-4">
                <a:solidFill>
                  <a:srgbClr val="091F2C"/>
                </a:solidFill>
                <a:latin typeface="Segoe Sans Text" pitchFamily="2" charset="0"/>
                <a:cs typeface="Segoe Sans Text" pitchFamily="2" charset="0"/>
              </a:rPr>
              <a:t>. </a:t>
            </a:r>
          </a:p>
        </p:txBody>
      </p:sp>
    </p:spTree>
    <p:custDataLst>
      <p:tags r:id="rId1"/>
    </p:custDataLst>
    <p:extLst>
      <p:ext uri="{BB962C8B-B14F-4D97-AF65-F5344CB8AC3E}">
        <p14:creationId xmlns:p14="http://schemas.microsoft.com/office/powerpoint/2010/main" val="1542388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a:extLst>
            <a:ext uri="{FF2B5EF4-FFF2-40B4-BE49-F238E27FC236}">
              <a16:creationId xmlns:a16="http://schemas.microsoft.com/office/drawing/2014/main" id="{EE88DCC0-C60B-CFA7-B6FE-88A0C08D10E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30F1C38-F079-B010-FC12-583E7C2F7FB5}"/>
              </a:ext>
            </a:extLst>
          </p:cNvPr>
          <p:cNvSpPr>
            <a:spLocks noGrp="1"/>
          </p:cNvSpPr>
          <p:nvPr>
            <p:ph type="title"/>
          </p:nvPr>
        </p:nvSpPr>
        <p:spPr>
          <a:xfrm>
            <a:off x="476250" y="476251"/>
            <a:ext cx="2667000" cy="205569"/>
          </a:xfrm>
        </p:spPr>
        <p:txBody>
          <a:bodyPr/>
          <a:lstStyle/>
          <a:p>
            <a:pPr defTabSz="761970">
              <a:lnSpc>
                <a:spcPct val="110000"/>
              </a:lnSpc>
              <a:spcBef>
                <a:spcPts val="250"/>
              </a:spcBef>
              <a:spcAft>
                <a:spcPts val="500"/>
              </a:spcAft>
            </a:pPr>
            <a:r>
              <a:rPr lang="en-US" sz="1333" b="1" dirty="0">
                <a:latin typeface="Segoe Sans Display Semibold" pitchFamily="2" charset="0"/>
                <a:cs typeface="Segoe Sans Display Semibold" pitchFamily="2" charset="0"/>
              </a:rPr>
              <a:t>In person EVENTS | 2</a:t>
            </a:r>
          </a:p>
        </p:txBody>
      </p:sp>
      <p:sp>
        <p:nvSpPr>
          <p:cNvPr id="4" name="Rectangle 3">
            <a:extLst>
              <a:ext uri="{FF2B5EF4-FFF2-40B4-BE49-F238E27FC236}">
                <a16:creationId xmlns:a16="http://schemas.microsoft.com/office/drawing/2014/main" id="{F20C3D30-1BE3-A008-E23B-BDBD36FF53C3}"/>
              </a:ext>
              <a:ext uri="{C183D7F6-B498-43B3-948B-1728B52AA6E4}">
                <adec:decorative xmlns:adec="http://schemas.microsoft.com/office/drawing/2017/decorative" val="1"/>
              </a:ext>
            </a:extLst>
          </p:cNvPr>
          <p:cNvSpPr/>
          <p:nvPr/>
        </p:nvSpPr>
        <p:spPr>
          <a:xfrm>
            <a:off x="190500" y="2197524"/>
            <a:ext cx="11811000" cy="466725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srgbClr val="FEFFFE"/>
              </a:solidFill>
              <a:latin typeface="Calibri"/>
            </a:endParaRPr>
          </a:p>
        </p:txBody>
      </p:sp>
      <p:sp>
        <p:nvSpPr>
          <p:cNvPr id="7" name="TextBox 1">
            <a:extLst>
              <a:ext uri="{FF2B5EF4-FFF2-40B4-BE49-F238E27FC236}">
                <a16:creationId xmlns:a16="http://schemas.microsoft.com/office/drawing/2014/main" id="{565313BC-7858-AA3C-BD30-6AF7168DD3EF}"/>
              </a:ext>
            </a:extLst>
          </p:cNvPr>
          <p:cNvSpPr txBox="1"/>
          <p:nvPr/>
        </p:nvSpPr>
        <p:spPr>
          <a:xfrm>
            <a:off x="482094" y="1714500"/>
            <a:ext cx="3619500" cy="4667248"/>
          </a:xfrm>
          <a:prstGeom prst="rect">
            <a:avLst/>
          </a:prstGeom>
          <a:solidFill>
            <a:schemeClr val="bg1"/>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1333" b="1" spc="-4">
                <a:solidFill>
                  <a:srgbClr val="091F2C"/>
                </a:solidFill>
                <a:latin typeface="Segoe Sans Text Semibold" pitchFamily="2" charset="0"/>
                <a:ea typeface="Segoe UI" panose="020B0502040204020203" pitchFamily="34" charset="0"/>
                <a:cs typeface="Segoe Sans Text Semibold" pitchFamily="2" charset="0"/>
              </a:rPr>
              <a:t>Catering</a:t>
            </a:r>
          </a:p>
          <a:p>
            <a:pPr marL="142869" indent="-142869"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Provide menus to attendees during registration and prior to the event including nutrition information. </a:t>
            </a:r>
          </a:p>
          <a:p>
            <a:pPr marL="142869" indent="-142869"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Ask attendees for dietary requirements at time of registration.</a:t>
            </a:r>
          </a:p>
          <a:p>
            <a:pPr marL="142869" indent="-142869"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Provide menus in alternative formats (Braille, large print, electronic formats).</a:t>
            </a:r>
          </a:p>
          <a:p>
            <a:pPr marL="142869" indent="-142869"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Use tactile signage to differentiate items.</a:t>
            </a:r>
          </a:p>
          <a:p>
            <a:pPr marL="142869" indent="-142869"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Avoid calorie counts on food items.</a:t>
            </a:r>
          </a:p>
          <a:p>
            <a:pPr marL="142869" indent="-142869"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Label food and drink with large print and Braille.</a:t>
            </a:r>
          </a:p>
          <a:p>
            <a:pPr marL="142869" indent="-142869"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Provide individually wrapped snacks throughout the day.</a:t>
            </a:r>
          </a:p>
          <a:p>
            <a:pPr marL="142869" indent="-142869"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Keep order and placement of items consistent throughout your event. </a:t>
            </a:r>
          </a:p>
          <a:p>
            <a:pPr marL="142869" indent="-142869"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Provide mixed height seating areas and tables. </a:t>
            </a:r>
          </a:p>
          <a:p>
            <a:pPr marL="142869" indent="-142869"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Ensure food vessels are on low tables.</a:t>
            </a:r>
          </a:p>
          <a:p>
            <a:pPr marL="142869" indent="-142869"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Ensure there is an accessible path to get to the food-especially ordering windows. and counters.</a:t>
            </a:r>
          </a:p>
          <a:p>
            <a:pPr marL="142869" indent="-142869"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Have straws available wherever there are beverages served.</a:t>
            </a:r>
          </a:p>
          <a:p>
            <a:pPr marL="142869" indent="-142869"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Provide differing forms of glassware including wide mouth brims and non-stemware in various weights to accommodate for arm/hand mobility needs.  </a:t>
            </a:r>
          </a:p>
          <a:p>
            <a:pPr marL="142869" indent="-142869"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Provide servers or volunteers to assist event attendees during break time. </a:t>
            </a:r>
          </a:p>
          <a:p>
            <a:pPr marR="0" lvl="0" algn="l" defTabSz="761970" rtl="0" eaLnBrk="1" fontAlgn="auto" latinLnBrk="0" hangingPunct="1">
              <a:lnSpc>
                <a:spcPct val="110000"/>
              </a:lnSpc>
              <a:spcBef>
                <a:spcPts val="0"/>
              </a:spcBef>
              <a:spcAft>
                <a:spcPts val="0"/>
              </a:spcAft>
              <a:buClr>
                <a:srgbClr val="D4EC8E"/>
              </a:buClr>
              <a:buSzTx/>
              <a:tabLst/>
              <a:defRPr/>
            </a:pPr>
            <a:endParaRPr kumimoji="0" lang="en-US" sz="833"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endParaRPr>
          </a:p>
        </p:txBody>
      </p:sp>
      <p:sp>
        <p:nvSpPr>
          <p:cNvPr id="8" name="TextBox 2">
            <a:extLst>
              <a:ext uri="{FF2B5EF4-FFF2-40B4-BE49-F238E27FC236}">
                <a16:creationId xmlns:a16="http://schemas.microsoft.com/office/drawing/2014/main" id="{F61193E5-FC25-8E3F-CA3B-7C4BA43C8D53}"/>
              </a:ext>
            </a:extLst>
          </p:cNvPr>
          <p:cNvSpPr txBox="1"/>
          <p:nvPr/>
        </p:nvSpPr>
        <p:spPr>
          <a:xfrm>
            <a:off x="4286250" y="1707933"/>
            <a:ext cx="3619500" cy="4667248"/>
          </a:xfrm>
          <a:prstGeom prst="rect">
            <a:avLst/>
          </a:prstGeom>
          <a:solidFill>
            <a:schemeClr val="bg1"/>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1333" b="1" spc="-4">
                <a:solidFill>
                  <a:srgbClr val="091F2C"/>
                </a:solidFill>
                <a:latin typeface="Segoe Sans Text Semibold" pitchFamily="2" charset="0"/>
                <a:cs typeface="Segoe Sans Text Semibold" pitchFamily="2" charset="0"/>
              </a:rPr>
              <a:t>Disability help desk</a:t>
            </a:r>
          </a:p>
          <a:p>
            <a:pPr marL="142869" indent="-142869" defTabSz="761970">
              <a:buClr>
                <a:srgbClr val="D4EC8E"/>
              </a:buClr>
              <a:buFont typeface="Arial" panose="020B0604020202020204" pitchFamily="34" charset="0"/>
              <a:buChar char="•"/>
            </a:pPr>
            <a:r>
              <a:rPr lang="en-US" sz="1000" spc="-4">
                <a:solidFill>
                  <a:srgbClr val="091F2C"/>
                </a:solidFill>
                <a:latin typeface="Segoe Sans Text" pitchFamily="2" charset="0"/>
                <a:cs typeface="Segoe Sans Text" pitchFamily="2" charset="0"/>
              </a:rPr>
              <a:t>Provide a Disability Help Desk with trained staff that is available through the entirety of the event. </a:t>
            </a:r>
          </a:p>
          <a:p>
            <a:pPr marL="142869" indent="-142869" defTabSz="761970">
              <a:buClr>
                <a:srgbClr val="D4EC8E"/>
              </a:buClr>
              <a:buFont typeface="Arial" panose="020B0604020202020204" pitchFamily="34" charset="0"/>
              <a:buChar char="•"/>
            </a:pPr>
            <a:r>
              <a:rPr lang="en-US" sz="1000" spc="-4">
                <a:solidFill>
                  <a:srgbClr val="091F2C"/>
                </a:solidFill>
                <a:latin typeface="Segoe Sans Text" pitchFamily="2" charset="0"/>
                <a:cs typeface="Segoe Sans Text" pitchFamily="2" charset="0"/>
              </a:rPr>
              <a:t>Ensure staff is trained on the event agenda, restrooms, medical availability, emergency plan, and etiquette. </a:t>
            </a:r>
          </a:p>
          <a:p>
            <a:pPr marL="142869" indent="-142869" defTabSz="761970">
              <a:buClr>
                <a:srgbClr val="D4EC8E"/>
              </a:buClr>
              <a:buFont typeface="Arial" panose="020B0604020202020204" pitchFamily="34" charset="0"/>
              <a:buChar char="•"/>
            </a:pPr>
            <a:r>
              <a:rPr lang="en-US" sz="1000" spc="-4">
                <a:solidFill>
                  <a:srgbClr val="091F2C"/>
                </a:solidFill>
                <a:latin typeface="Segoe Sans Text" pitchFamily="2" charset="0"/>
                <a:cs typeface="Segoe Sans Text" pitchFamily="2" charset="0"/>
                <a:hlinkClick r:id="rId4" action="ppaction://hlinksldjump"/>
              </a:rPr>
              <a:t>Training for all staff</a:t>
            </a:r>
            <a:endParaRPr lang="en-US" sz="1000" spc="-4">
              <a:solidFill>
                <a:srgbClr val="091F2C"/>
              </a:solidFill>
              <a:latin typeface="Segoe Sans Text" pitchFamily="2" charset="0"/>
              <a:cs typeface="Segoe Sans Text" pitchFamily="2" charset="0"/>
            </a:endParaRPr>
          </a:p>
          <a:p>
            <a:pPr marL="142869" indent="-142869" defTabSz="761970">
              <a:buClr>
                <a:srgbClr val="D4EC8E"/>
              </a:buClr>
              <a:buFont typeface="Arial" panose="020B0604020202020204" pitchFamily="34" charset="0"/>
              <a:buChar char="•"/>
            </a:pPr>
            <a:r>
              <a:rPr lang="en-US" sz="1000" spc="-4">
                <a:solidFill>
                  <a:srgbClr val="091F2C"/>
                </a:solidFill>
                <a:latin typeface="Segoe Sans Text" pitchFamily="2" charset="0"/>
                <a:cs typeface="Segoe Sans Text" pitchFamily="2" charset="0"/>
              </a:rPr>
              <a:t>Staff is empowered to provide and support for attendees with disabilities identified upon arrival. </a:t>
            </a:r>
          </a:p>
          <a:p>
            <a:pPr marL="142869" indent="-142869" defTabSz="761970">
              <a:buClr>
                <a:srgbClr val="D4EC8E"/>
              </a:buClr>
              <a:buFont typeface="Arial" panose="020B0604020202020204" pitchFamily="34" charset="0"/>
              <a:buChar char="•"/>
            </a:pPr>
            <a:r>
              <a:rPr lang="en-US" sz="1000" spc="-4">
                <a:solidFill>
                  <a:srgbClr val="091F2C"/>
                </a:solidFill>
                <a:latin typeface="Segoe Sans Text" pitchFamily="2" charset="0"/>
                <a:cs typeface="Segoe Sans Text" pitchFamily="2" charset="0"/>
              </a:rPr>
              <a:t>Contact information for conference owners to assist with any issues as they arise. </a:t>
            </a:r>
          </a:p>
          <a:p>
            <a:pPr defTabSz="761970">
              <a:lnSpc>
                <a:spcPct val="110000"/>
              </a:lnSpc>
              <a:spcBef>
                <a:spcPts val="250"/>
              </a:spcBef>
              <a:spcAft>
                <a:spcPts val="500"/>
              </a:spcAft>
            </a:pPr>
            <a:endParaRPr lang="en-US" sz="1333" b="1" spc="-4">
              <a:solidFill>
                <a:srgbClr val="091F2C"/>
              </a:solidFill>
              <a:latin typeface="Segoe Sans Text Semibold" pitchFamily="2" charset="0"/>
              <a:cs typeface="Segoe Sans Text Semibold" pitchFamily="2" charset="0"/>
            </a:endParaRPr>
          </a:p>
        </p:txBody>
      </p:sp>
      <p:sp>
        <p:nvSpPr>
          <p:cNvPr id="9" name="TextBox 3">
            <a:extLst>
              <a:ext uri="{FF2B5EF4-FFF2-40B4-BE49-F238E27FC236}">
                <a16:creationId xmlns:a16="http://schemas.microsoft.com/office/drawing/2014/main" id="{72335DBE-412C-9411-CF05-477804F84142}"/>
              </a:ext>
            </a:extLst>
          </p:cNvPr>
          <p:cNvSpPr txBox="1"/>
          <p:nvPr/>
        </p:nvSpPr>
        <p:spPr>
          <a:xfrm>
            <a:off x="8090406" y="1714500"/>
            <a:ext cx="3619500" cy="4667248"/>
          </a:xfrm>
          <a:prstGeom prst="rect">
            <a:avLst/>
          </a:prstGeom>
          <a:solidFill>
            <a:schemeClr val="bg1"/>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buClr>
                <a:srgbClr val="D4EC8E"/>
              </a:buClr>
            </a:pPr>
            <a:r>
              <a:rPr lang="en-US" sz="1333" b="1" spc="-4">
                <a:solidFill>
                  <a:srgbClr val="091F2C"/>
                </a:solidFill>
                <a:latin typeface="Segoe Sans Text Semibold" pitchFamily="2" charset="0"/>
                <a:cs typeface="Segoe Sans Text Semibold" pitchFamily="2" charset="0"/>
              </a:rPr>
              <a:t>Emergency preparedness</a:t>
            </a:r>
          </a:p>
          <a:p>
            <a:pPr marL="142869" marR="0" lvl="0" indent="-142869"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9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Select locations that have inclusive emergency notification systems such as lights in sync with auditory alarms that indicate an emergency.</a:t>
            </a:r>
          </a:p>
          <a:p>
            <a:pPr marL="142869" marR="0" lvl="0" indent="-142869"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9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It is recommended for event staff to have a list of numbers to call in case of an emergency (i.e., fire department, police, poison control, etc.), the address of the venue and best areas of the building for first responders to enter. </a:t>
            </a:r>
          </a:p>
          <a:p>
            <a:pPr marL="142869" marR="0" lvl="0" indent="-142869"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9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All event staff needs to be informed of the location of emergency equipment and evacuation policies.</a:t>
            </a:r>
          </a:p>
          <a:p>
            <a:pPr marL="142869" marR="0" lvl="0" indent="-142869"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9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Include building managers, building security, first responders, and the disability community in the event planning.</a:t>
            </a:r>
          </a:p>
          <a:p>
            <a:pPr marL="142869" marR="0" lvl="0" indent="-142869"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9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Determine when it is appropriate to use elevators in an emergency.</a:t>
            </a:r>
          </a:p>
          <a:p>
            <a:pPr marL="142869" marR="0" lvl="0" indent="-142869"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9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Prior to the event, consult with people with disabilities to determine the best course of action in an emergency related to stairwell movement. In some cases, it may not be safe to assist a person down the stairs.</a:t>
            </a:r>
          </a:p>
          <a:p>
            <a:pPr marL="142869" marR="0" lvl="0" indent="-142869"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9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Provide evacuation chairs to use when necessary and safe and identify event staff who will assist with evacuation chairs as many evacuation chairs require assisted control. </a:t>
            </a:r>
          </a:p>
          <a:p>
            <a:pPr marL="142869" marR="0" lvl="0" indent="-142869"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9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Determine a safe place for refuge per the building evacuation plan and communicate this place effectively to event attendees and staff.</a:t>
            </a:r>
          </a:p>
          <a:p>
            <a:pPr marL="142869" marR="0" lvl="0" indent="-142869"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9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For more information visit the </a:t>
            </a:r>
            <a:r>
              <a:rPr lang="en-US" sz="900">
                <a:hlinkClick r:id="rId5"/>
              </a:rPr>
              <a:t>Emergency Preparedness | U.S. Department of Labor (dol.gov)</a:t>
            </a:r>
            <a:endParaRPr lang="en-US" sz="900" b="1" spc="-4">
              <a:solidFill>
                <a:srgbClr val="091F2C"/>
              </a:solidFill>
              <a:latin typeface="Segoe Sans Text Semibold" pitchFamily="2" charset="0"/>
              <a:cs typeface="Segoe Sans Text Semibold" pitchFamily="2" charset="0"/>
            </a:endParaRPr>
          </a:p>
        </p:txBody>
      </p:sp>
    </p:spTree>
    <p:custDataLst>
      <p:tags r:id="rId1"/>
    </p:custDataLst>
    <p:extLst>
      <p:ext uri="{BB962C8B-B14F-4D97-AF65-F5344CB8AC3E}">
        <p14:creationId xmlns:p14="http://schemas.microsoft.com/office/powerpoint/2010/main" val="776867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a:extLst>
            <a:ext uri="{FF2B5EF4-FFF2-40B4-BE49-F238E27FC236}">
              <a16:creationId xmlns:a16="http://schemas.microsoft.com/office/drawing/2014/main" id="{EE88DCC0-C60B-CFA7-B6FE-88A0C08D10E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30F1C38-F079-B010-FC12-583E7C2F7FB5}"/>
              </a:ext>
            </a:extLst>
          </p:cNvPr>
          <p:cNvSpPr>
            <a:spLocks noGrp="1"/>
          </p:cNvSpPr>
          <p:nvPr>
            <p:ph type="title"/>
          </p:nvPr>
        </p:nvSpPr>
        <p:spPr>
          <a:xfrm>
            <a:off x="476250" y="476251"/>
            <a:ext cx="2667000" cy="205569"/>
          </a:xfrm>
        </p:spPr>
        <p:txBody>
          <a:bodyPr/>
          <a:lstStyle/>
          <a:p>
            <a:pPr defTabSz="761970">
              <a:lnSpc>
                <a:spcPct val="110000"/>
              </a:lnSpc>
              <a:spcBef>
                <a:spcPts val="250"/>
              </a:spcBef>
              <a:spcAft>
                <a:spcPts val="500"/>
              </a:spcAft>
            </a:pPr>
            <a:r>
              <a:rPr lang="en-US" sz="1333" b="1" dirty="0">
                <a:latin typeface="Segoe Sans Display Semibold" pitchFamily="2" charset="0"/>
                <a:cs typeface="Segoe Sans Display Semibold" pitchFamily="2" charset="0"/>
              </a:rPr>
              <a:t>In person EVENTS | 3</a:t>
            </a:r>
          </a:p>
        </p:txBody>
      </p:sp>
      <p:sp>
        <p:nvSpPr>
          <p:cNvPr id="4" name="Rectangle 3">
            <a:extLst>
              <a:ext uri="{FF2B5EF4-FFF2-40B4-BE49-F238E27FC236}">
                <a16:creationId xmlns:a16="http://schemas.microsoft.com/office/drawing/2014/main" id="{F20C3D30-1BE3-A008-E23B-BDBD36FF53C3}"/>
              </a:ext>
              <a:ext uri="{C183D7F6-B498-43B3-948B-1728B52AA6E4}">
                <adec:decorative xmlns:adec="http://schemas.microsoft.com/office/drawing/2017/decorative" val="1"/>
              </a:ext>
            </a:extLst>
          </p:cNvPr>
          <p:cNvSpPr/>
          <p:nvPr/>
        </p:nvSpPr>
        <p:spPr>
          <a:xfrm>
            <a:off x="190500" y="2197524"/>
            <a:ext cx="11811000" cy="466725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srgbClr val="FEFFFE"/>
              </a:solidFill>
              <a:latin typeface="Calibri"/>
            </a:endParaRPr>
          </a:p>
        </p:txBody>
      </p:sp>
      <p:sp>
        <p:nvSpPr>
          <p:cNvPr id="7" name="TextBox 1">
            <a:extLst>
              <a:ext uri="{FF2B5EF4-FFF2-40B4-BE49-F238E27FC236}">
                <a16:creationId xmlns:a16="http://schemas.microsoft.com/office/drawing/2014/main" id="{565313BC-7858-AA3C-BD30-6AF7168DD3EF}"/>
              </a:ext>
            </a:extLst>
          </p:cNvPr>
          <p:cNvSpPr txBox="1"/>
          <p:nvPr/>
        </p:nvSpPr>
        <p:spPr>
          <a:xfrm>
            <a:off x="482094" y="1714500"/>
            <a:ext cx="3619500" cy="4667248"/>
          </a:xfrm>
          <a:prstGeom prst="rect">
            <a:avLst/>
          </a:prstGeom>
          <a:solidFill>
            <a:schemeClr val="bg1"/>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1333" b="1" spc="-4">
                <a:solidFill>
                  <a:srgbClr val="091F2C"/>
                </a:solidFill>
                <a:latin typeface="Segoe Sans Text Semibold" pitchFamily="2" charset="0"/>
                <a:ea typeface="Segoe UI" panose="020B0502040204020203" pitchFamily="34" charset="0"/>
                <a:cs typeface="Segoe Sans Text Semibold" pitchFamily="2" charset="0"/>
              </a:rPr>
              <a:t>Exhibit hall</a:t>
            </a:r>
          </a:p>
          <a:p>
            <a:pPr marL="142869" indent="-142869"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Ensure there is ample space in the aisles, path, walkways for wheelchair access, other mobility devices, and service dogs.</a:t>
            </a:r>
          </a:p>
          <a:p>
            <a:pPr marL="142869" indent="-142869"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Include a ramp with railings if you have an elevated stage for presenters that meet slope requirements. Verify they meet </a:t>
            </a:r>
            <a:r>
              <a:rPr lang="en-US" sz="1000" spc="-4">
                <a:solidFill>
                  <a:srgbClr val="091F2C"/>
                </a:solidFill>
                <a:latin typeface="Segoe Sans Text" pitchFamily="2" charset="0"/>
                <a:ea typeface="Segoe UI" panose="020B0502040204020203" pitchFamily="34" charset="0"/>
                <a:cs typeface="Segoe Sans Text" pitchFamily="2" charset="0"/>
                <a:hlinkClick r:id="rId4"/>
              </a:rPr>
              <a:t>The Americans with Disabilities Act | ADA.gov guidelines</a:t>
            </a:r>
            <a:r>
              <a:rPr lang="en-US" sz="1000" spc="-4">
                <a:solidFill>
                  <a:srgbClr val="091F2C"/>
                </a:solidFill>
                <a:latin typeface="Segoe Sans Text" pitchFamily="2" charset="0"/>
                <a:ea typeface="Segoe UI" panose="020B0502040204020203" pitchFamily="34" charset="0"/>
                <a:cs typeface="Segoe Sans Text" pitchFamily="2" charset="0"/>
              </a:rPr>
              <a:t>. </a:t>
            </a:r>
          </a:p>
          <a:p>
            <a:pPr marL="142869" indent="-142869"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Consider placing demos or lab equipment on height adjustable tables.</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Provide clear and sufficient contrast and accessible format signage; </a:t>
            </a:r>
          </a:p>
          <a:p>
            <a:pPr marL="600069" lvl="1"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Braille, digital, large print, for exhibit hall maps and on amenities (bathrooms, break out rooms, quiet areas, etc.).</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Reserved seating at the front of the room for those who requested captioning or ASL Interpretation.</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Open, reserved spaces at tables or in rows for wheelchairs, scooters, and other mobility devices to avoid segregating to sides or back of room.</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ea typeface="Segoe UI" panose="020B0502040204020203" pitchFamily="34" charset="0"/>
                <a:cs typeface="Segoe Sans Text" pitchFamily="2" charset="0"/>
              </a:rPr>
              <a:t>DO NOT exceed the maximum capacity of the venue space.</a:t>
            </a:r>
          </a:p>
          <a:p>
            <a:pPr marL="142869" indent="-142869" defTabSz="761970">
              <a:lnSpc>
                <a:spcPct val="110000"/>
              </a:lnSpc>
              <a:buClr>
                <a:srgbClr val="D4EC8E"/>
              </a:buClr>
              <a:buFont typeface="Arial" panose="020B0604020202020204" pitchFamily="34" charset="0"/>
              <a:buChar char="•"/>
              <a:defRPr/>
            </a:pPr>
            <a:endParaRPr lang="en-US" sz="1000" spc="-4">
              <a:solidFill>
                <a:srgbClr val="091F2C"/>
              </a:solidFill>
              <a:latin typeface="Segoe Sans Text" pitchFamily="2" charset="0"/>
              <a:cs typeface="Segoe Sans Text" pitchFamily="2" charset="0"/>
            </a:endParaRPr>
          </a:p>
          <a:p>
            <a:pPr marL="142869" indent="-142869" defTabSz="761970">
              <a:lnSpc>
                <a:spcPct val="110000"/>
              </a:lnSpc>
              <a:buClr>
                <a:srgbClr val="D4EC8E"/>
              </a:buClr>
              <a:buFont typeface="Arial" panose="020B0604020202020204" pitchFamily="34" charset="0"/>
              <a:buChar char="•"/>
              <a:defRPr/>
            </a:pPr>
            <a:endParaRPr lang="en-US" sz="900" spc="-4">
              <a:solidFill>
                <a:srgbClr val="091F2C"/>
              </a:solidFill>
              <a:latin typeface="Segoe Sans Text" pitchFamily="2" charset="0"/>
              <a:cs typeface="Segoe Sans Text" pitchFamily="2" charset="0"/>
            </a:endParaRPr>
          </a:p>
          <a:p>
            <a:pPr marL="142869" marR="0" lvl="0" indent="-142869"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endParaRPr kumimoji="0" lang="en-US" sz="833"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endParaRPr>
          </a:p>
        </p:txBody>
      </p:sp>
      <p:sp>
        <p:nvSpPr>
          <p:cNvPr id="8" name="TextBox 2">
            <a:extLst>
              <a:ext uri="{FF2B5EF4-FFF2-40B4-BE49-F238E27FC236}">
                <a16:creationId xmlns:a16="http://schemas.microsoft.com/office/drawing/2014/main" id="{F61193E5-FC25-8E3F-CA3B-7C4BA43C8D53}"/>
              </a:ext>
            </a:extLst>
          </p:cNvPr>
          <p:cNvSpPr txBox="1"/>
          <p:nvPr/>
        </p:nvSpPr>
        <p:spPr>
          <a:xfrm>
            <a:off x="4286250" y="1714500"/>
            <a:ext cx="3619500" cy="4667248"/>
          </a:xfrm>
          <a:prstGeom prst="rect">
            <a:avLst/>
          </a:prstGeom>
          <a:solidFill>
            <a:schemeClr val="bg1"/>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1333" b="1" spc="-4">
                <a:solidFill>
                  <a:srgbClr val="091F2C"/>
                </a:solidFill>
                <a:latin typeface="Segoe Sans Text Semibold" pitchFamily="2" charset="0"/>
                <a:cs typeface="Segoe Sans Text Semibold" pitchFamily="2" charset="0"/>
              </a:rPr>
              <a:t>General</a:t>
            </a:r>
          </a:p>
          <a:p>
            <a:pPr marL="142869" marR="0" lvl="0" indent="-142869"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10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Ensure there is ample access to elevators or ramps if the venue is multi-level, stepless venues are preferred. Include directional signage as needed. </a:t>
            </a:r>
          </a:p>
          <a:p>
            <a:pPr marL="142869" marR="0" lvl="0" indent="-142869"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10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Check for automatic doors at entrances and exits. Verify they are in working condition and they meet </a:t>
            </a:r>
            <a:r>
              <a:rPr kumimoji="0" lang="en-US" sz="10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hlinkClick r:id="rId4"/>
              </a:rPr>
              <a:t>The Americans with Disabilities Act (ADA) guidelines</a:t>
            </a:r>
            <a:r>
              <a:rPr kumimoji="0" lang="en-US" sz="10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 </a:t>
            </a:r>
          </a:p>
          <a:p>
            <a:pPr marL="142869" indent="-142869" defTabSz="761970">
              <a:lnSpc>
                <a:spcPct val="110000"/>
              </a:lnSpc>
              <a:buClr>
                <a:srgbClr val="D4EC8E"/>
              </a:buClr>
              <a:buFont typeface="Arial" panose="020B0604020202020204" pitchFamily="34" charset="0"/>
              <a:buChar char="•"/>
              <a:defRPr/>
            </a:pPr>
            <a:r>
              <a:rPr kumimoji="0" lang="en-US" sz="10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Consider room acoustics free from ambient noise or strong echoes which could interfere with people who are hard of hearing or other disabilities.</a:t>
            </a:r>
            <a:r>
              <a:rPr lang="en-US" sz="1000" spc="-4">
                <a:solidFill>
                  <a:srgbClr val="091F2C"/>
                </a:solidFill>
                <a:latin typeface="Segoe Sans Text" pitchFamily="2" charset="0"/>
                <a:cs typeface="Segoe Sans Text" pitchFamily="2" charset="0"/>
              </a:rPr>
              <a:t> </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Provide ample accessible parking with enough space for large vehicles and ramps</a:t>
            </a:r>
          </a:p>
          <a:p>
            <a:pPr marL="142869" indent="-142869" defTabSz="761970">
              <a:lnSpc>
                <a:spcPct val="110000"/>
              </a:lnSpc>
              <a:buClr>
                <a:srgbClr val="D4EC8E"/>
              </a:buClr>
              <a:buFont typeface="Arial" panose="020B0604020202020204" pitchFamily="34" charset="0"/>
              <a:buChar char="•"/>
              <a:defRPr/>
            </a:pPr>
            <a:r>
              <a:rPr kumimoji="0" lang="en-US" sz="10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When possible, avoid venues with noisy ventilation that can be distracting for people who are hard of hearing or other disabilities.</a:t>
            </a:r>
            <a:endParaRPr lang="en-US" sz="1000" spc="-4">
              <a:solidFill>
                <a:srgbClr val="091F2C"/>
              </a:solidFill>
              <a:latin typeface="Segoe Sans Text" pitchFamily="2" charset="0"/>
              <a:ea typeface="Segoe UI" panose="020B0502040204020203" pitchFamily="34" charset="0"/>
              <a:cs typeface="Segoe Sans Text" pitchFamily="2" charset="0"/>
            </a:endParaRP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ea typeface="Segoe UI" panose="020B0502040204020203" pitchFamily="34" charset="0"/>
                <a:cs typeface="Segoe Sans Text" pitchFamily="2" charset="0"/>
              </a:rPr>
              <a:t>Portable air filters can be used in rooms with inadequate ventilation</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Access to elevators or ramps if the venue is multi-level, stepless venues are preferred.</a:t>
            </a:r>
          </a:p>
          <a:p>
            <a:pPr marL="142869" indent="-142869" defTabSz="761970">
              <a:lnSpc>
                <a:spcPct val="110000"/>
              </a:lnSpc>
              <a:buClr>
                <a:srgbClr val="D4EC8E"/>
              </a:buClr>
              <a:buFont typeface="Arial" panose="020B0604020202020204" pitchFamily="34" charset="0"/>
              <a:buChar char="•"/>
              <a:defRPr/>
            </a:pPr>
            <a:endParaRPr lang="en-US" sz="1000" spc="-4">
              <a:solidFill>
                <a:srgbClr val="091F2C"/>
              </a:solidFill>
              <a:latin typeface="Segoe Sans Text" pitchFamily="2" charset="0"/>
              <a:cs typeface="Segoe Sans Text" pitchFamily="2" charset="0"/>
            </a:endParaRPr>
          </a:p>
          <a:p>
            <a:pPr defTabSz="761970">
              <a:lnSpc>
                <a:spcPct val="110000"/>
              </a:lnSpc>
              <a:buClr>
                <a:srgbClr val="D4EC8E"/>
              </a:buClr>
              <a:defRPr/>
            </a:pPr>
            <a:r>
              <a:rPr lang="en-US" sz="1000" b="1" spc="-4">
                <a:solidFill>
                  <a:srgbClr val="091F2C"/>
                </a:solidFill>
                <a:latin typeface="Segoe Sans Text" pitchFamily="2" charset="0"/>
                <a:cs typeface="Segoe Sans Text" pitchFamily="2" charset="0"/>
              </a:rPr>
              <a:t>Restrooms</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ea typeface="Segoe UI" panose="020B0502040204020203" pitchFamily="34" charset="0"/>
                <a:cs typeface="Segoe Sans Text" pitchFamily="2" charset="0"/>
                <a:hlinkClick r:id="rId5"/>
              </a:rPr>
              <a:t>Wheelchair accessible bathrooms </a:t>
            </a:r>
            <a:r>
              <a:rPr lang="en-US" sz="1000" spc="-4">
                <a:solidFill>
                  <a:srgbClr val="091F2C"/>
                </a:solidFill>
                <a:latin typeface="Segoe Sans Text" pitchFamily="2" charset="0"/>
                <a:ea typeface="Segoe UI" panose="020B0502040204020203" pitchFamily="34" charset="0"/>
                <a:cs typeface="Segoe Sans Text" pitchFamily="2" charset="0"/>
              </a:rPr>
              <a:t>with ample clearance, grab bars, and sink height. </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ea typeface="Segoe UI" panose="020B0502040204020203" pitchFamily="34" charset="0"/>
                <a:cs typeface="Segoe Sans Text" pitchFamily="2" charset="0"/>
              </a:rPr>
              <a:t>Consider gender neutral restrooms. </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ea typeface="Segoe UI" panose="020B0502040204020203" pitchFamily="34" charset="0"/>
                <a:cs typeface="Segoe Sans Text" pitchFamily="2" charset="0"/>
              </a:rPr>
              <a:t>Determine number of single use restrooms for attendees with companion helpers.</a:t>
            </a:r>
          </a:p>
          <a:p>
            <a:pPr marL="142869" indent="-142869" defTabSz="761970">
              <a:lnSpc>
                <a:spcPct val="110000"/>
              </a:lnSpc>
              <a:buClr>
                <a:srgbClr val="D4EC8E"/>
              </a:buClr>
              <a:buFont typeface="Arial" panose="020B0604020202020204" pitchFamily="34" charset="0"/>
              <a:buChar char="•"/>
              <a:defRPr/>
            </a:pPr>
            <a:endParaRPr lang="en-US" sz="1000" spc="-4">
              <a:solidFill>
                <a:srgbClr val="091F2C"/>
              </a:solidFill>
              <a:latin typeface="Segoe Sans Text" pitchFamily="2" charset="0"/>
              <a:ea typeface="Segoe UI" panose="020B0502040204020203" pitchFamily="34" charset="0"/>
              <a:cs typeface="Segoe Sans Text" pitchFamily="2" charset="0"/>
            </a:endParaRPr>
          </a:p>
          <a:p>
            <a:pPr marL="142869" indent="-142869" defTabSz="761970">
              <a:lnSpc>
                <a:spcPct val="110000"/>
              </a:lnSpc>
              <a:buClr>
                <a:srgbClr val="D4EC8E"/>
              </a:buClr>
              <a:buFont typeface="Arial" panose="020B0604020202020204" pitchFamily="34" charset="0"/>
              <a:buChar char="•"/>
              <a:defRPr/>
            </a:pPr>
            <a:endParaRPr lang="en-US" sz="1000" spc="-4">
              <a:solidFill>
                <a:srgbClr val="091F2C"/>
              </a:solidFill>
              <a:latin typeface="Segoe Sans Text" pitchFamily="2" charset="0"/>
              <a:cs typeface="Segoe Sans Text" pitchFamily="2" charset="0"/>
            </a:endParaRPr>
          </a:p>
          <a:p>
            <a:pPr marL="142869" marR="0" lvl="0" indent="-142869"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endParaRPr kumimoji="0" lang="en-US" sz="10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endParaRPr>
          </a:p>
        </p:txBody>
      </p:sp>
      <p:sp>
        <p:nvSpPr>
          <p:cNvPr id="9" name="TextBox 3">
            <a:extLst>
              <a:ext uri="{FF2B5EF4-FFF2-40B4-BE49-F238E27FC236}">
                <a16:creationId xmlns:a16="http://schemas.microsoft.com/office/drawing/2014/main" id="{72335DBE-412C-9411-CF05-477804F84142}"/>
              </a:ext>
            </a:extLst>
          </p:cNvPr>
          <p:cNvSpPr txBox="1"/>
          <p:nvPr/>
        </p:nvSpPr>
        <p:spPr>
          <a:xfrm>
            <a:off x="8096250" y="1714500"/>
            <a:ext cx="3619500" cy="4667248"/>
          </a:xfrm>
          <a:prstGeom prst="rect">
            <a:avLst/>
          </a:prstGeom>
          <a:solidFill>
            <a:schemeClr val="bg1"/>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1333" b="1" spc="-4">
                <a:solidFill>
                  <a:srgbClr val="091F2C"/>
                </a:solidFill>
                <a:latin typeface="Segoe Sans Text Semibold" pitchFamily="2" charset="0"/>
                <a:cs typeface="Segoe Sans Text Semibold" pitchFamily="2" charset="0"/>
              </a:rPr>
              <a:t>Outdoor space</a:t>
            </a:r>
            <a:endParaRPr lang="en-US" sz="1200" spc="-4">
              <a:solidFill>
                <a:srgbClr val="091F2C"/>
              </a:solidFill>
              <a:latin typeface="Segoe Sans Text" pitchFamily="2" charset="0"/>
              <a:cs typeface="Segoe Sans Text" pitchFamily="2" charset="0"/>
            </a:endParaRP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Provide easily readable and identifiable signage for event location and parking</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Ensure ramps for entering and exiting the building </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Check automatic doors at entrances and exits</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Eliminate rocks, sand, or uneven surfaces</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Provide mixed-height and size inclusive seating areas and tables</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Ensure ample shade for people with light sensitivities</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Provide indoor alternatives for individuals with allergies, and environmental or temperature sensitivities</a:t>
            </a:r>
          </a:p>
        </p:txBody>
      </p:sp>
    </p:spTree>
    <p:custDataLst>
      <p:tags r:id="rId1"/>
    </p:custDataLst>
    <p:extLst>
      <p:ext uri="{BB962C8B-B14F-4D97-AF65-F5344CB8AC3E}">
        <p14:creationId xmlns:p14="http://schemas.microsoft.com/office/powerpoint/2010/main" val="737480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a:extLst>
            <a:ext uri="{FF2B5EF4-FFF2-40B4-BE49-F238E27FC236}">
              <a16:creationId xmlns:a16="http://schemas.microsoft.com/office/drawing/2014/main" id="{EE88DCC0-C60B-CFA7-B6FE-88A0C08D10E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20C3D30-1BE3-A008-E23B-BDBD36FF53C3}"/>
              </a:ext>
              <a:ext uri="{C183D7F6-B498-43B3-948B-1728B52AA6E4}">
                <adec:decorative xmlns:adec="http://schemas.microsoft.com/office/drawing/2017/decorative" val="1"/>
              </a:ext>
            </a:extLst>
          </p:cNvPr>
          <p:cNvSpPr/>
          <p:nvPr/>
        </p:nvSpPr>
        <p:spPr>
          <a:xfrm>
            <a:off x="190500" y="2197524"/>
            <a:ext cx="11811000" cy="466725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srgbClr val="FEFFFE"/>
              </a:solidFill>
              <a:latin typeface="Calibri"/>
            </a:endParaRPr>
          </a:p>
        </p:txBody>
      </p:sp>
      <p:sp>
        <p:nvSpPr>
          <p:cNvPr id="3" name="Title 2">
            <a:extLst>
              <a:ext uri="{FF2B5EF4-FFF2-40B4-BE49-F238E27FC236}">
                <a16:creationId xmlns:a16="http://schemas.microsoft.com/office/drawing/2014/main" id="{230F1C38-F079-B010-FC12-583E7C2F7FB5}"/>
              </a:ext>
            </a:extLst>
          </p:cNvPr>
          <p:cNvSpPr>
            <a:spLocks noGrp="1"/>
          </p:cNvSpPr>
          <p:nvPr>
            <p:ph type="title"/>
          </p:nvPr>
        </p:nvSpPr>
        <p:spPr>
          <a:xfrm>
            <a:off x="476250" y="476251"/>
            <a:ext cx="2667000" cy="205569"/>
          </a:xfrm>
        </p:spPr>
        <p:txBody>
          <a:bodyPr/>
          <a:lstStyle/>
          <a:p>
            <a:pPr defTabSz="761970">
              <a:lnSpc>
                <a:spcPct val="110000"/>
              </a:lnSpc>
              <a:spcBef>
                <a:spcPts val="250"/>
              </a:spcBef>
              <a:spcAft>
                <a:spcPts val="500"/>
              </a:spcAft>
            </a:pPr>
            <a:r>
              <a:rPr lang="en-US" sz="1333" b="1" dirty="0">
                <a:latin typeface="Segoe Sans Display Semibold" pitchFamily="2" charset="0"/>
                <a:cs typeface="Segoe Sans Display Semibold" pitchFamily="2" charset="0"/>
              </a:rPr>
              <a:t>In person EVENTS | 4</a:t>
            </a:r>
          </a:p>
        </p:txBody>
      </p:sp>
      <p:sp>
        <p:nvSpPr>
          <p:cNvPr id="7" name="TextBox 1">
            <a:extLst>
              <a:ext uri="{FF2B5EF4-FFF2-40B4-BE49-F238E27FC236}">
                <a16:creationId xmlns:a16="http://schemas.microsoft.com/office/drawing/2014/main" id="{565313BC-7858-AA3C-BD30-6AF7168DD3EF}"/>
              </a:ext>
            </a:extLst>
          </p:cNvPr>
          <p:cNvSpPr txBox="1"/>
          <p:nvPr/>
        </p:nvSpPr>
        <p:spPr>
          <a:xfrm>
            <a:off x="482094" y="1714500"/>
            <a:ext cx="3619500" cy="4667248"/>
          </a:xfrm>
          <a:prstGeom prst="rect">
            <a:avLst/>
          </a:prstGeom>
          <a:solidFill>
            <a:schemeClr val="bg1"/>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1333" b="1" spc="-4">
                <a:solidFill>
                  <a:srgbClr val="091F2C"/>
                </a:solidFill>
                <a:latin typeface="Segoe Sans Text Semibold" pitchFamily="2" charset="0"/>
                <a:ea typeface="Segoe UI" panose="020B0502040204020203" pitchFamily="34" charset="0"/>
                <a:cs typeface="Segoe Sans Text Semibold" pitchFamily="2" charset="0"/>
              </a:rPr>
              <a:t>Personal assistants</a:t>
            </a:r>
          </a:p>
          <a:p>
            <a:pPr defTabSz="761970">
              <a:lnSpc>
                <a:spcPct val="110000"/>
              </a:lnSpc>
              <a:buClr>
                <a:srgbClr val="D4EC8E"/>
              </a:buClr>
            </a:pPr>
            <a:r>
              <a:rPr lang="en-US" sz="1000" spc="-4">
                <a:solidFill>
                  <a:srgbClr val="091F2C"/>
                </a:solidFill>
                <a:latin typeface="Segoe Sans Text" pitchFamily="2" charset="0"/>
                <a:ea typeface="Segoe UI" panose="020B0502040204020203" pitchFamily="34" charset="0"/>
                <a:cs typeface="Segoe Sans Text" pitchFamily="2" charset="0"/>
              </a:rPr>
              <a:t>Certain individuals with disabilities may rely on assistance from professionals, such as Personal Care Attendants (PCAs) and Sighted Guides, to navigate events effectively. </a:t>
            </a:r>
          </a:p>
          <a:p>
            <a:pPr marL="142869" indent="-142869" defTabSz="761970">
              <a:lnSpc>
                <a:spcPct val="110000"/>
              </a:lnSpc>
              <a:buClr>
                <a:srgbClr val="D4EC8E"/>
              </a:buClr>
              <a:buFont typeface="Arial" panose="020B0604020202020204" pitchFamily="34" charset="0"/>
              <a:buChar char="•"/>
            </a:pPr>
            <a:endParaRPr lang="en-US" sz="1000" spc="-4">
              <a:solidFill>
                <a:srgbClr val="091F2C"/>
              </a:solidFill>
              <a:latin typeface="Segoe Sans Text" pitchFamily="2" charset="0"/>
              <a:ea typeface="Segoe UI" panose="020B0502040204020203" pitchFamily="34" charset="0"/>
              <a:cs typeface="Segoe Sans Text" pitchFamily="2" charset="0"/>
            </a:endParaRPr>
          </a:p>
          <a:p>
            <a:pPr marL="142869" indent="-142869"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PCAs are trained professionals capable of providing medical assistance to individuals with disabilities. </a:t>
            </a:r>
          </a:p>
          <a:p>
            <a:pPr marL="142869" indent="-142869"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Sighted Guides, on the other hand, are support professionals hired specifically to assist individuals who are blind or have low vision in navigating various locations within the event.</a:t>
            </a:r>
          </a:p>
          <a:p>
            <a:pPr marL="142869" indent="-142869"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During registration, ask attendees to register their assistants by name. </a:t>
            </a:r>
          </a:p>
          <a:p>
            <a:pPr marL="142869" indent="-142869"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Remember to take assistants into account for catering and space considerations.</a:t>
            </a:r>
          </a:p>
          <a:p>
            <a:pPr indent="-142869" defTabSz="761970">
              <a:lnSpc>
                <a:spcPct val="110000"/>
              </a:lnSpc>
              <a:spcBef>
                <a:spcPts val="250"/>
              </a:spcBef>
              <a:spcAft>
                <a:spcPts val="500"/>
              </a:spcAft>
              <a:buClr>
                <a:srgbClr val="D4EC8E"/>
              </a:buClr>
              <a:buFont typeface="Arial" panose="020B0604020202020204" pitchFamily="34" charset="0"/>
              <a:buChar char="•"/>
            </a:pPr>
            <a:endParaRPr lang="en-US" sz="1333" b="1" spc="-4">
              <a:solidFill>
                <a:srgbClr val="091F2C"/>
              </a:solidFill>
              <a:latin typeface="Segoe Sans Text Semibold" pitchFamily="2" charset="0"/>
              <a:cs typeface="Segoe Sans Text Semibold" pitchFamily="2" charset="0"/>
            </a:endParaRPr>
          </a:p>
          <a:p>
            <a:pPr defTabSz="761970">
              <a:lnSpc>
                <a:spcPct val="110000"/>
              </a:lnSpc>
              <a:spcBef>
                <a:spcPts val="250"/>
              </a:spcBef>
              <a:spcAft>
                <a:spcPts val="500"/>
              </a:spcAft>
              <a:buClr>
                <a:srgbClr val="D4EC8E"/>
              </a:buClr>
            </a:pPr>
            <a:r>
              <a:rPr lang="en-US" sz="1333" b="1" spc="-4">
                <a:solidFill>
                  <a:srgbClr val="091F2C"/>
                </a:solidFill>
                <a:latin typeface="Segoe Sans Text Semibold" pitchFamily="2" charset="0"/>
                <a:cs typeface="Segoe Sans Text Semibold" pitchFamily="2" charset="0"/>
              </a:rPr>
              <a:t>Service animals</a:t>
            </a:r>
            <a:endParaRPr lang="en-US" sz="833" spc="-4">
              <a:solidFill>
                <a:srgbClr val="091F2C"/>
              </a:solidFill>
              <a:latin typeface="Segoe Sans Text" pitchFamily="2" charset="0"/>
              <a:ea typeface="Segoe UI" panose="020B0502040204020203" pitchFamily="34" charset="0"/>
              <a:cs typeface="Segoe Sans Text" pitchFamily="2" charset="0"/>
            </a:endParaRPr>
          </a:p>
          <a:p>
            <a:pPr marL="142869" marR="0" lvl="0" indent="-142869"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10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Provide water bowls and a designated animal relief area for service animals.</a:t>
            </a:r>
          </a:p>
          <a:p>
            <a:pPr marL="142869" marR="0" lvl="0" indent="-142869"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10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Remember service animals are doing a job and should not be approached, pet or talked to. </a:t>
            </a:r>
          </a:p>
        </p:txBody>
      </p:sp>
      <p:sp>
        <p:nvSpPr>
          <p:cNvPr id="10" name="TextBox 3">
            <a:extLst>
              <a:ext uri="{FF2B5EF4-FFF2-40B4-BE49-F238E27FC236}">
                <a16:creationId xmlns:a16="http://schemas.microsoft.com/office/drawing/2014/main" id="{72335DBE-412C-9411-CF05-477804F84142}"/>
              </a:ext>
            </a:extLst>
          </p:cNvPr>
          <p:cNvSpPr txBox="1"/>
          <p:nvPr/>
        </p:nvSpPr>
        <p:spPr>
          <a:xfrm>
            <a:off x="4289172" y="1731728"/>
            <a:ext cx="3619500" cy="4667248"/>
          </a:xfrm>
          <a:prstGeom prst="rect">
            <a:avLst/>
          </a:prstGeom>
          <a:solidFill>
            <a:schemeClr val="bg1"/>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1333" b="1" spc="-4">
                <a:solidFill>
                  <a:srgbClr val="0A1F2B"/>
                </a:solidFill>
                <a:latin typeface="Segoe Sans Text Semibold" pitchFamily="2" charset="0"/>
                <a:cs typeface="Segoe Sans Text Semibold" pitchFamily="2" charset="0"/>
              </a:rPr>
              <a:t>Personal care</a:t>
            </a:r>
            <a:endParaRPr lang="en-US" sz="1000" spc="-4">
              <a:solidFill>
                <a:srgbClr val="091F2C"/>
              </a:solidFill>
              <a:latin typeface="Segoe Sans Text" pitchFamily="2" charset="0"/>
              <a:cs typeface="Segoe Sans Text" pitchFamily="2" charset="0"/>
            </a:endParaRPr>
          </a:p>
          <a:p>
            <a:pPr marL="142869" indent="-142869"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Location for attendees who are diabetic to inject insulin and check sugar levels</a:t>
            </a:r>
          </a:p>
          <a:p>
            <a:pPr marL="142869" indent="-142869"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Temporary refrigerator for storing insulin and other medication</a:t>
            </a:r>
          </a:p>
          <a:p>
            <a:pPr marL="142869" indent="-142869"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Ensure all onsite medical equipment, needle disposal bins, AED, and first aid kits are available. </a:t>
            </a:r>
          </a:p>
          <a:p>
            <a:pPr marL="142869" indent="-142869" defTabSz="761970">
              <a:lnSpc>
                <a:spcPct val="110000"/>
              </a:lnSpc>
              <a:buClr>
                <a:srgbClr val="D4EC8E"/>
              </a:buClr>
              <a:buFont typeface="Arial" panose="020B0604020202020204" pitchFamily="34" charset="0"/>
              <a:buChar char="•"/>
            </a:pPr>
            <a:r>
              <a:rPr lang="en-US" sz="1000" spc="-4">
                <a:solidFill>
                  <a:srgbClr val="091F2C"/>
                </a:solidFill>
                <a:latin typeface="Segoe Sans Text" pitchFamily="2" charset="0"/>
                <a:ea typeface="Segoe UI" panose="020B0502040204020203" pitchFamily="34" charset="0"/>
                <a:cs typeface="Segoe Sans Text" pitchFamily="2" charset="0"/>
              </a:rPr>
              <a:t>Provide a space for mothers if requested. </a:t>
            </a:r>
          </a:p>
          <a:p>
            <a:pPr marL="142869" indent="-142869" defTabSz="761970">
              <a:lnSpc>
                <a:spcPct val="110000"/>
              </a:lnSpc>
              <a:buClr>
                <a:srgbClr val="D4EC8E"/>
              </a:buClr>
              <a:buFont typeface="Arial" panose="020B0604020202020204" pitchFamily="34" charset="0"/>
              <a:buChar char="•"/>
            </a:pPr>
            <a:r>
              <a:rPr lang="en-US" sz="1000" spc="-4">
                <a:solidFill>
                  <a:srgbClr val="2E2F2E"/>
                </a:solidFill>
                <a:latin typeface="Segoe Sans Text" pitchFamily="2" charset="0"/>
                <a:cs typeface="Segoe Sans Text" pitchFamily="2" charset="0"/>
              </a:rPr>
              <a:t>Provide earplugs, extra masks, medicine cabinet, water, and juice</a:t>
            </a:r>
            <a:r>
              <a:rPr lang="en-US" sz="1000" spc="-4">
                <a:solidFill>
                  <a:srgbClr val="091F2C"/>
                </a:solidFill>
                <a:latin typeface="Segoe Sans Text" pitchFamily="2" charset="0"/>
                <a:cs typeface="Segoe Sans Text" pitchFamily="2" charset="0"/>
              </a:rPr>
              <a:t>.</a:t>
            </a:r>
            <a:endParaRPr lang="en-US" sz="1000" spc="-4">
              <a:solidFill>
                <a:srgbClr val="091F2C"/>
              </a:solidFill>
              <a:latin typeface="Segoe Sans Text" pitchFamily="2" charset="0"/>
              <a:ea typeface="Segoe UI" panose="020B0502040204020203" pitchFamily="34" charset="0"/>
              <a:cs typeface="Segoe Sans Text" pitchFamily="2" charset="0"/>
            </a:endParaRPr>
          </a:p>
        </p:txBody>
      </p:sp>
      <p:sp>
        <p:nvSpPr>
          <p:cNvPr id="8" name="TextBox 2">
            <a:extLst>
              <a:ext uri="{FF2B5EF4-FFF2-40B4-BE49-F238E27FC236}">
                <a16:creationId xmlns:a16="http://schemas.microsoft.com/office/drawing/2014/main" id="{F61193E5-FC25-8E3F-CA3B-7C4BA43C8D53}"/>
              </a:ext>
            </a:extLst>
          </p:cNvPr>
          <p:cNvSpPr txBox="1"/>
          <p:nvPr/>
        </p:nvSpPr>
        <p:spPr>
          <a:xfrm>
            <a:off x="8200266" y="1731728"/>
            <a:ext cx="3619500" cy="4667248"/>
          </a:xfrm>
          <a:prstGeom prst="rect">
            <a:avLst/>
          </a:prstGeom>
          <a:solidFill>
            <a:schemeClr val="bg1"/>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1333" b="1" spc="-4">
                <a:solidFill>
                  <a:srgbClr val="091F2C"/>
                </a:solidFill>
                <a:latin typeface="Segoe Sans Text Semibold" pitchFamily="2" charset="0"/>
                <a:cs typeface="Segoe Sans Text Semibold" pitchFamily="2" charset="0"/>
              </a:rPr>
              <a:t>Registration desk</a:t>
            </a:r>
          </a:p>
          <a:p>
            <a:pPr marL="142869" marR="0" lvl="0" indent="-142869"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10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Include varied height tables (low and high top) for attendees to collect registration materials.</a:t>
            </a:r>
          </a:p>
          <a:p>
            <a:pPr marL="142869" marR="0" lvl="0" indent="-142869"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lang="en-US" sz="1000" spc="-4">
                <a:solidFill>
                  <a:srgbClr val="091F2C"/>
                </a:solidFill>
                <a:latin typeface="Segoe Sans Text" pitchFamily="2" charset="0"/>
                <a:ea typeface="Segoe UI" panose="020B0502040204020203" pitchFamily="34" charset="0"/>
                <a:cs typeface="Segoe Sans Text" pitchFamily="2" charset="0"/>
              </a:rPr>
              <a:t>Provide a designated line or space for ASL, PCA’s and Sighted Guides.</a:t>
            </a:r>
            <a:endParaRPr kumimoji="0" lang="en-US" sz="10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endParaRPr>
          </a:p>
          <a:p>
            <a:pPr marL="142869" marR="0" lvl="0" indent="-142869"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10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Ensure any digital sign-in devices (tablets, laptops, kiosks) provide assistive technology options - i.e., screen readers, text to speech, speech to text.</a:t>
            </a:r>
          </a:p>
          <a:p>
            <a:pPr marL="142869" marR="0" lvl="0" indent="-142869"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10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If there is audio/video at the event registration, provide captions, audio description and headphones.</a:t>
            </a:r>
          </a:p>
          <a:p>
            <a:pPr marL="142869" marR="0" lvl="0" indent="-142869"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10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Provide braille printed or large font materials as requested during the online registration process.</a:t>
            </a:r>
          </a:p>
          <a:p>
            <a:pPr marL="142869" marR="0" lvl="0" indent="-142869"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lang="en-US" sz="1000" spc="-4">
                <a:solidFill>
                  <a:srgbClr val="091F2C"/>
                </a:solidFill>
                <a:latin typeface="Segoe Sans Text" pitchFamily="2" charset="0"/>
                <a:ea typeface="Segoe UI" panose="020B0502040204020203" pitchFamily="34" charset="0"/>
                <a:cs typeface="Segoe Sans Text" pitchFamily="2" charset="0"/>
              </a:rPr>
              <a:t>Consider using QR codes for agendas.</a:t>
            </a:r>
          </a:p>
          <a:p>
            <a:pPr marL="142869" marR="0" lvl="0" indent="-142869"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10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Limit the use of table skirting</a:t>
            </a:r>
            <a:r>
              <a:rPr lang="en-US" sz="1000" spc="-4">
                <a:solidFill>
                  <a:srgbClr val="091F2C"/>
                </a:solidFill>
                <a:latin typeface="Segoe Sans Text" pitchFamily="2" charset="0"/>
                <a:ea typeface="Segoe UI" panose="020B0502040204020203" pitchFamily="34" charset="0"/>
                <a:cs typeface="Segoe Sans Text" pitchFamily="2" charset="0"/>
              </a:rPr>
              <a:t>. </a:t>
            </a:r>
            <a:endParaRPr kumimoji="0" lang="en-US" sz="10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endParaRPr>
          </a:p>
          <a:p>
            <a:pPr marL="142869" marR="0" lvl="0" indent="-142869"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endParaRPr kumimoji="0" lang="en-US" sz="833"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endParaRPr>
          </a:p>
        </p:txBody>
      </p:sp>
    </p:spTree>
    <p:custDataLst>
      <p:tags r:id="rId1"/>
    </p:custDataLst>
    <p:extLst>
      <p:ext uri="{BB962C8B-B14F-4D97-AF65-F5344CB8AC3E}">
        <p14:creationId xmlns:p14="http://schemas.microsoft.com/office/powerpoint/2010/main" val="4173762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5A5CBC-8F4C-8F23-1780-A4AF505ED33A}"/>
              </a:ext>
            </a:extLst>
          </p:cNvPr>
          <p:cNvSpPr>
            <a:spLocks noGrp="1"/>
          </p:cNvSpPr>
          <p:nvPr>
            <p:ph type="title"/>
          </p:nvPr>
        </p:nvSpPr>
        <p:spPr>
          <a:xfrm>
            <a:off x="476249" y="476251"/>
            <a:ext cx="5619751" cy="1107996"/>
          </a:xfrm>
        </p:spPr>
        <p:txBody>
          <a:bodyPr/>
          <a:lstStyle/>
          <a:p>
            <a:r>
              <a:rPr lang="en-US" sz="3600" dirty="0"/>
              <a:t>What’s in this guide</a:t>
            </a:r>
          </a:p>
        </p:txBody>
      </p:sp>
      <p:sp>
        <p:nvSpPr>
          <p:cNvPr id="6" name="Table of Contents">
            <a:extLst>
              <a:ext uri="{FF2B5EF4-FFF2-40B4-BE49-F238E27FC236}">
                <a16:creationId xmlns:a16="http://schemas.microsoft.com/office/drawing/2014/main" id="{489D8E94-8D15-C069-9575-4151733A158B}"/>
              </a:ext>
            </a:extLst>
          </p:cNvPr>
          <p:cNvSpPr txBox="1"/>
          <p:nvPr/>
        </p:nvSpPr>
        <p:spPr>
          <a:xfrm>
            <a:off x="476803" y="1714500"/>
            <a:ext cx="2344027" cy="2964444"/>
          </a:xfrm>
          <a:prstGeom prst="rect">
            <a:avLst/>
          </a:prstGeom>
        </p:spPr>
        <p:txBody>
          <a:bodyPr vert="horz" wrap="square" lIns="0" tIns="10583" rIns="0" bIns="0" rtlCol="0" anchor="t">
            <a:spAutoFit/>
          </a:bodyPr>
          <a:lstStyle/>
          <a:p>
            <a:pPr marL="0" marR="0" lvl="0" indent="0" algn="l" defTabSz="761970" rtl="0" eaLnBrk="1" fontAlgn="auto" latinLnBrk="0" hangingPunct="1">
              <a:lnSpc>
                <a:spcPct val="100000"/>
              </a:lnSpc>
              <a:spcBef>
                <a:spcPts val="0"/>
              </a:spcBef>
              <a:spcAft>
                <a:spcPts val="667"/>
              </a:spcAft>
              <a:buClrTx/>
              <a:buSzTx/>
              <a:buFontTx/>
              <a:buNone/>
              <a:tabLst>
                <a:tab pos="380985" algn="l"/>
                <a:tab pos="2468464" algn="r"/>
              </a:tabLst>
              <a:defRPr/>
            </a:pPr>
            <a:r>
              <a:rPr kumimoji="0" lang="en-US" sz="1750" b="0" i="0" u="none" strike="noStrike" kern="1200" cap="none" spc="0" normalizeH="0" baseline="0" noProof="0">
                <a:ln>
                  <a:noFill/>
                </a:ln>
                <a:solidFill>
                  <a:srgbClr val="702573"/>
                </a:solidFill>
                <a:effectLst/>
                <a:uLnTx/>
                <a:uFillTx/>
                <a:latin typeface="Segoe Sans Display Semibold" pitchFamily="2" charset="0"/>
                <a:ea typeface="+mn-ea"/>
                <a:cs typeface="Segoe Sans Display Semibold" pitchFamily="2" charset="0"/>
              </a:rPr>
              <a:t>Event Planning	04</a:t>
            </a:r>
          </a:p>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Sans Text" pitchFamily="2" charset="0"/>
                <a:ea typeface="+mn-ea"/>
                <a:cs typeface="Segoe Sans Text" pitchFamily="2" charset="0"/>
              </a:rPr>
              <a:t>Preparing your communications</a:t>
            </a:r>
            <a:r>
              <a:rPr lang="en-US" sz="1000">
                <a:solidFill>
                  <a:srgbClr val="702573"/>
                </a:solidFill>
                <a:latin typeface="Segoe Sans Text" pitchFamily="2" charset="0"/>
                <a:cs typeface="Segoe Sans Text" pitchFamily="2" charset="0"/>
              </a:rPr>
              <a:t> to be</a:t>
            </a:r>
            <a:r>
              <a:rPr kumimoji="0" lang="en-US" sz="1000" b="0" i="0" u="none" strike="noStrike" kern="1200" cap="none" spc="0" normalizeH="0" baseline="0" noProof="0">
                <a:ln>
                  <a:noFill/>
                </a:ln>
                <a:solidFill>
                  <a:srgbClr val="702573"/>
                </a:solidFill>
                <a:effectLst/>
                <a:uLnTx/>
                <a:uFillTx/>
                <a:latin typeface="Segoe Sans Text" pitchFamily="2" charset="0"/>
                <a:ea typeface="+mn-ea"/>
                <a:cs typeface="Segoe Sans Text" pitchFamily="2" charset="0"/>
              </a:rPr>
              <a:t> accessible to everyone before, during, and after the event.</a:t>
            </a:r>
          </a:p>
          <a:p>
            <a:pPr marL="0" marR="4233" lvl="1" indent="0" algn="l" defTabSz="761970" rtl="0" eaLnBrk="1" fontAlgn="auto" latinLnBrk="0" hangingPunct="1">
              <a:lnSpc>
                <a:spcPts val="1750"/>
              </a:lnSpc>
              <a:spcBef>
                <a:spcPts val="250"/>
              </a:spcBef>
              <a:spcAft>
                <a:spcPts val="0"/>
              </a:spcAft>
              <a:buClrTx/>
              <a:buSzTx/>
              <a:buFontTx/>
              <a:buNone/>
              <a:tabLst>
                <a:tab pos="380985" algn="l"/>
                <a:tab pos="2468464" algn="r"/>
              </a:tabLst>
              <a:defRPr/>
            </a:pPr>
            <a:endParaRPr kumimoji="0" lang="en-US" sz="1333" b="1" i="0" u="none" strike="noStrike" kern="1200" cap="none" spc="0" normalizeH="0" baseline="0" noProof="0">
              <a:ln>
                <a:noFill/>
              </a:ln>
              <a:solidFill>
                <a:srgbClr val="462557"/>
              </a:solidFill>
              <a:effectLst/>
              <a:uLnTx/>
              <a:uFillTx/>
              <a:latin typeface="Segoe Sans Text Semibold" pitchFamily="2" charset="0"/>
              <a:ea typeface="+mn-ea"/>
              <a:cs typeface="Segoe Sans Text Semibold" pitchFamily="2" charset="0"/>
            </a:endParaRPr>
          </a:p>
          <a:p>
            <a:pPr marL="0" marR="4233" lvl="1" defTabSz="761970">
              <a:lnSpc>
                <a:spcPts val="1750"/>
              </a:lnSpc>
              <a:spcBef>
                <a:spcPts val="250"/>
              </a:spcBef>
              <a:tabLst>
                <a:tab pos="380985" algn="l"/>
                <a:tab pos="2468464" algn="r"/>
              </a:tabLst>
              <a:defRPr/>
            </a:pPr>
            <a:r>
              <a:rPr lang="en-US" sz="1333">
                <a:solidFill>
                  <a:srgbClr val="091F2C"/>
                </a:solidFill>
                <a:latin typeface="Segoe Sans Text" pitchFamily="2" charset="0"/>
                <a:cs typeface="Segoe Sans Text" pitchFamily="2" charset="0"/>
              </a:rPr>
              <a:t>Communications 	4</a:t>
            </a:r>
          </a:p>
          <a:p>
            <a:pPr marL="0" marR="4233" lvl="1" indent="0" algn="l" defTabSz="761970" rtl="0" eaLnBrk="1" fontAlgn="auto" latinLnBrk="0" hangingPunct="1">
              <a:lnSpc>
                <a:spcPts val="1750"/>
              </a:lnSpc>
              <a:spcBef>
                <a:spcPts val="250"/>
              </a:spcBef>
              <a:spcAft>
                <a:spcPts val="0"/>
              </a:spcAft>
              <a:buClrTx/>
              <a:buSzTx/>
              <a:buFontTx/>
              <a:buNone/>
              <a:tabLst>
                <a:tab pos="380985" algn="l"/>
                <a:tab pos="2468464" algn="r"/>
              </a:tabLst>
              <a:defRPr/>
            </a:pPr>
            <a:r>
              <a:rPr lang="en-US" sz="1333" spc="-17">
                <a:solidFill>
                  <a:srgbClr val="091F2C"/>
                </a:solidFill>
                <a:latin typeface="Segoe Sans Text" pitchFamily="2" charset="0"/>
                <a:cs typeface="Segoe Sans Text" pitchFamily="2" charset="0"/>
              </a:rPr>
              <a:t>    Marketing 	7</a:t>
            </a:r>
          </a:p>
          <a:p>
            <a:pPr marL="0" marR="4233" lvl="1" indent="0" algn="l" defTabSz="761970" rtl="0" eaLnBrk="1" fontAlgn="auto" latinLnBrk="0" hangingPunct="1">
              <a:lnSpc>
                <a:spcPts val="1750"/>
              </a:lnSpc>
              <a:spcBef>
                <a:spcPts val="250"/>
              </a:spcBef>
              <a:spcAft>
                <a:spcPts val="0"/>
              </a:spcAft>
              <a:buClrTx/>
              <a:buSzTx/>
              <a:buFontTx/>
              <a:buNone/>
              <a:tabLst>
                <a:tab pos="380985" algn="l"/>
                <a:tab pos="2468464" algn="r"/>
              </a:tabLst>
              <a:defRPr/>
            </a:pPr>
            <a:r>
              <a:rPr lang="en-US" sz="1333" spc="-17">
                <a:solidFill>
                  <a:srgbClr val="091F2C"/>
                </a:solidFill>
                <a:latin typeface="Segoe Sans Text" pitchFamily="2" charset="0"/>
                <a:cs typeface="Segoe Sans Text" pitchFamily="2" charset="0"/>
              </a:rPr>
              <a:t>    Social media 	9</a:t>
            </a:r>
          </a:p>
          <a:p>
            <a:pPr marL="0" marR="4233" lvl="1" indent="0" algn="l" defTabSz="761970" rtl="0" eaLnBrk="1" fontAlgn="auto" latinLnBrk="0" hangingPunct="1">
              <a:lnSpc>
                <a:spcPts val="1750"/>
              </a:lnSpc>
              <a:spcBef>
                <a:spcPts val="250"/>
              </a:spcBef>
              <a:spcAft>
                <a:spcPts val="0"/>
              </a:spcAft>
              <a:buClrTx/>
              <a:buSzTx/>
              <a:buFontTx/>
              <a:buNone/>
              <a:tabLst>
                <a:tab pos="380985" algn="l"/>
                <a:tab pos="2468464" algn="r"/>
              </a:tabLst>
              <a:defRPr/>
            </a:pPr>
            <a:r>
              <a:rPr lang="en-US" sz="1333" spc="-17">
                <a:solidFill>
                  <a:srgbClr val="091F2C"/>
                </a:solidFill>
                <a:latin typeface="Segoe Sans Text" pitchFamily="2" charset="0"/>
                <a:cs typeface="Segoe Sans Text" pitchFamily="2" charset="0"/>
              </a:rPr>
              <a:t>Platform 	12</a:t>
            </a:r>
          </a:p>
          <a:p>
            <a:pPr marL="0" marR="4233" lvl="1" indent="0" algn="l" defTabSz="761970" rtl="0" eaLnBrk="1" fontAlgn="auto" latinLnBrk="0" hangingPunct="1">
              <a:lnSpc>
                <a:spcPts val="1750"/>
              </a:lnSpc>
              <a:spcBef>
                <a:spcPts val="250"/>
              </a:spcBef>
              <a:spcAft>
                <a:spcPts val="0"/>
              </a:spcAft>
              <a:buClrTx/>
              <a:buSzTx/>
              <a:buFontTx/>
              <a:buNone/>
              <a:tabLst>
                <a:tab pos="380985" algn="l"/>
                <a:tab pos="2468464" algn="r"/>
              </a:tabLst>
              <a:defRPr/>
            </a:pPr>
            <a:r>
              <a:rPr kumimoji="0" lang="en-US" sz="1333" b="0" i="0" u="none" strike="noStrike" kern="1200" cap="none" spc="-17" normalizeH="0" baseline="0" noProof="0">
                <a:ln>
                  <a:noFill/>
                </a:ln>
                <a:solidFill>
                  <a:srgbClr val="091F2C"/>
                </a:solidFill>
                <a:effectLst/>
                <a:uLnTx/>
                <a:uFillTx/>
                <a:latin typeface="Segoe Sans Text" pitchFamily="2" charset="0"/>
                <a:ea typeface="+mn-ea"/>
                <a:cs typeface="Segoe Sans Text" pitchFamily="2" charset="0"/>
              </a:rPr>
              <a:t>Registration 	15</a:t>
            </a:r>
          </a:p>
          <a:p>
            <a:pPr marL="0" marR="4233" lvl="1" indent="0" algn="l" defTabSz="761970" rtl="0" eaLnBrk="1" fontAlgn="auto" latinLnBrk="0" hangingPunct="1">
              <a:lnSpc>
                <a:spcPts val="1750"/>
              </a:lnSpc>
              <a:spcBef>
                <a:spcPts val="250"/>
              </a:spcBef>
              <a:spcAft>
                <a:spcPts val="0"/>
              </a:spcAft>
              <a:buClrTx/>
              <a:buSzTx/>
              <a:buFontTx/>
              <a:buNone/>
              <a:tabLst>
                <a:tab pos="380985" algn="l"/>
                <a:tab pos="2468464" algn="r"/>
              </a:tabLst>
              <a:defRPr/>
            </a:pPr>
            <a:r>
              <a:rPr kumimoji="0" lang="en-US" sz="1333" b="0" i="0" u="none" strike="noStrike" kern="1200" cap="none" spc="-17" normalizeH="0" baseline="0" noProof="0">
                <a:ln>
                  <a:noFill/>
                </a:ln>
                <a:solidFill>
                  <a:srgbClr val="091F2C"/>
                </a:solidFill>
                <a:effectLst/>
                <a:uLnTx/>
                <a:uFillTx/>
                <a:latin typeface="Segoe Sans Text" pitchFamily="2" charset="0"/>
                <a:ea typeface="+mn-ea"/>
                <a:cs typeface="Segoe Sans Text" pitchFamily="2" charset="0"/>
              </a:rPr>
              <a:t>    Accommodations 	18</a:t>
            </a:r>
          </a:p>
          <a:p>
            <a:pPr marL="0" marR="4233" lvl="1" indent="0" algn="l" defTabSz="761970" rtl="0" eaLnBrk="1" fontAlgn="auto" latinLnBrk="0" hangingPunct="1">
              <a:lnSpc>
                <a:spcPts val="1750"/>
              </a:lnSpc>
              <a:spcBef>
                <a:spcPts val="250"/>
              </a:spcBef>
              <a:spcAft>
                <a:spcPts val="0"/>
              </a:spcAft>
              <a:buClrTx/>
              <a:buSzTx/>
              <a:buFontTx/>
              <a:buNone/>
              <a:tabLst>
                <a:tab pos="380985" algn="l"/>
                <a:tab pos="2468464" algn="r"/>
              </a:tabLst>
              <a:defRPr/>
            </a:pPr>
            <a:r>
              <a:rPr lang="en-US" sz="1333" spc="-17">
                <a:solidFill>
                  <a:srgbClr val="091F2C"/>
                </a:solidFill>
                <a:latin typeface="Segoe Sans Text" pitchFamily="2" charset="0"/>
                <a:cs typeface="Segoe Sans Text" pitchFamily="2" charset="0"/>
              </a:rPr>
              <a:t>    Travel 	21</a:t>
            </a:r>
            <a:endParaRPr kumimoji="0" lang="en-US" sz="1333" b="0" i="0" u="none" strike="noStrike" kern="1200" cap="none" spc="-17" normalizeH="0" baseline="0" noProof="0">
              <a:ln>
                <a:noFill/>
              </a:ln>
              <a:solidFill>
                <a:srgbClr val="091F2C"/>
              </a:solidFill>
              <a:effectLst/>
              <a:uLnTx/>
              <a:uFillTx/>
              <a:latin typeface="Segoe Sans Text" pitchFamily="2" charset="0"/>
              <a:ea typeface="+mn-ea"/>
              <a:cs typeface="Segoe Sans Text" pitchFamily="2" charset="0"/>
            </a:endParaRPr>
          </a:p>
        </p:txBody>
      </p:sp>
      <p:sp>
        <p:nvSpPr>
          <p:cNvPr id="7" name="Table of Contents">
            <a:extLst>
              <a:ext uri="{FF2B5EF4-FFF2-40B4-BE49-F238E27FC236}">
                <a16:creationId xmlns:a16="http://schemas.microsoft.com/office/drawing/2014/main" id="{56DA92FF-D339-117C-E23F-1520AA4B8BCD}"/>
              </a:ext>
            </a:extLst>
          </p:cNvPr>
          <p:cNvSpPr txBox="1"/>
          <p:nvPr/>
        </p:nvSpPr>
        <p:spPr>
          <a:xfrm>
            <a:off x="3333750" y="1714500"/>
            <a:ext cx="2344027" cy="1887226"/>
          </a:xfrm>
          <a:prstGeom prst="rect">
            <a:avLst/>
          </a:prstGeom>
        </p:spPr>
        <p:txBody>
          <a:bodyPr vert="horz" wrap="square" lIns="0" tIns="10583" rIns="0" bIns="0" rtlCol="0" anchor="t">
            <a:spAutoFit/>
          </a:bodyPr>
          <a:lstStyle/>
          <a:p>
            <a:pPr marL="0" marR="0" lvl="0" indent="0" algn="l" defTabSz="761970" rtl="0" eaLnBrk="1" fontAlgn="auto" latinLnBrk="0" hangingPunct="1">
              <a:lnSpc>
                <a:spcPct val="100000"/>
              </a:lnSpc>
              <a:spcBef>
                <a:spcPts val="2667"/>
              </a:spcBef>
              <a:spcAft>
                <a:spcPts val="667"/>
              </a:spcAft>
              <a:buClrTx/>
              <a:buSzTx/>
              <a:buFontTx/>
              <a:buNone/>
              <a:tabLst>
                <a:tab pos="380985" algn="l"/>
                <a:tab pos="2468464" algn="r"/>
              </a:tabLst>
              <a:defRPr/>
            </a:pPr>
            <a:r>
              <a:rPr kumimoji="0" lang="en-US" sz="1750" b="0" i="0" u="none" strike="noStrike" kern="1200" cap="none" spc="0" normalizeH="0" baseline="0" noProof="0">
                <a:ln>
                  <a:noFill/>
                </a:ln>
                <a:solidFill>
                  <a:srgbClr val="702573"/>
                </a:solidFill>
                <a:effectLst/>
                <a:uLnTx/>
                <a:uFillTx/>
                <a:latin typeface="Segoe Sans Display Semibold" pitchFamily="2" charset="0"/>
                <a:ea typeface="+mn-ea"/>
                <a:cs typeface="Segoe Sans Display Semibold" pitchFamily="2" charset="0"/>
              </a:rPr>
              <a:t>Venue 	24</a:t>
            </a:r>
          </a:p>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Sans Text" pitchFamily="2" charset="0"/>
                <a:ea typeface="+mn-ea"/>
                <a:cs typeface="Segoe Sans Text" pitchFamily="2" charset="0"/>
              </a:rPr>
              <a:t>Best practices to employ when selecting a venue for in person, hybrid or virtual events</a:t>
            </a:r>
            <a:r>
              <a:rPr lang="en-US" sz="1000">
                <a:solidFill>
                  <a:srgbClr val="702573"/>
                </a:solidFill>
                <a:latin typeface="Segoe Sans Text" pitchFamily="2" charset="0"/>
                <a:cs typeface="Segoe Sans Text" pitchFamily="2" charset="0"/>
              </a:rPr>
              <a:t>.</a:t>
            </a:r>
            <a:endParaRPr kumimoji="0" lang="en-US" sz="1000" b="0" i="0" u="none" strike="noStrike" kern="1200" cap="none" spc="0" normalizeH="0" baseline="0" noProof="0">
              <a:ln>
                <a:noFill/>
              </a:ln>
              <a:solidFill>
                <a:srgbClr val="702573"/>
              </a:solidFill>
              <a:effectLst/>
              <a:uLnTx/>
              <a:uFillTx/>
              <a:latin typeface="Segoe Sans Text" pitchFamily="2" charset="0"/>
              <a:ea typeface="+mn-ea"/>
              <a:cs typeface="Segoe Sans Text" pitchFamily="2" charset="0"/>
            </a:endParaRPr>
          </a:p>
          <a:p>
            <a:pPr marL="0" marR="4233" lvl="1" indent="0" algn="l" defTabSz="761970" rtl="0" eaLnBrk="1" fontAlgn="auto" latinLnBrk="0" hangingPunct="1">
              <a:lnSpc>
                <a:spcPts val="1750"/>
              </a:lnSpc>
              <a:spcBef>
                <a:spcPts val="250"/>
              </a:spcBef>
              <a:spcAft>
                <a:spcPts val="0"/>
              </a:spcAft>
              <a:buClrTx/>
              <a:buSzTx/>
              <a:buFontTx/>
              <a:buNone/>
              <a:tabLst>
                <a:tab pos="380985" algn="l"/>
                <a:tab pos="2476401" algn="r"/>
              </a:tabLst>
              <a:defRPr/>
            </a:pPr>
            <a:endParaRPr kumimoji="0" lang="en-US" sz="1333" b="1" i="0" u="none" strike="noStrike" kern="1200" cap="none" spc="0" normalizeH="0" baseline="0" noProof="0">
              <a:ln>
                <a:noFill/>
              </a:ln>
              <a:solidFill>
                <a:srgbClr val="462557"/>
              </a:solidFill>
              <a:effectLst/>
              <a:uLnTx/>
              <a:uFillTx/>
              <a:latin typeface="Segoe Sans Text Semibold" pitchFamily="2" charset="0"/>
              <a:ea typeface="+mn-ea"/>
              <a:cs typeface="Segoe Sans Text Semibold" pitchFamily="2" charset="0"/>
            </a:endParaRPr>
          </a:p>
          <a:p>
            <a:pPr marL="0" marR="4233" lvl="1" indent="0" algn="l" defTabSz="761970" rtl="0" eaLnBrk="1" fontAlgn="auto" latinLnBrk="0" hangingPunct="1">
              <a:lnSpc>
                <a:spcPts val="1750"/>
              </a:lnSpc>
              <a:spcBef>
                <a:spcPts val="250"/>
              </a:spcBef>
              <a:spcAft>
                <a:spcPts val="0"/>
              </a:spcAft>
              <a:buClrTx/>
              <a:buSzTx/>
              <a:buFontTx/>
              <a:buNone/>
              <a:tabLst>
                <a:tab pos="380985" algn="l"/>
                <a:tab pos="2468464" algn="r"/>
              </a:tabLst>
              <a:defRPr/>
            </a:pPr>
            <a:r>
              <a:rPr lang="en-US" sz="1333">
                <a:solidFill>
                  <a:srgbClr val="091F2C"/>
                </a:solidFill>
                <a:latin typeface="Segoe Sans Text" pitchFamily="2" charset="0"/>
                <a:cs typeface="Segoe Sans Text" pitchFamily="2" charset="0"/>
              </a:rPr>
              <a:t>In person</a:t>
            </a:r>
            <a:r>
              <a:rPr kumimoji="0" lang="en-US" sz="1333" b="0"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rPr>
              <a:t>	25</a:t>
            </a:r>
          </a:p>
          <a:p>
            <a:pPr marL="0" marR="4233" lvl="1" indent="0" algn="l" defTabSz="761970" rtl="0" eaLnBrk="1" fontAlgn="auto" latinLnBrk="0" hangingPunct="1">
              <a:lnSpc>
                <a:spcPts val="1750"/>
              </a:lnSpc>
              <a:spcBef>
                <a:spcPts val="250"/>
              </a:spcBef>
              <a:spcAft>
                <a:spcPts val="0"/>
              </a:spcAft>
              <a:buClrTx/>
              <a:buSzTx/>
              <a:buFontTx/>
              <a:buNone/>
              <a:tabLst>
                <a:tab pos="380985" algn="l"/>
                <a:tab pos="2468464" algn="r"/>
              </a:tabLst>
              <a:defRPr/>
            </a:pPr>
            <a:r>
              <a:rPr kumimoji="0" lang="en-US" sz="1333" b="0"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rPr>
              <a:t>    Event staff training 	31</a:t>
            </a:r>
          </a:p>
          <a:p>
            <a:pPr marL="0" marR="4233" lvl="1" indent="0" algn="l" defTabSz="761970" rtl="0" eaLnBrk="1" fontAlgn="auto" latinLnBrk="0" hangingPunct="1">
              <a:lnSpc>
                <a:spcPts val="1750"/>
              </a:lnSpc>
              <a:spcBef>
                <a:spcPts val="250"/>
              </a:spcBef>
              <a:spcAft>
                <a:spcPts val="0"/>
              </a:spcAft>
              <a:buClrTx/>
              <a:buSzTx/>
              <a:buFontTx/>
              <a:buNone/>
              <a:tabLst>
                <a:tab pos="380985" algn="l"/>
                <a:tab pos="2468464" algn="r"/>
              </a:tabLst>
              <a:defRPr/>
            </a:pPr>
            <a:r>
              <a:rPr kumimoji="0" lang="en-US" sz="1333" b="0"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rPr>
              <a:t>Hybrid and virtual	33</a:t>
            </a:r>
          </a:p>
        </p:txBody>
      </p:sp>
      <p:sp>
        <p:nvSpPr>
          <p:cNvPr id="9" name="Table of Contents">
            <a:extLst>
              <a:ext uri="{FF2B5EF4-FFF2-40B4-BE49-F238E27FC236}">
                <a16:creationId xmlns:a16="http://schemas.microsoft.com/office/drawing/2014/main" id="{1430E279-0154-2972-87DB-5FF99A97998B}"/>
              </a:ext>
            </a:extLst>
          </p:cNvPr>
          <p:cNvSpPr txBox="1"/>
          <p:nvPr/>
        </p:nvSpPr>
        <p:spPr>
          <a:xfrm>
            <a:off x="6514225" y="1714500"/>
            <a:ext cx="2344027" cy="2156530"/>
          </a:xfrm>
          <a:prstGeom prst="rect">
            <a:avLst/>
          </a:prstGeom>
        </p:spPr>
        <p:txBody>
          <a:bodyPr vert="horz" wrap="square" lIns="0" tIns="10583" rIns="0" bIns="0" rtlCol="0" anchor="t">
            <a:spAutoFit/>
          </a:bodyPr>
          <a:lstStyle/>
          <a:p>
            <a:pPr marL="0" marR="0" lvl="0" indent="0" algn="l" defTabSz="761970" rtl="0" eaLnBrk="1" fontAlgn="auto" latinLnBrk="0" hangingPunct="1">
              <a:lnSpc>
                <a:spcPct val="100000"/>
              </a:lnSpc>
              <a:spcBef>
                <a:spcPts val="2667"/>
              </a:spcBef>
              <a:spcAft>
                <a:spcPts val="667"/>
              </a:spcAft>
              <a:buClrTx/>
              <a:buSzTx/>
              <a:buFontTx/>
              <a:buNone/>
              <a:tabLst>
                <a:tab pos="380985" algn="l"/>
                <a:tab pos="2468464" algn="r"/>
              </a:tabLst>
              <a:defRPr/>
            </a:pPr>
            <a:r>
              <a:rPr kumimoji="0" lang="en-US" sz="1750" b="0" i="0" u="none" strike="noStrike" kern="1200" cap="none" spc="0" normalizeH="0" baseline="0" noProof="0">
                <a:ln>
                  <a:noFill/>
                </a:ln>
                <a:solidFill>
                  <a:srgbClr val="702573"/>
                </a:solidFill>
                <a:effectLst/>
                <a:uLnTx/>
                <a:uFillTx/>
                <a:latin typeface="Segoe Sans Display Semibold" pitchFamily="2" charset="0"/>
                <a:ea typeface="+mn-ea"/>
                <a:cs typeface="Segoe Sans Display Semibold" pitchFamily="2" charset="0"/>
              </a:rPr>
              <a:t>Content	35</a:t>
            </a:r>
          </a:p>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Sans Text" pitchFamily="2" charset="0"/>
                <a:ea typeface="+mn-ea"/>
                <a:cs typeface="Segoe Sans Text" pitchFamily="2" charset="0"/>
              </a:rPr>
              <a:t>Strategies for creating, presenting and sharing accessible content to your audience. </a:t>
            </a:r>
          </a:p>
          <a:p>
            <a:pPr marL="0" marR="4233" lvl="1" indent="0" algn="l" defTabSz="761970" rtl="0" eaLnBrk="1" fontAlgn="auto" latinLnBrk="0" hangingPunct="1">
              <a:lnSpc>
                <a:spcPts val="1750"/>
              </a:lnSpc>
              <a:spcBef>
                <a:spcPts val="250"/>
              </a:spcBef>
              <a:spcAft>
                <a:spcPts val="0"/>
              </a:spcAft>
              <a:buClrTx/>
              <a:buSzTx/>
              <a:buFontTx/>
              <a:buNone/>
              <a:tabLst>
                <a:tab pos="380985" algn="l"/>
                <a:tab pos="2476401" algn="r"/>
              </a:tabLst>
              <a:defRPr/>
            </a:pPr>
            <a:endParaRPr kumimoji="0" lang="en-US" sz="1333" b="1" i="0" u="none" strike="noStrike" kern="1200" cap="none" spc="0" normalizeH="0" baseline="0" noProof="0">
              <a:ln>
                <a:noFill/>
              </a:ln>
              <a:solidFill>
                <a:srgbClr val="462557"/>
              </a:solidFill>
              <a:effectLst/>
              <a:uLnTx/>
              <a:uFillTx/>
              <a:latin typeface="Segoe Sans Text Semibold" pitchFamily="2" charset="0"/>
              <a:ea typeface="+mn-ea"/>
              <a:cs typeface="Segoe Sans Text Semibold" pitchFamily="2" charset="0"/>
            </a:endParaRPr>
          </a:p>
          <a:p>
            <a:pPr marL="0" marR="4233" lvl="1" indent="0" algn="l" defTabSz="761970" rtl="0" eaLnBrk="1" fontAlgn="auto" latinLnBrk="0" hangingPunct="1">
              <a:lnSpc>
                <a:spcPts val="1750"/>
              </a:lnSpc>
              <a:spcBef>
                <a:spcPts val="250"/>
              </a:spcBef>
              <a:spcAft>
                <a:spcPts val="0"/>
              </a:spcAft>
              <a:buClrTx/>
              <a:buSzTx/>
              <a:buFontTx/>
              <a:buNone/>
              <a:tabLst>
                <a:tab pos="380985" algn="l"/>
                <a:tab pos="2468464" algn="r"/>
              </a:tabLst>
              <a:defRPr/>
            </a:pPr>
            <a:r>
              <a:rPr kumimoji="0" lang="en-US" sz="1333" b="0"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rPr>
              <a:t>Presenting	36</a:t>
            </a:r>
          </a:p>
          <a:p>
            <a:pPr marL="0" marR="4233" lvl="1" indent="0" algn="l" defTabSz="761970" rtl="0" eaLnBrk="1" fontAlgn="auto" latinLnBrk="0" hangingPunct="1">
              <a:lnSpc>
                <a:spcPts val="1750"/>
              </a:lnSpc>
              <a:spcBef>
                <a:spcPts val="250"/>
              </a:spcBef>
              <a:spcAft>
                <a:spcPts val="0"/>
              </a:spcAft>
              <a:buClrTx/>
              <a:buSzTx/>
              <a:buFontTx/>
              <a:buNone/>
              <a:tabLst>
                <a:tab pos="380985" algn="l"/>
                <a:tab pos="2468464" algn="r"/>
              </a:tabLst>
              <a:defRPr/>
            </a:pPr>
            <a:r>
              <a:rPr kumimoji="0" lang="en-US" sz="1333" b="0"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rPr>
              <a:t>    Resources	37</a:t>
            </a:r>
          </a:p>
          <a:p>
            <a:pPr marL="0" marR="4233" lvl="1" indent="0" algn="l" defTabSz="761970" rtl="0" eaLnBrk="1" fontAlgn="auto" latinLnBrk="0" hangingPunct="1">
              <a:lnSpc>
                <a:spcPts val="1750"/>
              </a:lnSpc>
              <a:spcBef>
                <a:spcPts val="250"/>
              </a:spcBef>
              <a:spcAft>
                <a:spcPts val="0"/>
              </a:spcAft>
              <a:buClrTx/>
              <a:buSzTx/>
              <a:buFontTx/>
              <a:buNone/>
              <a:tabLst>
                <a:tab pos="380985" algn="l"/>
                <a:tab pos="2468464" algn="r"/>
              </a:tabLst>
              <a:defRPr/>
            </a:pPr>
            <a:r>
              <a:rPr kumimoji="0" lang="en-US" sz="1333" b="0"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rPr>
              <a:t>Live or recorded content 	38</a:t>
            </a:r>
          </a:p>
          <a:p>
            <a:pPr marL="0" marR="4233" lvl="1" indent="0" algn="l" defTabSz="761970" rtl="0" eaLnBrk="1" fontAlgn="auto" latinLnBrk="0" hangingPunct="1">
              <a:lnSpc>
                <a:spcPts val="1750"/>
              </a:lnSpc>
              <a:spcBef>
                <a:spcPts val="250"/>
              </a:spcBef>
              <a:spcAft>
                <a:spcPts val="0"/>
              </a:spcAft>
              <a:buClrTx/>
              <a:buSzTx/>
              <a:buFontTx/>
              <a:buNone/>
              <a:tabLst>
                <a:tab pos="380985" algn="l"/>
                <a:tab pos="2468464" algn="r"/>
              </a:tabLst>
              <a:defRPr/>
            </a:pPr>
            <a:r>
              <a:rPr lang="en-US" sz="1333">
                <a:solidFill>
                  <a:srgbClr val="091F2C"/>
                </a:solidFill>
                <a:latin typeface="Segoe Sans Text" pitchFamily="2" charset="0"/>
                <a:cs typeface="Segoe Sans Text" pitchFamily="2" charset="0"/>
              </a:rPr>
              <a:t>Captions 	39</a:t>
            </a:r>
            <a:endParaRPr kumimoji="0" lang="en-US" sz="1333" b="0"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endParaRPr>
          </a:p>
        </p:txBody>
      </p:sp>
      <p:sp>
        <p:nvSpPr>
          <p:cNvPr id="8" name="Table of Contents">
            <a:extLst>
              <a:ext uri="{FF2B5EF4-FFF2-40B4-BE49-F238E27FC236}">
                <a16:creationId xmlns:a16="http://schemas.microsoft.com/office/drawing/2014/main" id="{9D13D9A8-179D-048F-03CF-2CAE6910ACE8}"/>
              </a:ext>
            </a:extLst>
          </p:cNvPr>
          <p:cNvSpPr txBox="1"/>
          <p:nvPr/>
        </p:nvSpPr>
        <p:spPr>
          <a:xfrm>
            <a:off x="9482213" y="1714500"/>
            <a:ext cx="2344027" cy="1617921"/>
          </a:xfrm>
          <a:prstGeom prst="rect">
            <a:avLst/>
          </a:prstGeom>
        </p:spPr>
        <p:txBody>
          <a:bodyPr vert="horz" wrap="square" lIns="0" tIns="10583" rIns="0" bIns="0" rtlCol="0" anchor="t">
            <a:spAutoFit/>
          </a:bodyPr>
          <a:lstStyle/>
          <a:p>
            <a:pPr marL="0" marR="0" lvl="0" indent="0" algn="l" defTabSz="761970" rtl="0" eaLnBrk="1" fontAlgn="auto" latinLnBrk="0" hangingPunct="1">
              <a:lnSpc>
                <a:spcPct val="100000"/>
              </a:lnSpc>
              <a:spcBef>
                <a:spcPts val="0"/>
              </a:spcBef>
              <a:spcAft>
                <a:spcPts val="667"/>
              </a:spcAft>
              <a:buClrTx/>
              <a:buSzTx/>
              <a:buFontTx/>
              <a:buNone/>
              <a:tabLst>
                <a:tab pos="380985" algn="l"/>
                <a:tab pos="2468464" algn="r"/>
              </a:tabLst>
              <a:defRPr/>
            </a:pPr>
            <a:r>
              <a:rPr lang="en-US" sz="1750">
                <a:solidFill>
                  <a:srgbClr val="702573"/>
                </a:solidFill>
                <a:latin typeface="Segoe Sans Display Semibold" pitchFamily="2" charset="0"/>
                <a:cs typeface="Segoe Sans Display Semibold" pitchFamily="2" charset="0"/>
              </a:rPr>
              <a:t>Etiquette</a:t>
            </a:r>
            <a:r>
              <a:rPr kumimoji="0" lang="en-US" sz="1750" b="0" i="0" u="none" strike="noStrike" kern="1200" cap="none" spc="0" normalizeH="0" baseline="0" noProof="0">
                <a:ln>
                  <a:noFill/>
                </a:ln>
                <a:solidFill>
                  <a:srgbClr val="702573"/>
                </a:solidFill>
                <a:effectLst/>
                <a:uLnTx/>
                <a:uFillTx/>
                <a:latin typeface="Segoe Sans Display Semibold" pitchFamily="2" charset="0"/>
                <a:ea typeface="+mn-ea"/>
                <a:cs typeface="Segoe Sans Display Semibold" pitchFamily="2" charset="0"/>
              </a:rPr>
              <a:t>	</a:t>
            </a:r>
            <a:r>
              <a:rPr lang="en-US" sz="1750">
                <a:solidFill>
                  <a:srgbClr val="702573"/>
                </a:solidFill>
                <a:latin typeface="Segoe Sans Display Semibold" pitchFamily="2" charset="0"/>
                <a:cs typeface="Segoe Sans Display Semibold" pitchFamily="2" charset="0"/>
              </a:rPr>
              <a:t>41</a:t>
            </a:r>
            <a:endParaRPr kumimoji="0" lang="en-US" sz="1750" b="0" i="0" u="none" strike="noStrike" kern="1200" cap="none" spc="0" normalizeH="0" baseline="0" noProof="0">
              <a:ln>
                <a:noFill/>
              </a:ln>
              <a:solidFill>
                <a:srgbClr val="702573"/>
              </a:solidFill>
              <a:effectLst/>
              <a:uLnTx/>
              <a:uFillTx/>
              <a:latin typeface="Segoe Sans Display Semibold" pitchFamily="2" charset="0"/>
              <a:ea typeface="+mn-ea"/>
              <a:cs typeface="Segoe Sans Display Semibold" pitchFamily="2" charset="0"/>
            </a:endParaRPr>
          </a:p>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702573"/>
                </a:solidFill>
                <a:effectLst/>
                <a:uLnTx/>
                <a:uFillTx/>
                <a:latin typeface="Segoe Sans Text" pitchFamily="2" charset="0"/>
                <a:ea typeface="+mn-ea"/>
                <a:cs typeface="Segoe Sans Text" pitchFamily="2" charset="0"/>
              </a:rPr>
              <a:t>Disability language and etiquette are important aspects of creating an inclusive environment for people with disabilities.</a:t>
            </a:r>
            <a:endParaRPr kumimoji="0" lang="en-US" sz="1333" b="1" i="0" u="none" strike="noStrike" kern="1200" cap="none" spc="0" normalizeH="0" baseline="0" noProof="0">
              <a:ln>
                <a:noFill/>
              </a:ln>
              <a:solidFill>
                <a:srgbClr val="462557"/>
              </a:solidFill>
              <a:effectLst/>
              <a:uLnTx/>
              <a:uFillTx/>
              <a:latin typeface="Segoe Sans Text Semibold" pitchFamily="2" charset="0"/>
              <a:ea typeface="+mn-ea"/>
              <a:cs typeface="Segoe Sans Text Semibold" pitchFamily="2" charset="0"/>
            </a:endParaRPr>
          </a:p>
          <a:p>
            <a:pPr marL="0" marR="4233" lvl="1" indent="0" algn="l" defTabSz="761970" rtl="0" eaLnBrk="1" fontAlgn="auto" latinLnBrk="0" hangingPunct="1">
              <a:lnSpc>
                <a:spcPts val="1750"/>
              </a:lnSpc>
              <a:spcBef>
                <a:spcPts val="250"/>
              </a:spcBef>
              <a:spcAft>
                <a:spcPts val="0"/>
              </a:spcAft>
              <a:buClrTx/>
              <a:buSzTx/>
              <a:buFontTx/>
              <a:buNone/>
              <a:tabLst>
                <a:tab pos="380985" algn="l"/>
                <a:tab pos="2468464" algn="r"/>
              </a:tabLst>
              <a:defRPr/>
            </a:pPr>
            <a:endParaRPr kumimoji="0" lang="en-US" sz="1333" b="0"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endParaRPr>
          </a:p>
          <a:p>
            <a:pPr marL="0" marR="4233" lvl="1" indent="0" algn="l" defTabSz="761970" rtl="0" eaLnBrk="1" fontAlgn="auto" latinLnBrk="0" hangingPunct="1">
              <a:lnSpc>
                <a:spcPts val="1750"/>
              </a:lnSpc>
              <a:spcBef>
                <a:spcPts val="250"/>
              </a:spcBef>
              <a:spcAft>
                <a:spcPts val="0"/>
              </a:spcAft>
              <a:buClrTx/>
              <a:buSzTx/>
              <a:buFontTx/>
              <a:buNone/>
              <a:tabLst>
                <a:tab pos="380985" algn="l"/>
                <a:tab pos="2468464" algn="r"/>
              </a:tabLst>
              <a:defRPr/>
            </a:pPr>
            <a:r>
              <a:rPr kumimoji="0" lang="en-US" sz="1333" b="0"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rPr>
              <a:t>Social decorum 	42</a:t>
            </a:r>
          </a:p>
          <a:p>
            <a:pPr marL="0" marR="4233" lvl="1" indent="0" algn="l" defTabSz="761970" rtl="0" eaLnBrk="1" fontAlgn="auto" latinLnBrk="0" hangingPunct="1">
              <a:lnSpc>
                <a:spcPts val="1750"/>
              </a:lnSpc>
              <a:spcBef>
                <a:spcPts val="250"/>
              </a:spcBef>
              <a:spcAft>
                <a:spcPts val="0"/>
              </a:spcAft>
              <a:buClrTx/>
              <a:buSzTx/>
              <a:buFontTx/>
              <a:buNone/>
              <a:tabLst>
                <a:tab pos="380985" algn="l"/>
                <a:tab pos="2468464" algn="r"/>
              </a:tabLst>
              <a:defRPr/>
            </a:pPr>
            <a:r>
              <a:rPr kumimoji="0" lang="en-US" sz="1333" b="0" i="0" u="none" strike="noStrike" kern="1200" cap="none" spc="0" normalizeH="0" baseline="0" noProof="0">
                <a:ln>
                  <a:noFill/>
                </a:ln>
                <a:solidFill>
                  <a:srgbClr val="091F2C"/>
                </a:solidFill>
                <a:effectLst/>
                <a:uLnTx/>
                <a:uFillTx/>
                <a:latin typeface="Segoe Sans Text" pitchFamily="2" charset="0"/>
                <a:ea typeface="+mn-ea"/>
                <a:cs typeface="Segoe Sans Text" pitchFamily="2" charset="0"/>
              </a:rPr>
              <a:t>Sign language	43</a:t>
            </a:r>
          </a:p>
        </p:txBody>
      </p:sp>
      <p:sp>
        <p:nvSpPr>
          <p:cNvPr id="10" name="Table of Contents">
            <a:extLst>
              <a:ext uri="{FF2B5EF4-FFF2-40B4-BE49-F238E27FC236}">
                <a16:creationId xmlns:a16="http://schemas.microsoft.com/office/drawing/2014/main" id="{54DEA66F-EE89-55E6-6537-F06CF70F9F6C}"/>
              </a:ext>
            </a:extLst>
          </p:cNvPr>
          <p:cNvSpPr txBox="1"/>
          <p:nvPr/>
        </p:nvSpPr>
        <p:spPr>
          <a:xfrm>
            <a:off x="9482212" y="3674375"/>
            <a:ext cx="2344027" cy="279991"/>
          </a:xfrm>
          <a:prstGeom prst="rect">
            <a:avLst/>
          </a:prstGeom>
        </p:spPr>
        <p:txBody>
          <a:bodyPr vert="horz" wrap="square" lIns="0" tIns="10583" rIns="0" bIns="0" rtlCol="0" anchor="t">
            <a:spAutoFit/>
          </a:bodyPr>
          <a:lstStyle/>
          <a:p>
            <a:pPr marL="0" marR="0" lvl="0" indent="0" algn="l" defTabSz="761970" rtl="0" eaLnBrk="1" fontAlgn="auto" latinLnBrk="0" hangingPunct="1">
              <a:lnSpc>
                <a:spcPct val="100000"/>
              </a:lnSpc>
              <a:spcBef>
                <a:spcPts val="0"/>
              </a:spcBef>
              <a:spcAft>
                <a:spcPts val="667"/>
              </a:spcAft>
              <a:buClrTx/>
              <a:buSzTx/>
              <a:buFontTx/>
              <a:buNone/>
              <a:tabLst>
                <a:tab pos="380985" algn="l"/>
                <a:tab pos="2468464" algn="r"/>
              </a:tabLst>
              <a:defRPr/>
            </a:pPr>
            <a:r>
              <a:rPr lang="en-US" sz="1750">
                <a:solidFill>
                  <a:srgbClr val="702573"/>
                </a:solidFill>
                <a:latin typeface="Segoe Sans Display Semibold" pitchFamily="2" charset="0"/>
                <a:cs typeface="Segoe Sans Display Semibold" pitchFamily="2" charset="0"/>
              </a:rPr>
              <a:t>Check list</a:t>
            </a:r>
            <a:r>
              <a:rPr kumimoji="0" lang="en-US" sz="1750" b="0" i="0" u="none" strike="noStrike" kern="1200" cap="none" spc="0" normalizeH="0" baseline="0" noProof="0">
                <a:ln>
                  <a:noFill/>
                </a:ln>
                <a:solidFill>
                  <a:srgbClr val="702573"/>
                </a:solidFill>
                <a:effectLst/>
                <a:uLnTx/>
                <a:uFillTx/>
                <a:latin typeface="Segoe Sans Display Semibold" pitchFamily="2" charset="0"/>
                <a:ea typeface="+mn-ea"/>
                <a:cs typeface="Segoe Sans Display Semibold" pitchFamily="2" charset="0"/>
              </a:rPr>
              <a:t>	</a:t>
            </a:r>
            <a:r>
              <a:rPr lang="en-US" sz="1750">
                <a:solidFill>
                  <a:srgbClr val="702573"/>
                </a:solidFill>
                <a:latin typeface="Segoe Sans Display Semibold" pitchFamily="2" charset="0"/>
                <a:cs typeface="Segoe Sans Display Semibold" pitchFamily="2" charset="0"/>
              </a:rPr>
              <a:t>45</a:t>
            </a:r>
            <a:endParaRPr kumimoji="0" lang="en-US" sz="1750" b="0" i="0" u="none" strike="noStrike" kern="1200" cap="none" spc="0" normalizeH="0" baseline="0" noProof="0">
              <a:ln>
                <a:noFill/>
              </a:ln>
              <a:solidFill>
                <a:srgbClr val="702573"/>
              </a:solidFill>
              <a:effectLst/>
              <a:uLnTx/>
              <a:uFillTx/>
              <a:latin typeface="Segoe Sans Display Semibold" pitchFamily="2" charset="0"/>
              <a:ea typeface="+mn-ea"/>
              <a:cs typeface="Segoe Sans Display Semibold" pitchFamily="2" charset="0"/>
            </a:endParaRPr>
          </a:p>
        </p:txBody>
      </p:sp>
      <p:sp>
        <p:nvSpPr>
          <p:cNvPr id="5" name="Rectangle 4">
            <a:extLst>
              <a:ext uri="{FF2B5EF4-FFF2-40B4-BE49-F238E27FC236}">
                <a16:creationId xmlns:a16="http://schemas.microsoft.com/office/drawing/2014/main" id="{D49E0586-609A-E079-2DF6-460C2D0039E2}"/>
              </a:ext>
              <a:ext uri="{C183D7F6-B498-43B3-948B-1728B52AA6E4}">
                <adec:decorative xmlns:adec="http://schemas.microsoft.com/office/drawing/2017/decorative" val="0"/>
              </a:ext>
            </a:extLst>
          </p:cNvPr>
          <p:cNvSpPr/>
          <p:nvPr/>
        </p:nvSpPr>
        <p:spPr>
          <a:xfrm rot="16200000">
            <a:off x="6004339" y="-1054883"/>
            <a:ext cx="192154" cy="12200833"/>
          </a:xfrm>
          <a:prstGeom prst="rect">
            <a:avLst/>
          </a:prstGeom>
          <a:gradFill>
            <a:gsLst>
              <a:gs pos="100000">
                <a:srgbClr val="C5B4E3"/>
              </a:gs>
              <a:gs pos="0">
                <a:srgbClr val="8EC8E9"/>
              </a:gs>
            </a:gsLst>
            <a:lin ang="19800000" scaled="0"/>
          </a:gradFill>
        </p:spPr>
        <p:txBody>
          <a:bodyPr vert="vert" wrap="square" lIns="0" tIns="480060" rIns="0" bIns="0" anchor="ctr" anchorCtr="0">
            <a:no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1000" b="1" i="0" u="none" strike="noStrike" kern="1200" cap="all" spc="42" normalizeH="0" baseline="0" noProof="0">
                <a:ln>
                  <a:noFill/>
                </a:ln>
                <a:solidFill>
                  <a:srgbClr val="000000"/>
                </a:solidFill>
                <a:effectLst/>
                <a:uLnTx/>
                <a:uFillTx/>
                <a:latin typeface="Segoe Sans Small Semibold" pitchFamily="2" charset="0"/>
                <a:ea typeface="+mn-ea"/>
                <a:cs typeface="Segoe Sans Small Semibold" pitchFamily="2" charset="0"/>
              </a:rPr>
              <a:t>FOR EVENT PLANNERS, ORGANIZERS, AND PRESENTERS</a:t>
            </a:r>
          </a:p>
        </p:txBody>
      </p:sp>
      <p:sp>
        <p:nvSpPr>
          <p:cNvPr id="4" name="Rectangle 3">
            <a:extLst>
              <a:ext uri="{FF2B5EF4-FFF2-40B4-BE49-F238E27FC236}">
                <a16:creationId xmlns:a16="http://schemas.microsoft.com/office/drawing/2014/main" id="{B09B8D95-8BA5-17EC-83C5-1C3A07FFCECB}"/>
              </a:ext>
            </a:extLst>
          </p:cNvPr>
          <p:cNvSpPr/>
          <p:nvPr/>
        </p:nvSpPr>
        <p:spPr>
          <a:xfrm>
            <a:off x="-1" y="5149217"/>
            <a:ext cx="12192000" cy="1705642"/>
          </a:xfrm>
          <a:prstGeom prst="rect">
            <a:avLst/>
          </a:prstGeom>
          <a:solidFill>
            <a:srgbClr val="091F2C"/>
          </a:solidFill>
        </p:spPr>
        <p:txBody>
          <a:bodyPr vert="horz" wrap="square" lIns="480060" tIns="190500" rIns="3528060" bIns="0" rtlCol="0" anchor="t">
            <a:noAutofit/>
          </a:bodyPr>
          <a:lstStyle/>
          <a:p>
            <a:pPr marL="0" marR="0" lvl="0" indent="0" algn="l" defTabSz="761970" rtl="0" eaLnBrk="1" fontAlgn="auto" latinLnBrk="0" hangingPunct="1">
              <a:lnSpc>
                <a:spcPct val="110000"/>
              </a:lnSpc>
              <a:spcBef>
                <a:spcPts val="250"/>
              </a:spcBef>
              <a:spcAft>
                <a:spcPts val="500"/>
              </a:spcAft>
              <a:buClrTx/>
              <a:buSzTx/>
              <a:buFontTx/>
              <a:buNone/>
              <a:tabLst/>
              <a:defRPr/>
            </a:pPr>
            <a:endParaRPr kumimoji="0" lang="en-US" sz="1000" b="0" i="0" u="none" strike="noStrike" kern="1200" cap="none" spc="-8" normalizeH="0" baseline="0" noProof="0">
              <a:ln>
                <a:noFill/>
              </a:ln>
              <a:solidFill>
                <a:srgbClr val="F2F2F2"/>
              </a:solidFill>
              <a:effectLst/>
              <a:uLnTx/>
              <a:uFillTx/>
              <a:latin typeface="Segoe Sans Text" pitchFamily="2" charset="0"/>
              <a:ea typeface="+mn-ea"/>
              <a:cs typeface="Segoe Sans Text" pitchFamily="2" charset="0"/>
            </a:endParaRPr>
          </a:p>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1200" b="0" i="0" u="none" strike="noStrike" kern="1200" cap="none" spc="-8" normalizeH="0" baseline="0" noProof="0">
                <a:ln>
                  <a:noFill/>
                </a:ln>
                <a:solidFill>
                  <a:srgbClr val="F2F2F2"/>
                </a:solidFill>
                <a:effectLst/>
                <a:uLnTx/>
                <a:uFillTx/>
                <a:latin typeface="Segoe Sans Text" pitchFamily="2" charset="0"/>
                <a:ea typeface="+mn-ea"/>
                <a:cs typeface="Segoe Sans Text" pitchFamily="2" charset="0"/>
              </a:rPr>
              <a:t>Here you will find considerations for in person, virtual, and hybrid events. Accessibility must be considered at all stages of an event: Before the event, during the event, and after the event. Any slides </a:t>
            </a:r>
            <a:r>
              <a:rPr lang="en-US" sz="1200" spc="-8">
                <a:solidFill>
                  <a:srgbClr val="F2F2F2"/>
                </a:solidFill>
                <a:latin typeface="Segoe Sans Text" pitchFamily="2" charset="0"/>
                <a:cs typeface="Segoe Sans Text" pitchFamily="2" charset="0"/>
              </a:rPr>
              <a:t>in this deck </a:t>
            </a:r>
            <a:r>
              <a:rPr kumimoji="0" lang="en-US" sz="1200" b="0" i="0" u="none" strike="noStrike" kern="1200" cap="none" spc="-8" normalizeH="0" baseline="0" noProof="0">
                <a:ln>
                  <a:noFill/>
                </a:ln>
                <a:solidFill>
                  <a:srgbClr val="F2F2F2"/>
                </a:solidFill>
                <a:effectLst/>
                <a:uLnTx/>
                <a:uFillTx/>
                <a:latin typeface="Segoe Sans Text" pitchFamily="2" charset="0"/>
                <a:ea typeface="+mn-ea"/>
                <a:cs typeface="Segoe Sans Text" pitchFamily="2" charset="0"/>
              </a:rPr>
              <a:t>that are relevant to presenters will be indicated.</a:t>
            </a:r>
            <a:endParaRPr kumimoji="0" lang="en-US" sz="1200" b="1" i="0" u="none" strike="noStrike" kern="1200" cap="none" spc="-8" normalizeH="0" baseline="0" noProof="0">
              <a:ln>
                <a:noFill/>
              </a:ln>
              <a:solidFill>
                <a:srgbClr val="F2F2F2"/>
              </a:solidFill>
              <a:effectLst/>
              <a:uLnTx/>
              <a:uFillTx/>
              <a:latin typeface="Segoe Sans Text" pitchFamily="2" charset="0"/>
              <a:ea typeface="Segoe UI" charset="0"/>
              <a:cs typeface="Segoe Sans Text" pitchFamily="2" charset="0"/>
            </a:endParaRPr>
          </a:p>
        </p:txBody>
      </p:sp>
      <p:sp>
        <p:nvSpPr>
          <p:cNvPr id="11" name="TextBox 10">
            <a:extLst>
              <a:ext uri="{FF2B5EF4-FFF2-40B4-BE49-F238E27FC236}">
                <a16:creationId xmlns:a16="http://schemas.microsoft.com/office/drawing/2014/main" id="{021DF76E-8A10-56E1-B254-C6DF3093F5D2}"/>
              </a:ext>
              <a:ext uri="{C183D7F6-B498-43B3-948B-1728B52AA6E4}">
                <adec:decorative xmlns:adec="http://schemas.microsoft.com/office/drawing/2017/decorative" val="0"/>
              </a:ext>
            </a:extLst>
          </p:cNvPr>
          <p:cNvSpPr txBox="1"/>
          <p:nvPr>
            <p:extLst>
              <p:ext uri="{1162E1C5-73C7-4A58-AE30-91384D911F3F}">
                <p184:classification xmlns:p184="http://schemas.microsoft.com/office/powerpoint/2018/4/main" val="ftr"/>
              </p:ext>
            </p:extLst>
          </p:nvPr>
        </p:nvSpPr>
        <p:spPr>
          <a:xfrm>
            <a:off x="486016" y="6439957"/>
            <a:ext cx="1828800" cy="102657"/>
          </a:xfrm>
          <a:prstGeom prst="rect">
            <a:avLst/>
          </a:prstGeom>
        </p:spPr>
        <p:txBody>
          <a:bodyPr horzOverflow="overflow"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a:ln>
                  <a:noFill/>
                </a:ln>
                <a:solidFill>
                  <a:srgbClr val="FEFFFE"/>
                </a:solidFill>
                <a:effectLst/>
                <a:uLnTx/>
                <a:uFillTx/>
                <a:latin typeface="Segoe Sans Small" pitchFamily="2" charset="0"/>
                <a:ea typeface="+mn-ea"/>
                <a:cs typeface="Segoe Sans Small" pitchFamily="2" charset="0"/>
              </a:rPr>
              <a:t>FEBRUARY 2024</a:t>
            </a:r>
          </a:p>
        </p:txBody>
      </p:sp>
      <p:sp>
        <p:nvSpPr>
          <p:cNvPr id="12" name="Table of Contents">
            <a:extLst>
              <a:ext uri="{FF2B5EF4-FFF2-40B4-BE49-F238E27FC236}">
                <a16:creationId xmlns:a16="http://schemas.microsoft.com/office/drawing/2014/main" id="{2C3DA1BE-7E64-3BF4-3544-2B4B1B67DA07}"/>
              </a:ext>
            </a:extLst>
          </p:cNvPr>
          <p:cNvSpPr txBox="1"/>
          <p:nvPr/>
        </p:nvSpPr>
        <p:spPr>
          <a:xfrm>
            <a:off x="9482211" y="4092508"/>
            <a:ext cx="2344027" cy="279991"/>
          </a:xfrm>
          <a:prstGeom prst="rect">
            <a:avLst/>
          </a:prstGeom>
        </p:spPr>
        <p:txBody>
          <a:bodyPr vert="horz" wrap="square" lIns="0" tIns="10583" rIns="0" bIns="0" rtlCol="0" anchor="t">
            <a:spAutoFit/>
          </a:bodyPr>
          <a:lstStyle/>
          <a:p>
            <a:pPr marL="0" marR="0" lvl="0" indent="0" algn="l" defTabSz="761970" rtl="0" eaLnBrk="1" fontAlgn="auto" latinLnBrk="0" hangingPunct="1">
              <a:lnSpc>
                <a:spcPct val="100000"/>
              </a:lnSpc>
              <a:spcBef>
                <a:spcPts val="0"/>
              </a:spcBef>
              <a:spcAft>
                <a:spcPts val="667"/>
              </a:spcAft>
              <a:buClrTx/>
              <a:buSzTx/>
              <a:buFontTx/>
              <a:buNone/>
              <a:tabLst>
                <a:tab pos="380985" algn="l"/>
                <a:tab pos="2468464" algn="r"/>
              </a:tabLst>
              <a:defRPr/>
            </a:pPr>
            <a:r>
              <a:rPr lang="en-US" sz="1750">
                <a:solidFill>
                  <a:srgbClr val="702573"/>
                </a:solidFill>
                <a:latin typeface="Segoe Sans Display Semibold" pitchFamily="2" charset="0"/>
                <a:cs typeface="Segoe Sans Display Semibold" pitchFamily="2" charset="0"/>
              </a:rPr>
              <a:t>Appendix</a:t>
            </a:r>
            <a:r>
              <a:rPr kumimoji="0" lang="en-US" sz="1750" b="0" i="0" u="none" strike="noStrike" kern="1200" cap="none" spc="0" normalizeH="0" baseline="0" noProof="0">
                <a:ln>
                  <a:noFill/>
                </a:ln>
                <a:solidFill>
                  <a:srgbClr val="702573"/>
                </a:solidFill>
                <a:effectLst/>
                <a:uLnTx/>
                <a:uFillTx/>
                <a:latin typeface="Segoe Sans Display Semibold" pitchFamily="2" charset="0"/>
                <a:ea typeface="+mn-ea"/>
                <a:cs typeface="Segoe Sans Display Semibold" pitchFamily="2" charset="0"/>
              </a:rPr>
              <a:t>	50</a:t>
            </a:r>
          </a:p>
        </p:txBody>
      </p:sp>
    </p:spTree>
    <p:custDataLst>
      <p:tags r:id="rId1"/>
    </p:custDataLst>
    <p:extLst>
      <p:ext uri="{BB962C8B-B14F-4D97-AF65-F5344CB8AC3E}">
        <p14:creationId xmlns:p14="http://schemas.microsoft.com/office/powerpoint/2010/main" val="4123055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a:extLst>
            <a:ext uri="{FF2B5EF4-FFF2-40B4-BE49-F238E27FC236}">
              <a16:creationId xmlns:a16="http://schemas.microsoft.com/office/drawing/2014/main" id="{EE88DCC0-C60B-CFA7-B6FE-88A0C08D10E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20C3D30-1BE3-A008-E23B-BDBD36FF53C3}"/>
              </a:ext>
              <a:ext uri="{C183D7F6-B498-43B3-948B-1728B52AA6E4}">
                <adec:decorative xmlns:adec="http://schemas.microsoft.com/office/drawing/2017/decorative" val="1"/>
              </a:ext>
            </a:extLst>
          </p:cNvPr>
          <p:cNvSpPr/>
          <p:nvPr/>
        </p:nvSpPr>
        <p:spPr>
          <a:xfrm>
            <a:off x="190500" y="2197524"/>
            <a:ext cx="11811000" cy="4667250"/>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srgbClr val="FEFFFE"/>
              </a:solidFill>
              <a:latin typeface="Calibri"/>
            </a:endParaRPr>
          </a:p>
        </p:txBody>
      </p:sp>
      <p:sp>
        <p:nvSpPr>
          <p:cNvPr id="3" name="Title 2">
            <a:extLst>
              <a:ext uri="{FF2B5EF4-FFF2-40B4-BE49-F238E27FC236}">
                <a16:creationId xmlns:a16="http://schemas.microsoft.com/office/drawing/2014/main" id="{230F1C38-F079-B010-FC12-583E7C2F7FB5}"/>
              </a:ext>
            </a:extLst>
          </p:cNvPr>
          <p:cNvSpPr>
            <a:spLocks noGrp="1"/>
          </p:cNvSpPr>
          <p:nvPr>
            <p:ph type="title"/>
          </p:nvPr>
        </p:nvSpPr>
        <p:spPr>
          <a:xfrm>
            <a:off x="476250" y="476251"/>
            <a:ext cx="2667000" cy="205569"/>
          </a:xfrm>
        </p:spPr>
        <p:txBody>
          <a:bodyPr/>
          <a:lstStyle/>
          <a:p>
            <a:pPr defTabSz="761970">
              <a:lnSpc>
                <a:spcPct val="110000"/>
              </a:lnSpc>
              <a:spcBef>
                <a:spcPts val="250"/>
              </a:spcBef>
              <a:spcAft>
                <a:spcPts val="500"/>
              </a:spcAft>
            </a:pPr>
            <a:r>
              <a:rPr lang="en-US" sz="1333" b="1" dirty="0">
                <a:latin typeface="Segoe Sans Display Semibold" pitchFamily="2" charset="0"/>
                <a:cs typeface="Segoe Sans Display Semibold" pitchFamily="2" charset="0"/>
              </a:rPr>
              <a:t>In person EVENTS | 5</a:t>
            </a:r>
          </a:p>
        </p:txBody>
      </p:sp>
      <p:sp>
        <p:nvSpPr>
          <p:cNvPr id="5" name="TextBox 3">
            <a:extLst>
              <a:ext uri="{FF2B5EF4-FFF2-40B4-BE49-F238E27FC236}">
                <a16:creationId xmlns:a16="http://schemas.microsoft.com/office/drawing/2014/main" id="{72335DBE-412C-9411-CF05-477804F84142}"/>
              </a:ext>
            </a:extLst>
          </p:cNvPr>
          <p:cNvSpPr txBox="1"/>
          <p:nvPr/>
        </p:nvSpPr>
        <p:spPr>
          <a:xfrm>
            <a:off x="268224" y="1786062"/>
            <a:ext cx="3619500" cy="4667248"/>
          </a:xfrm>
          <a:prstGeom prst="rect">
            <a:avLst/>
          </a:prstGeom>
          <a:solidFill>
            <a:schemeClr val="bg1"/>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1333" b="1" spc="-4">
                <a:solidFill>
                  <a:srgbClr val="091F2C"/>
                </a:solidFill>
                <a:latin typeface="Segoe Sans Text Semibold" pitchFamily="2" charset="0"/>
                <a:cs typeface="Segoe Sans Text Semibold" pitchFamily="2" charset="0"/>
              </a:rPr>
              <a:t>Seating and lighting</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Reserved seating at the front of the room for those who requested captioning or ASL Interpretation.</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Provide reserved spaces at tables or in rows for wheelchairs, scooters, and other mobility devices throughout the room to avoid segregating to sides or back of room. </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Provide reasonable seating locations: </a:t>
            </a:r>
          </a:p>
          <a:p>
            <a:pPr marL="600069" lvl="1"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Avoid beanbags, low and high-top stools with no back support, or other unsupported seating.</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Provide high and low top tables (with appropriate supported seating)</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Natural or adjustable lighting is recommended. </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Avoid fluorescent lighting and low lights that make it difficult to see interpreters. </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Consider using shadowing effects created by overhead stage lights and spotlights</a:t>
            </a:r>
          </a:p>
          <a:p>
            <a:pPr marL="142869" indent="-142869" defTabSz="761970">
              <a:lnSpc>
                <a:spcPct val="110000"/>
              </a:lnSpc>
              <a:buClr>
                <a:srgbClr val="D4EC8E"/>
              </a:buClr>
              <a:buFont typeface="Arial" panose="020B0604020202020204" pitchFamily="34" charset="0"/>
              <a:buChar char="•"/>
              <a:defRPr/>
            </a:pPr>
            <a:endParaRPr lang="en-US" sz="833" spc="-4">
              <a:solidFill>
                <a:srgbClr val="091F2C"/>
              </a:solidFill>
              <a:latin typeface="Segoe Sans Text" pitchFamily="2" charset="0"/>
              <a:cs typeface="Segoe Sans Text" pitchFamily="2" charset="0"/>
            </a:endParaRPr>
          </a:p>
          <a:p>
            <a:pPr defTabSz="761970">
              <a:lnSpc>
                <a:spcPct val="110000"/>
              </a:lnSpc>
              <a:spcBef>
                <a:spcPts val="250"/>
              </a:spcBef>
              <a:spcAft>
                <a:spcPts val="500"/>
              </a:spcAft>
            </a:pPr>
            <a:endParaRPr lang="en-US" sz="1333" b="1" spc="-4">
              <a:solidFill>
                <a:srgbClr val="091F2C"/>
              </a:solidFill>
              <a:latin typeface="Segoe Sans Text Semibold" pitchFamily="2" charset="0"/>
              <a:cs typeface="Segoe Sans Text Semibold" pitchFamily="2" charset="0"/>
            </a:endParaRPr>
          </a:p>
        </p:txBody>
      </p:sp>
      <p:sp>
        <p:nvSpPr>
          <p:cNvPr id="7" name="TextBox 1">
            <a:extLst>
              <a:ext uri="{FF2B5EF4-FFF2-40B4-BE49-F238E27FC236}">
                <a16:creationId xmlns:a16="http://schemas.microsoft.com/office/drawing/2014/main" id="{565313BC-7858-AA3C-BD30-6AF7168DD3EF}"/>
              </a:ext>
            </a:extLst>
          </p:cNvPr>
          <p:cNvSpPr txBox="1"/>
          <p:nvPr/>
        </p:nvSpPr>
        <p:spPr>
          <a:xfrm>
            <a:off x="4179316" y="1786062"/>
            <a:ext cx="3619500" cy="4667248"/>
          </a:xfrm>
          <a:prstGeom prst="rect">
            <a:avLst/>
          </a:prstGeom>
          <a:solidFill>
            <a:schemeClr val="bg1"/>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1333" b="1" spc="-4">
                <a:solidFill>
                  <a:srgbClr val="091F2C"/>
                </a:solidFill>
                <a:latin typeface="Segoe Sans Text Semibold" pitchFamily="2" charset="0"/>
                <a:ea typeface="Segoe UI" panose="020B0502040204020203" pitchFamily="34" charset="0"/>
                <a:cs typeface="Segoe Sans Text Semibold" pitchFamily="2" charset="0"/>
              </a:rPr>
              <a:t>Sensory experiences</a:t>
            </a:r>
          </a:p>
          <a:p>
            <a:pPr defTabSz="761970">
              <a:lnSpc>
                <a:spcPct val="110000"/>
              </a:lnSpc>
              <a:buClr>
                <a:srgbClr val="D4EC8E"/>
              </a:buClr>
            </a:pPr>
            <a:r>
              <a:rPr lang="en-US" sz="900" spc="-4">
                <a:solidFill>
                  <a:srgbClr val="091F2C"/>
                </a:solidFill>
                <a:latin typeface="Segoe Sans Text" pitchFamily="2" charset="0"/>
                <a:ea typeface="Segoe UI" panose="020B0502040204020203" pitchFamily="34" charset="0"/>
                <a:cs typeface="Segoe Sans Text" pitchFamily="2" charset="0"/>
              </a:rPr>
              <a:t>Sensory experiences are activities, objects, or spaces at the event that provide a calm environment. Events can be overwhelming. Sensory experiences can help to lower anxiety and stress levels. </a:t>
            </a:r>
          </a:p>
          <a:p>
            <a:pPr defTabSz="761970">
              <a:lnSpc>
                <a:spcPct val="110000"/>
              </a:lnSpc>
              <a:buClr>
                <a:srgbClr val="D4EC8E"/>
              </a:buClr>
            </a:pPr>
            <a:endParaRPr lang="en-US" sz="900" spc="-4">
              <a:solidFill>
                <a:srgbClr val="091F2C"/>
              </a:solidFill>
              <a:latin typeface="Segoe Sans Text" pitchFamily="2" charset="0"/>
              <a:ea typeface="Segoe UI" panose="020B0502040204020203" pitchFamily="34" charset="0"/>
              <a:cs typeface="Segoe Sans Text" pitchFamily="2" charset="0"/>
            </a:endParaRPr>
          </a:p>
          <a:p>
            <a:pPr marR="0" lvl="0" algn="l" defTabSz="761970" rtl="0" eaLnBrk="1" fontAlgn="auto" latinLnBrk="0" hangingPunct="1">
              <a:lnSpc>
                <a:spcPct val="110000"/>
              </a:lnSpc>
              <a:spcBef>
                <a:spcPts val="0"/>
              </a:spcBef>
              <a:spcAft>
                <a:spcPts val="0"/>
              </a:spcAft>
              <a:buClr>
                <a:srgbClr val="D4EC8E"/>
              </a:buClr>
              <a:buSzTx/>
              <a:tabLst/>
              <a:defRPr/>
            </a:pPr>
            <a:r>
              <a:rPr kumimoji="0" lang="en-US" sz="900" b="1"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Cuddle corners </a:t>
            </a:r>
            <a:r>
              <a:rPr kumimoji="0" lang="en-US" sz="9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are areas at the event where people can pet, play, or observe animals such as rabbits, cats, dogs, horses, and more. Animals can be a great tool for providing comfort to people when the environment is stressful or overwhelming. </a:t>
            </a:r>
          </a:p>
          <a:p>
            <a:pPr marL="171450" marR="0" lvl="0" indent="-171450"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9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If providing cuddle corners, ensure that clear signage is available to allow people with allergies to keep a safe distance.</a:t>
            </a:r>
          </a:p>
          <a:p>
            <a:pPr marL="171450" marR="0" lvl="0" indent="-171450"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9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Learn more about how Microsoft is providing </a:t>
            </a:r>
            <a:r>
              <a:rPr kumimoji="0" lang="en-US" sz="9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hlinkClick r:id="rId4"/>
              </a:rPr>
              <a:t>stress reducing environments at large conferences</a:t>
            </a:r>
            <a:r>
              <a:rPr kumimoji="0" lang="en-US" sz="9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a:t>
            </a:r>
          </a:p>
          <a:p>
            <a:pPr marR="0" lvl="0" algn="l" defTabSz="761970" rtl="0" eaLnBrk="1" fontAlgn="auto" latinLnBrk="0" hangingPunct="1">
              <a:lnSpc>
                <a:spcPct val="110000"/>
              </a:lnSpc>
              <a:spcBef>
                <a:spcPts val="0"/>
              </a:spcBef>
              <a:spcAft>
                <a:spcPts val="0"/>
              </a:spcAft>
              <a:buClr>
                <a:srgbClr val="D4EC8E"/>
              </a:buClr>
              <a:buSzTx/>
              <a:tabLst/>
              <a:defRPr/>
            </a:pPr>
            <a:endParaRPr lang="en-US" sz="900" spc="-4">
              <a:solidFill>
                <a:srgbClr val="091F2C"/>
              </a:solidFill>
              <a:latin typeface="Segoe Sans Text" pitchFamily="2" charset="0"/>
              <a:ea typeface="Segoe UI" panose="020B0502040204020203" pitchFamily="34" charset="0"/>
              <a:cs typeface="Segoe Sans Text" pitchFamily="2" charset="0"/>
            </a:endParaRPr>
          </a:p>
          <a:p>
            <a:pPr marR="0" lvl="0" algn="l" defTabSz="761970" rtl="0" eaLnBrk="1" fontAlgn="auto" latinLnBrk="0" hangingPunct="1">
              <a:lnSpc>
                <a:spcPct val="110000"/>
              </a:lnSpc>
              <a:spcBef>
                <a:spcPts val="0"/>
              </a:spcBef>
              <a:spcAft>
                <a:spcPts val="0"/>
              </a:spcAft>
              <a:buClr>
                <a:srgbClr val="D4EC8E"/>
              </a:buClr>
              <a:buSzTx/>
              <a:tabLst/>
              <a:defRPr/>
            </a:pPr>
            <a:r>
              <a:rPr lang="en-US" sz="900" b="1" spc="-4">
                <a:solidFill>
                  <a:srgbClr val="091F2C"/>
                </a:solidFill>
                <a:latin typeface="Segoe Sans Text" pitchFamily="2" charset="0"/>
                <a:ea typeface="Segoe UI" panose="020B0502040204020203" pitchFamily="34" charset="0"/>
                <a:cs typeface="Segoe Sans Text" pitchFamily="2" charset="0"/>
              </a:rPr>
              <a:t>Sensory objects</a:t>
            </a:r>
            <a:r>
              <a:rPr lang="en-US" sz="900" spc="-4">
                <a:solidFill>
                  <a:srgbClr val="091F2C"/>
                </a:solidFill>
                <a:latin typeface="Segoe Sans Text" pitchFamily="2" charset="0"/>
                <a:ea typeface="Segoe UI" panose="020B0502040204020203" pitchFamily="34" charset="0"/>
                <a:cs typeface="Segoe Sans Text" pitchFamily="2" charset="0"/>
              </a:rPr>
              <a:t> such as slime, blocks or fidget spinners</a:t>
            </a:r>
            <a:endParaRPr lang="en-US" sz="900" b="1" spc="-4">
              <a:solidFill>
                <a:srgbClr val="091F2C"/>
              </a:solidFill>
              <a:latin typeface="Segoe Sans Text" pitchFamily="2" charset="0"/>
              <a:ea typeface="Segoe UI" panose="020B0502040204020203" pitchFamily="34" charset="0"/>
              <a:cs typeface="Segoe Sans Text" pitchFamily="2" charset="0"/>
            </a:endParaRPr>
          </a:p>
          <a:p>
            <a:pPr marR="0" lvl="0" algn="l" defTabSz="761970" rtl="0" eaLnBrk="1" fontAlgn="auto" latinLnBrk="0" hangingPunct="1">
              <a:lnSpc>
                <a:spcPct val="110000"/>
              </a:lnSpc>
              <a:spcBef>
                <a:spcPts val="0"/>
              </a:spcBef>
              <a:spcAft>
                <a:spcPts val="0"/>
              </a:spcAft>
              <a:buClr>
                <a:srgbClr val="D4EC8E"/>
              </a:buClr>
              <a:buSzTx/>
              <a:tabLst/>
              <a:defRPr/>
            </a:pPr>
            <a:endParaRPr lang="en-US" sz="900" b="1" spc="-4">
              <a:solidFill>
                <a:srgbClr val="091F2C"/>
              </a:solidFill>
              <a:latin typeface="Segoe Sans Text" pitchFamily="2" charset="0"/>
              <a:ea typeface="Segoe UI" panose="020B0502040204020203" pitchFamily="34" charset="0"/>
              <a:cs typeface="Segoe Sans Text" pitchFamily="2" charset="0"/>
            </a:endParaRPr>
          </a:p>
          <a:p>
            <a:pPr marR="0" lvl="0" algn="l" defTabSz="761970" rtl="0" eaLnBrk="1" fontAlgn="auto" latinLnBrk="0" hangingPunct="1">
              <a:lnSpc>
                <a:spcPct val="110000"/>
              </a:lnSpc>
              <a:spcBef>
                <a:spcPts val="0"/>
              </a:spcBef>
              <a:spcAft>
                <a:spcPts val="0"/>
              </a:spcAft>
              <a:buClr>
                <a:srgbClr val="D4EC8E"/>
              </a:buClr>
              <a:buSzTx/>
              <a:tabLst/>
              <a:defRPr/>
            </a:pPr>
            <a:r>
              <a:rPr lang="en-US" sz="900" b="1" spc="-4">
                <a:solidFill>
                  <a:srgbClr val="091F2C"/>
                </a:solidFill>
                <a:latin typeface="Segoe Sans Text" pitchFamily="2" charset="0"/>
                <a:ea typeface="Segoe UI" panose="020B0502040204020203" pitchFamily="34" charset="0"/>
                <a:cs typeface="Segoe Sans Text" pitchFamily="2" charset="0"/>
              </a:rPr>
              <a:t>Quiet Spaces</a:t>
            </a:r>
          </a:p>
          <a:p>
            <a:pPr marL="171450" marR="0" lvl="0" indent="-171450"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9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Ensure the space is close to the main event activities.</a:t>
            </a:r>
          </a:p>
          <a:p>
            <a:pPr marL="171450" marR="0" lvl="0" indent="-171450"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9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Provide signage for quiet space locations per suggested guidelines. </a:t>
            </a:r>
          </a:p>
          <a:p>
            <a:pPr marL="171450" marR="0" lvl="0" indent="-171450"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9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Provide clear rules on what can be brought into the quiet space. </a:t>
            </a:r>
            <a:endParaRPr lang="en-US" sz="900" spc="-4">
              <a:solidFill>
                <a:srgbClr val="091F2C"/>
              </a:solidFill>
              <a:latin typeface="Segoe Sans Text" pitchFamily="2" charset="0"/>
              <a:ea typeface="Segoe UI" panose="020B0502040204020203" pitchFamily="34" charset="0"/>
              <a:cs typeface="Segoe Sans Text" pitchFamily="2" charset="0"/>
            </a:endParaRPr>
          </a:p>
          <a:p>
            <a:pPr marL="171450" marR="0" lvl="0" indent="-171450"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9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Request head</a:t>
            </a:r>
            <a:r>
              <a:rPr lang="en-US" sz="900" spc="-4">
                <a:solidFill>
                  <a:srgbClr val="091F2C"/>
                </a:solidFill>
                <a:latin typeface="Segoe Sans Text" pitchFamily="2" charset="0"/>
                <a:ea typeface="Segoe UI" panose="020B0502040204020203" pitchFamily="34" charset="0"/>
                <a:cs typeface="Segoe Sans Text" pitchFamily="2" charset="0"/>
              </a:rPr>
              <a:t>phones are used to listen to personal content.</a:t>
            </a:r>
            <a:endParaRPr kumimoji="0" lang="en-US" sz="9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endParaRPr>
          </a:p>
          <a:p>
            <a:pPr marL="171450" marR="0" lvl="0" indent="-171450"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r>
              <a:rPr kumimoji="0" lang="en-US" sz="9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Provide comfortable and reasonable seating areas (low and high top). Avoid office furniture, avoid bean bags or stools.</a:t>
            </a:r>
          </a:p>
        </p:txBody>
      </p:sp>
      <p:sp>
        <p:nvSpPr>
          <p:cNvPr id="8" name="TextBox 2">
            <a:extLst>
              <a:ext uri="{FF2B5EF4-FFF2-40B4-BE49-F238E27FC236}">
                <a16:creationId xmlns:a16="http://schemas.microsoft.com/office/drawing/2014/main" id="{F61193E5-FC25-8E3F-CA3B-7C4BA43C8D53}"/>
              </a:ext>
            </a:extLst>
          </p:cNvPr>
          <p:cNvSpPr txBox="1"/>
          <p:nvPr/>
        </p:nvSpPr>
        <p:spPr>
          <a:xfrm>
            <a:off x="8090408" y="1786062"/>
            <a:ext cx="3619500" cy="4667248"/>
          </a:xfrm>
          <a:prstGeom prst="rect">
            <a:avLst/>
          </a:prstGeom>
          <a:solidFill>
            <a:schemeClr val="bg1"/>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1333" b="1" spc="-4">
                <a:solidFill>
                  <a:srgbClr val="091F2C"/>
                </a:solidFill>
                <a:latin typeface="Segoe Sans Text Semibold" pitchFamily="2" charset="0"/>
                <a:cs typeface="Segoe Sans Text Semibold" pitchFamily="2" charset="0"/>
              </a:rPr>
              <a:t>SWAG</a:t>
            </a:r>
          </a:p>
          <a:p>
            <a:pPr marL="171450" indent="-171450"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Consider marketing and promotional merchandise options that prioritize inclusivity for individuals with disabilities. </a:t>
            </a:r>
          </a:p>
          <a:p>
            <a:pPr marL="171450" indent="-171450"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This may involve considering items such as Braille keychains, glasses cleaners, fidget spinners, and carabiners. </a:t>
            </a:r>
          </a:p>
          <a:p>
            <a:pPr marL="171450" indent="-171450"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Additionally, ensure that diversity is represented within images or graphics used in marketing materials.</a:t>
            </a:r>
          </a:p>
        </p:txBody>
      </p:sp>
    </p:spTree>
    <p:custDataLst>
      <p:tags r:id="rId1"/>
    </p:custDataLst>
    <p:extLst>
      <p:ext uri="{BB962C8B-B14F-4D97-AF65-F5344CB8AC3E}">
        <p14:creationId xmlns:p14="http://schemas.microsoft.com/office/powerpoint/2010/main" val="451064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5F51971-E1C7-6B62-7A45-6F22FA0545CC}"/>
              </a:ext>
            </a:extLst>
          </p:cNvPr>
          <p:cNvSpPr txBox="1">
            <a:spLocks noGrp="1"/>
          </p:cNvSpPr>
          <p:nvPr>
            <p:ph type="title" idx="4294967295"/>
          </p:nvPr>
        </p:nvSpPr>
        <p:spPr>
          <a:xfrm>
            <a:off x="852262" y="2692922"/>
            <a:ext cx="4794394" cy="564684"/>
          </a:xfrm>
          <a:prstGeom prst="rect">
            <a:avLst/>
          </a:prstGeom>
          <a:noFill/>
          <a:ln>
            <a:noFill/>
            <a:prstDash/>
          </a:ln>
          <a:effectLst/>
        </p:spPr>
        <p:txBody>
          <a:bodyPr rot="0" spcFirstLastPara="0" vertOverflow="overflow" horzOverflow="overflow" vert="horz" wrap="square" lIns="0" tIns="10583"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833" b="1" i="0" kern="1200" cap="all" spc="25" baseline="0">
                <a:ln w="3175">
                  <a:noFill/>
                </a:ln>
                <a:solidFill>
                  <a:srgbClr val="091F2C"/>
                </a:solidFill>
                <a:effectLst/>
                <a:latin typeface="Segoe UI Semibold" charset="0"/>
                <a:ea typeface="+mj-ea"/>
                <a:cs typeface="Segoe UI Semibold" charset="0"/>
              </a:defRPr>
            </a:lvl1pPr>
          </a:lstStyle>
          <a:p>
            <a:pPr marL="10583" marR="0" lvl="0" indent="0" algn="l" defTabSz="761970" rtl="0" eaLnBrk="1" fontAlgn="auto" latinLnBrk="0" hangingPunct="1">
              <a:lnSpc>
                <a:spcPct val="100000"/>
              </a:lnSpc>
              <a:spcBef>
                <a:spcPts val="83"/>
              </a:spcBef>
              <a:spcAft>
                <a:spcPts val="0"/>
              </a:spcAft>
              <a:buClrTx/>
              <a:buSzTx/>
              <a:buFontTx/>
              <a:buNone/>
              <a:tabLst/>
              <a:defRPr/>
            </a:pPr>
            <a:r>
              <a:rPr kumimoji="0" lang="en-US" sz="3600" b="1" i="0" u="none" strike="noStrike" kern="1200" cap="none" spc="0" normalizeH="0" baseline="0" noProof="0">
                <a:ln>
                  <a:noFill/>
                </a:ln>
                <a:solidFill>
                  <a:srgbClr val="702573"/>
                </a:solidFill>
                <a:effectLst/>
                <a:uLnTx/>
                <a:uFillTx/>
                <a:latin typeface="Segoe Sans Display Semibold" pitchFamily="2" charset="0"/>
                <a:ea typeface="Segoe UI Emoji" panose="020B0502040204020203" pitchFamily="34" charset="0"/>
                <a:cs typeface="Segoe Sans Display Semibold" pitchFamily="2" charset="0"/>
              </a:rPr>
              <a:t>Event staff training</a:t>
            </a:r>
          </a:p>
        </p:txBody>
      </p:sp>
      <p:sp>
        <p:nvSpPr>
          <p:cNvPr id="2" name="Rectangle 1">
            <a:extLst>
              <a:ext uri="{FF2B5EF4-FFF2-40B4-BE49-F238E27FC236}">
                <a16:creationId xmlns:a16="http://schemas.microsoft.com/office/drawing/2014/main" id="{BEA85D34-C013-3D3B-53CF-3E61085C9028}"/>
              </a:ext>
            </a:extLst>
          </p:cNvPr>
          <p:cNvSpPr/>
          <p:nvPr/>
        </p:nvSpPr>
        <p:spPr>
          <a:xfrm rot="16200000">
            <a:off x="5995506" y="-6721"/>
            <a:ext cx="192154" cy="12200833"/>
          </a:xfrm>
          <a:prstGeom prst="rect">
            <a:avLst/>
          </a:prstGeom>
          <a:gradFill>
            <a:gsLst>
              <a:gs pos="100000">
                <a:srgbClr val="C5B4E3"/>
              </a:gs>
              <a:gs pos="0">
                <a:srgbClr val="8EC8E9"/>
              </a:gs>
            </a:gsLst>
            <a:lin ang="19800000" scaled="0"/>
          </a:gradFill>
        </p:spPr>
        <p:txBody>
          <a:bodyPr vert="vert" wrap="square" lIns="0" tIns="480060" rIns="0" bIns="0" anchor="ctr" anchorCtr="0">
            <a:no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583" b="1" i="0" u="none" strike="noStrike" kern="1200" cap="all" spc="42" normalizeH="0" baseline="0" noProof="0">
                <a:ln>
                  <a:noFill/>
                </a:ln>
                <a:solidFill>
                  <a:srgbClr val="000000"/>
                </a:solidFill>
                <a:effectLst/>
                <a:uLnTx/>
                <a:uFillTx/>
                <a:latin typeface="Segoe Sans Small Semibold" pitchFamily="2" charset="0"/>
                <a:ea typeface="+mn-ea"/>
                <a:cs typeface="Segoe Sans Small Semibold" pitchFamily="2" charset="0"/>
              </a:rPr>
              <a:t>FOR EVENT PLANNERS</a:t>
            </a:r>
            <a:r>
              <a:rPr lang="en-US" sz="583" b="1" cap="all" spc="42">
                <a:solidFill>
                  <a:srgbClr val="000000"/>
                </a:solidFill>
                <a:latin typeface="Segoe Sans Small Semibold" pitchFamily="2" charset="0"/>
                <a:cs typeface="Segoe Sans Small Semibold" pitchFamily="2" charset="0"/>
              </a:rPr>
              <a:t>, </a:t>
            </a:r>
            <a:r>
              <a:rPr kumimoji="0" lang="en-US" sz="583" b="1" i="0" u="none" strike="noStrike" kern="1200" cap="all" spc="42" normalizeH="0" baseline="0" noProof="0">
                <a:ln>
                  <a:noFill/>
                </a:ln>
                <a:solidFill>
                  <a:srgbClr val="000000"/>
                </a:solidFill>
                <a:effectLst/>
                <a:uLnTx/>
                <a:uFillTx/>
                <a:latin typeface="Segoe Sans Small Semibold" pitchFamily="2" charset="0"/>
                <a:ea typeface="+mn-ea"/>
                <a:cs typeface="Segoe Sans Small Semibold" pitchFamily="2" charset="0"/>
              </a:rPr>
              <a:t>ORGANIZERS, AND PRESENTERS</a:t>
            </a:r>
          </a:p>
        </p:txBody>
      </p:sp>
    </p:spTree>
    <p:extLst>
      <p:ext uri="{BB962C8B-B14F-4D97-AF65-F5344CB8AC3E}">
        <p14:creationId xmlns:p14="http://schemas.microsoft.com/office/powerpoint/2010/main" val="3501746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BF488AB-C895-8731-1A77-2D390F0180B4}"/>
              </a:ext>
            </a:extLst>
          </p:cNvPr>
          <p:cNvSpPr>
            <a:spLocks noGrp="1"/>
          </p:cNvSpPr>
          <p:nvPr>
            <p:ph type="title"/>
          </p:nvPr>
        </p:nvSpPr>
        <p:spPr>
          <a:xfrm>
            <a:off x="588263" y="-738664"/>
            <a:ext cx="4158362" cy="738664"/>
          </a:xfrm>
        </p:spPr>
        <p:txBody>
          <a:bodyPr vert="horz" wrap="square" lIns="0" tIns="0" rIns="0" bIns="0" rtlCol="0" anchor="b">
            <a:spAutoFit/>
          </a:bodyPr>
          <a:lstStyle/>
          <a:p>
            <a:r>
              <a:rPr lang="en-US" sz="2400"/>
              <a:t>Training video on YouTube for event staff.</a:t>
            </a:r>
          </a:p>
        </p:txBody>
      </p:sp>
      <p:sp>
        <p:nvSpPr>
          <p:cNvPr id="4" name="TextBox 3">
            <a:extLst>
              <a:ext uri="{FF2B5EF4-FFF2-40B4-BE49-F238E27FC236}">
                <a16:creationId xmlns:a16="http://schemas.microsoft.com/office/drawing/2014/main" id="{119227BB-DB6E-3FD5-1589-05E280DE65B5}"/>
              </a:ext>
            </a:extLst>
          </p:cNvPr>
          <p:cNvSpPr txBox="1"/>
          <p:nvPr/>
        </p:nvSpPr>
        <p:spPr>
          <a:xfrm>
            <a:off x="588263" y="2358189"/>
            <a:ext cx="4158362" cy="766010"/>
          </a:xfrm>
          <a:prstGeom prst="rect">
            <a:avLst/>
          </a:prstGeom>
        </p:spPr>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p>
            <a:pPr defTabSz="932742">
              <a:spcBef>
                <a:spcPct val="0"/>
              </a:spcBef>
              <a:spcAft>
                <a:spcPts val="600"/>
              </a:spcAft>
            </a:pPr>
            <a:r>
              <a:rPr lang="en-US" sz="3600" b="0" kern="1200" cap="none" spc="-50" baseline="0">
                <a:ln w="3175">
                  <a:noFill/>
                </a:ln>
                <a:effectLst/>
                <a:latin typeface="+mj-lt"/>
                <a:ea typeface="+mn-ea"/>
                <a:cs typeface="Segoe UI" pitchFamily="34" charset="0"/>
              </a:rPr>
              <a:t>Training video</a:t>
            </a:r>
          </a:p>
        </p:txBody>
      </p:sp>
      <p:sp>
        <p:nvSpPr>
          <p:cNvPr id="3" name="TextBox 2">
            <a:extLst>
              <a:ext uri="{FF2B5EF4-FFF2-40B4-BE49-F238E27FC236}">
                <a16:creationId xmlns:a16="http://schemas.microsoft.com/office/drawing/2014/main" id="{44812784-870A-EBC9-6A08-F322200C0760}"/>
              </a:ext>
            </a:extLst>
          </p:cNvPr>
          <p:cNvSpPr txBox="1"/>
          <p:nvPr/>
        </p:nvSpPr>
        <p:spPr>
          <a:xfrm>
            <a:off x="584200" y="3535540"/>
            <a:ext cx="4411312" cy="2733497"/>
          </a:xfrm>
          <a:prstGeom prst="rect">
            <a:avLst/>
          </a:prstGeom>
        </p:spPr>
        <p:txBody>
          <a:bodyPr vert="horz" wrap="square" lIns="0" tIns="0" rIns="0" bIns="0" rtlCol="0">
            <a:normAutofit/>
          </a:bodyPr>
          <a:lstStyle/>
          <a:p>
            <a:pPr marL="171450" indent="-171450" defTabSz="932742">
              <a:lnSpc>
                <a:spcPct val="90000"/>
              </a:lnSpc>
              <a:spcBef>
                <a:spcPct val="20000"/>
              </a:spcBef>
              <a:buSzPct val="90000"/>
              <a:buFont typeface="Arial" panose="020B0604020202020204" pitchFamily="34" charset="0"/>
              <a:buChar char="•"/>
            </a:pPr>
            <a:r>
              <a:rPr lang="en-US" sz="1200" u="sng" kern="1200" spc="0" baseline="0">
                <a:solidFill>
                  <a:schemeClr val="accent1"/>
                </a:solidFill>
                <a:effectLst/>
                <a:latin typeface="+mn-lt"/>
                <a:ea typeface="+mn-ea"/>
                <a:cs typeface="Segoe UI" panose="020B0502040204020203" pitchFamily="34" charset="0"/>
                <a:hlinkClick r:id="rId5">
                  <a:extLst>
                    <a:ext uri="{A12FA001-AC4F-418D-AE19-62706E023703}">
                      <ahyp:hlinkClr xmlns:ahyp="http://schemas.microsoft.com/office/drawing/2018/hyperlinkcolor" val="tx"/>
                    </a:ext>
                  </a:extLst>
                </a:hlinkClick>
              </a:rPr>
              <a:t>Disability Etiquette (askjan.org)</a:t>
            </a:r>
            <a:endParaRPr lang="en-US" sz="1200" kern="1200" spc="0" baseline="0">
              <a:solidFill>
                <a:schemeClr val="accent1"/>
              </a:solidFill>
              <a:effectLst/>
              <a:latin typeface="+mn-lt"/>
              <a:ea typeface="+mn-ea"/>
              <a:cs typeface="Segoe UI" panose="020B0502040204020203" pitchFamily="34" charset="0"/>
            </a:endParaRPr>
          </a:p>
          <a:p>
            <a:pPr marL="171450" indent="-171450" defTabSz="932742">
              <a:lnSpc>
                <a:spcPct val="90000"/>
              </a:lnSpc>
              <a:spcBef>
                <a:spcPct val="20000"/>
              </a:spcBef>
              <a:buSzPct val="90000"/>
              <a:buFont typeface="Arial" panose="020B0604020202020204" pitchFamily="34" charset="0"/>
              <a:buChar char="•"/>
            </a:pPr>
            <a:r>
              <a:rPr lang="en-US" sz="1200" u="sng" kern="1200" spc="0" baseline="0">
                <a:solidFill>
                  <a:schemeClr val="accent1"/>
                </a:solidFill>
                <a:effectLst/>
                <a:latin typeface="+mn-lt"/>
                <a:ea typeface="+mn-ea"/>
                <a:cs typeface="Segoe UI" panose="020B0502040204020203" pitchFamily="34" charset="0"/>
                <a:hlinkClick r:id="rId6">
                  <a:extLst>
                    <a:ext uri="{A12FA001-AC4F-418D-AE19-62706E023703}">
                      <ahyp:hlinkClr xmlns:ahyp="http://schemas.microsoft.com/office/drawing/2018/hyperlinkcolor" val="tx"/>
                    </a:ext>
                  </a:extLst>
                </a:hlinkClick>
              </a:rPr>
              <a:t>Disability etiquette</a:t>
            </a:r>
            <a:r>
              <a:rPr lang="en-US" sz="1200" u="sng" kern="1200" spc="0" baseline="0">
                <a:solidFill>
                  <a:schemeClr val="accent1"/>
                </a:solidFill>
                <a:effectLst/>
                <a:latin typeface="+mn-lt"/>
                <a:ea typeface="+mn-ea"/>
                <a:cs typeface="Segoe UI" panose="020B0502040204020203" pitchFamily="34" charset="0"/>
              </a:rPr>
              <a:t> (Microsoft)</a:t>
            </a:r>
            <a:endParaRPr lang="en-US" sz="1200" kern="1200" spc="0" baseline="0">
              <a:solidFill>
                <a:schemeClr val="accent1"/>
              </a:solidFill>
              <a:effectLst/>
              <a:latin typeface="+mn-lt"/>
              <a:ea typeface="+mn-ea"/>
              <a:cs typeface="Segoe UI" panose="020B0502040204020203" pitchFamily="34" charset="0"/>
            </a:endParaRPr>
          </a:p>
          <a:p>
            <a:pPr marL="171450" indent="-171450" defTabSz="932742">
              <a:lnSpc>
                <a:spcPct val="90000"/>
              </a:lnSpc>
              <a:spcBef>
                <a:spcPct val="20000"/>
              </a:spcBef>
              <a:buSzPct val="90000"/>
              <a:buFont typeface="Arial" panose="020B0604020202020204" pitchFamily="34" charset="0"/>
              <a:buChar char="•"/>
            </a:pPr>
            <a:r>
              <a:rPr lang="en-US" sz="1200" u="sng" kern="1200" spc="0" baseline="0">
                <a:solidFill>
                  <a:schemeClr val="accent1"/>
                </a:solidFill>
                <a:effectLst/>
                <a:latin typeface="+mn-lt"/>
                <a:ea typeface="+mn-ea"/>
                <a:cs typeface="Segoe UI" panose="020B0502040204020203" pitchFamily="34" charset="0"/>
                <a:hlinkClick r:id="rId7">
                  <a:extLst>
                    <a:ext uri="{A12FA001-AC4F-418D-AE19-62706E023703}">
                      <ahyp:hlinkClr xmlns:ahyp="http://schemas.microsoft.com/office/drawing/2018/hyperlinkcolor" val="tx"/>
                    </a:ext>
                  </a:extLst>
                </a:hlinkClick>
              </a:rPr>
              <a:t>Just-in-Time Training Module: Disability Awareness to Increase Your Comfort, Confidence &amp; Competence (youtube.com)</a:t>
            </a:r>
            <a:endParaRPr lang="en-US" sz="1200" kern="1200" spc="0" baseline="0">
              <a:solidFill>
                <a:schemeClr val="accent1"/>
              </a:solidFill>
              <a:effectLst/>
              <a:latin typeface="+mn-lt"/>
              <a:ea typeface="+mn-ea"/>
              <a:cs typeface="Segoe UI" panose="020B0502040204020203" pitchFamily="34" charset="0"/>
            </a:endParaRPr>
          </a:p>
          <a:p>
            <a:pPr marL="171450" indent="-171450" defTabSz="932742">
              <a:lnSpc>
                <a:spcPct val="90000"/>
              </a:lnSpc>
              <a:spcBef>
                <a:spcPct val="20000"/>
              </a:spcBef>
              <a:buSzPct val="90000"/>
              <a:buFont typeface="Arial" panose="020B0604020202020204" pitchFamily="34" charset="0"/>
              <a:buChar char="•"/>
            </a:pPr>
            <a:r>
              <a:rPr lang="en-US" sz="1200" u="sng" kern="1200" spc="0" baseline="0" err="1">
                <a:solidFill>
                  <a:schemeClr val="accent1"/>
                </a:solidFill>
                <a:effectLst/>
                <a:latin typeface="+mn-lt"/>
                <a:ea typeface="+mn-ea"/>
                <a:cs typeface="Segoe UI" panose="020B0502040204020203" pitchFamily="34" charset="0"/>
                <a:hlinkClick r:id="rId8">
                  <a:extLst>
                    <a:ext uri="{A12FA001-AC4F-418D-AE19-62706E023703}">
                      <ahyp:hlinkClr xmlns:ahyp="http://schemas.microsoft.com/office/drawing/2018/hyperlinkcolor" val="tx"/>
                    </a:ext>
                  </a:extLst>
                </a:hlinkClick>
              </a:rPr>
              <a:t>AskEARN</a:t>
            </a:r>
            <a:r>
              <a:rPr lang="en-US" sz="1200" u="sng" kern="1200" spc="0" baseline="0">
                <a:solidFill>
                  <a:schemeClr val="accent1"/>
                </a:solidFill>
                <a:effectLst/>
                <a:latin typeface="+mn-lt"/>
                <a:ea typeface="+mn-ea"/>
                <a:cs typeface="Segoe UI" panose="020B0502040204020203" pitchFamily="34" charset="0"/>
                <a:hlinkClick r:id="rId8">
                  <a:extLst>
                    <a:ext uri="{A12FA001-AC4F-418D-AE19-62706E023703}">
                      <ahyp:hlinkClr xmlns:ahyp="http://schemas.microsoft.com/office/drawing/2018/hyperlinkcolor" val="tx"/>
                    </a:ext>
                  </a:extLst>
                </a:hlinkClick>
              </a:rPr>
              <a:t> | Working Together: Ensuring People with Disabilities Feel Welcome and Included in the Workplace</a:t>
            </a:r>
            <a:endParaRPr lang="en-US" sz="1200" kern="1200" spc="0" baseline="0">
              <a:solidFill>
                <a:schemeClr val="accent1"/>
              </a:solidFill>
              <a:effectLst/>
              <a:latin typeface="+mn-lt"/>
              <a:ea typeface="+mn-ea"/>
              <a:cs typeface="Segoe UI" panose="020B0502040204020203" pitchFamily="34" charset="0"/>
            </a:endParaRPr>
          </a:p>
          <a:p>
            <a:pPr marL="171450" indent="-171450" defTabSz="932742">
              <a:lnSpc>
                <a:spcPct val="90000"/>
              </a:lnSpc>
              <a:spcBef>
                <a:spcPct val="20000"/>
              </a:spcBef>
              <a:buSzPct val="90000"/>
              <a:buFont typeface="Arial" panose="020B0604020202020204" pitchFamily="34" charset="0"/>
              <a:buChar char="•"/>
            </a:pPr>
            <a:r>
              <a:rPr lang="en-US" sz="1200" u="sng" kern="1200" spc="0" baseline="0">
                <a:solidFill>
                  <a:schemeClr val="accent1"/>
                </a:solidFill>
                <a:effectLst/>
                <a:latin typeface="+mn-lt"/>
                <a:ea typeface="+mn-ea"/>
                <a:cs typeface="Segoe UI" panose="020B0502040204020203" pitchFamily="34" charset="0"/>
                <a:hlinkClick r:id="rId9">
                  <a:extLst>
                    <a:ext uri="{A12FA001-AC4F-418D-AE19-62706E023703}">
                      <ahyp:hlinkClr xmlns:ahyp="http://schemas.microsoft.com/office/drawing/2018/hyperlinkcolor" val="tx"/>
                    </a:ext>
                  </a:extLst>
                </a:hlinkClick>
              </a:rPr>
              <a:t>Introduction to disability and accessibility - Training | Microsoft Learn</a:t>
            </a:r>
            <a:endParaRPr lang="en-US" sz="1200" kern="1200" spc="0" baseline="0">
              <a:solidFill>
                <a:schemeClr val="accent1"/>
              </a:solidFill>
              <a:effectLst/>
              <a:latin typeface="+mn-lt"/>
              <a:ea typeface="+mn-ea"/>
              <a:cs typeface="Segoe UI" panose="020B0502040204020203" pitchFamily="34" charset="0"/>
            </a:endParaRPr>
          </a:p>
          <a:p>
            <a:pPr marL="171450" indent="-171450" defTabSz="932742">
              <a:lnSpc>
                <a:spcPct val="90000"/>
              </a:lnSpc>
              <a:spcBef>
                <a:spcPct val="20000"/>
              </a:spcBef>
              <a:buSzPct val="90000"/>
              <a:buFont typeface="Arial" panose="020B0604020202020204" pitchFamily="34" charset="0"/>
              <a:buChar char="•"/>
            </a:pPr>
            <a:r>
              <a:rPr lang="en-US" sz="1200" u="sng" kern="1200" spc="0" baseline="0">
                <a:solidFill>
                  <a:schemeClr val="accent1"/>
                </a:solidFill>
                <a:effectLst/>
                <a:latin typeface="+mn-lt"/>
                <a:ea typeface="+mn-ea"/>
                <a:cs typeface="Segoe UI" panose="020B0502040204020203" pitchFamily="34" charset="0"/>
                <a:hlinkClick r:id="rId10">
                  <a:extLst>
                    <a:ext uri="{A12FA001-AC4F-418D-AE19-62706E023703}">
                      <ahyp:hlinkClr xmlns:ahyp="http://schemas.microsoft.com/office/drawing/2018/hyperlinkcolor" val="tx"/>
                    </a:ext>
                  </a:extLst>
                </a:hlinkClick>
              </a:rPr>
              <a:t>Accessibility fundamentals - Training | Microsoft Learn</a:t>
            </a:r>
            <a:endParaRPr lang="en-US" sz="1200" kern="1200" spc="0" baseline="0">
              <a:solidFill>
                <a:schemeClr val="accent1"/>
              </a:solidFill>
              <a:effectLst/>
              <a:latin typeface="+mn-lt"/>
              <a:ea typeface="+mn-ea"/>
              <a:cs typeface="Segoe UI" panose="020B0502040204020203" pitchFamily="34" charset="0"/>
            </a:endParaRPr>
          </a:p>
          <a:p>
            <a:pPr defTabSz="932742">
              <a:lnSpc>
                <a:spcPct val="90000"/>
              </a:lnSpc>
              <a:spcBef>
                <a:spcPct val="20000"/>
              </a:spcBef>
              <a:buSzPct val="90000"/>
            </a:pPr>
            <a:endParaRPr lang="en-US" sz="1500" kern="1200" spc="0" baseline="0">
              <a:effectLst/>
              <a:latin typeface="+mn-lt"/>
              <a:ea typeface="+mn-ea"/>
              <a:cs typeface="Segoe UI" panose="020B0502040204020203" pitchFamily="34" charset="0"/>
            </a:endParaRPr>
          </a:p>
        </p:txBody>
      </p:sp>
      <p:pic>
        <p:nvPicPr>
          <p:cNvPr id="5" name="Online Media 4" descr="Inclusive Events: Training video for Inclusive Event Staff on YouTube.">
            <a:hlinkClick r:id="" action="ppaction://media"/>
            <a:extLst>
              <a:ext uri="{FF2B5EF4-FFF2-40B4-BE49-F238E27FC236}">
                <a16:creationId xmlns:a16="http://schemas.microsoft.com/office/drawing/2014/main" id="{BDAE3FA2-885C-B29A-2B26-1B80BFF43205}"/>
              </a:ext>
            </a:extLst>
          </p:cNvPr>
          <p:cNvPicPr>
            <a:picLocks noRot="1" noChangeAspect="1"/>
          </p:cNvPicPr>
          <p:nvPr>
            <a:videoFile r:link="rId2"/>
          </p:nvPr>
        </p:nvPicPr>
        <p:blipFill>
          <a:blip r:embed="rId11"/>
          <a:stretch>
            <a:fillRect/>
          </a:stretch>
        </p:blipFill>
        <p:spPr>
          <a:xfrm>
            <a:off x="5334000" y="1491615"/>
            <a:ext cx="6858000" cy="3874770"/>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15624141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5F51971-E1C7-6B62-7A45-6F22FA0545CC}"/>
              </a:ext>
            </a:extLst>
          </p:cNvPr>
          <p:cNvSpPr txBox="1">
            <a:spLocks noGrp="1"/>
          </p:cNvSpPr>
          <p:nvPr>
            <p:ph type="title" idx="4294967295"/>
          </p:nvPr>
        </p:nvSpPr>
        <p:spPr>
          <a:xfrm>
            <a:off x="852261" y="2692922"/>
            <a:ext cx="5460989" cy="564684"/>
          </a:xfrm>
          <a:prstGeom prst="rect">
            <a:avLst/>
          </a:prstGeom>
          <a:noFill/>
          <a:ln>
            <a:noFill/>
            <a:prstDash/>
          </a:ln>
          <a:effectLst/>
        </p:spPr>
        <p:txBody>
          <a:bodyPr rot="0" spcFirstLastPara="0" vertOverflow="overflow" horzOverflow="overflow" vert="horz" wrap="square" lIns="0" tIns="10583"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833" b="1" i="0" kern="1200" cap="all" spc="25" baseline="0">
                <a:ln w="3175">
                  <a:noFill/>
                </a:ln>
                <a:solidFill>
                  <a:srgbClr val="091F2C"/>
                </a:solidFill>
                <a:effectLst/>
                <a:latin typeface="Segoe UI Semibold" charset="0"/>
                <a:ea typeface="+mj-ea"/>
                <a:cs typeface="Segoe UI Semibold" charset="0"/>
              </a:defRPr>
            </a:lvl1pPr>
          </a:lstStyle>
          <a:p>
            <a:pPr marL="10583" marR="0" lvl="0" indent="0" algn="l" defTabSz="761970" rtl="0" eaLnBrk="1" fontAlgn="auto" latinLnBrk="0" hangingPunct="1">
              <a:lnSpc>
                <a:spcPct val="100000"/>
              </a:lnSpc>
              <a:spcBef>
                <a:spcPts val="83"/>
              </a:spcBef>
              <a:spcAft>
                <a:spcPts val="0"/>
              </a:spcAft>
              <a:buClrTx/>
              <a:buSzTx/>
              <a:buFontTx/>
              <a:buNone/>
              <a:tabLst/>
              <a:defRPr/>
            </a:pPr>
            <a:r>
              <a:rPr kumimoji="0" lang="en-US" sz="3600" b="1" i="0" u="none" strike="noStrike" kern="1200" cap="none" spc="0" normalizeH="0" baseline="0" noProof="0" dirty="0">
                <a:ln>
                  <a:noFill/>
                </a:ln>
                <a:solidFill>
                  <a:srgbClr val="702573"/>
                </a:solidFill>
                <a:effectLst/>
                <a:uLnTx/>
                <a:uFillTx/>
                <a:latin typeface="Segoe Sans Display Semibold" pitchFamily="2" charset="0"/>
                <a:ea typeface="Segoe UI Emoji" panose="020B0502040204020203" pitchFamily="34" charset="0"/>
                <a:cs typeface="Segoe Sans Display Semibold" pitchFamily="2" charset="0"/>
              </a:rPr>
              <a:t>Hybrid and virtual</a:t>
            </a:r>
            <a:r>
              <a:rPr lang="en-US" sz="3600" cap="none" spc="0" dirty="0">
                <a:ln>
                  <a:noFill/>
                </a:ln>
                <a:solidFill>
                  <a:srgbClr val="702573"/>
                </a:solidFill>
                <a:latin typeface="Segoe Sans Display Semibold" pitchFamily="2" charset="0"/>
                <a:ea typeface="Segoe UI Emoji" panose="020B0502040204020203" pitchFamily="34" charset="0"/>
                <a:cs typeface="Segoe Sans Display Semibold" pitchFamily="2" charset="0"/>
              </a:rPr>
              <a:t> events</a:t>
            </a:r>
            <a:endParaRPr kumimoji="0" lang="en-US" sz="3600" b="1" i="0" u="none" strike="noStrike" kern="1200" cap="none" spc="0" normalizeH="0" baseline="0" noProof="0" dirty="0">
              <a:ln>
                <a:noFill/>
              </a:ln>
              <a:solidFill>
                <a:srgbClr val="702573"/>
              </a:solidFill>
              <a:effectLst/>
              <a:uLnTx/>
              <a:uFillTx/>
              <a:latin typeface="Segoe Sans Display Semibold" pitchFamily="2" charset="0"/>
              <a:ea typeface="Segoe UI Emoji" panose="020B0502040204020203" pitchFamily="34" charset="0"/>
              <a:cs typeface="Segoe Sans Display Semibold" pitchFamily="2" charset="0"/>
            </a:endParaRPr>
          </a:p>
        </p:txBody>
      </p:sp>
      <p:sp>
        <p:nvSpPr>
          <p:cNvPr id="2" name="Rectangle 1">
            <a:extLst>
              <a:ext uri="{FF2B5EF4-FFF2-40B4-BE49-F238E27FC236}">
                <a16:creationId xmlns:a16="http://schemas.microsoft.com/office/drawing/2014/main" id="{BEA85D34-C013-3D3B-53CF-3E61085C9028}"/>
              </a:ext>
            </a:extLst>
          </p:cNvPr>
          <p:cNvSpPr/>
          <p:nvPr/>
        </p:nvSpPr>
        <p:spPr>
          <a:xfrm rot="16200000">
            <a:off x="5995506" y="-6721"/>
            <a:ext cx="192154" cy="12200833"/>
          </a:xfrm>
          <a:prstGeom prst="rect">
            <a:avLst/>
          </a:prstGeom>
          <a:gradFill>
            <a:gsLst>
              <a:gs pos="100000">
                <a:srgbClr val="C5B4E3"/>
              </a:gs>
              <a:gs pos="0">
                <a:srgbClr val="8EC8E9"/>
              </a:gs>
            </a:gsLst>
            <a:lin ang="19800000" scaled="0"/>
          </a:gradFill>
        </p:spPr>
        <p:txBody>
          <a:bodyPr vert="vert" wrap="square" lIns="0" tIns="480060" rIns="0" bIns="0" anchor="ctr" anchorCtr="0">
            <a:no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583" b="1" i="0" u="none" strike="noStrike" kern="1200" cap="all" spc="42" normalizeH="0" baseline="0" noProof="0">
                <a:ln>
                  <a:noFill/>
                </a:ln>
                <a:solidFill>
                  <a:srgbClr val="000000"/>
                </a:solidFill>
                <a:effectLst/>
                <a:uLnTx/>
                <a:uFillTx/>
                <a:latin typeface="Segoe Sans Small Semibold" pitchFamily="2" charset="0"/>
                <a:ea typeface="+mn-ea"/>
                <a:cs typeface="Segoe Sans Small Semibold" pitchFamily="2" charset="0"/>
              </a:rPr>
              <a:t>FOR EVENT PLANNERS</a:t>
            </a:r>
            <a:r>
              <a:rPr lang="en-US" sz="583" b="1" cap="all" spc="42">
                <a:solidFill>
                  <a:srgbClr val="000000"/>
                </a:solidFill>
                <a:latin typeface="Segoe Sans Small Semibold" pitchFamily="2" charset="0"/>
                <a:cs typeface="Segoe Sans Small Semibold" pitchFamily="2" charset="0"/>
              </a:rPr>
              <a:t>, </a:t>
            </a:r>
            <a:r>
              <a:rPr kumimoji="0" lang="en-US" sz="583" b="1" i="0" u="none" strike="noStrike" kern="1200" cap="all" spc="42" normalizeH="0" baseline="0" noProof="0">
                <a:ln>
                  <a:noFill/>
                </a:ln>
                <a:solidFill>
                  <a:srgbClr val="000000"/>
                </a:solidFill>
                <a:effectLst/>
                <a:uLnTx/>
                <a:uFillTx/>
                <a:latin typeface="Segoe Sans Small Semibold" pitchFamily="2" charset="0"/>
                <a:ea typeface="+mn-ea"/>
                <a:cs typeface="Segoe Sans Small Semibold" pitchFamily="2" charset="0"/>
              </a:rPr>
              <a:t>ORGANIZERS, AND PRESENTERS</a:t>
            </a:r>
          </a:p>
        </p:txBody>
      </p:sp>
    </p:spTree>
    <p:extLst>
      <p:ext uri="{BB962C8B-B14F-4D97-AF65-F5344CB8AC3E}">
        <p14:creationId xmlns:p14="http://schemas.microsoft.com/office/powerpoint/2010/main" val="4192009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a:extLst>
            <a:ext uri="{FF2B5EF4-FFF2-40B4-BE49-F238E27FC236}">
              <a16:creationId xmlns:a16="http://schemas.microsoft.com/office/drawing/2014/main" id="{EE88DCC0-C60B-CFA7-B6FE-88A0C08D10E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20C3D30-1BE3-A008-E23B-BDBD36FF53C3}"/>
              </a:ext>
              <a:ext uri="{C183D7F6-B498-43B3-948B-1728B52AA6E4}">
                <adec:decorative xmlns:adec="http://schemas.microsoft.com/office/drawing/2017/decorative" val="1"/>
              </a:ext>
            </a:extLst>
          </p:cNvPr>
          <p:cNvSpPr/>
          <p:nvPr/>
        </p:nvSpPr>
        <p:spPr>
          <a:xfrm>
            <a:off x="190500" y="2197524"/>
            <a:ext cx="11811000" cy="4667250"/>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srgbClr val="FEFFFE"/>
              </a:solidFill>
              <a:latin typeface="Calibri"/>
            </a:endParaRPr>
          </a:p>
        </p:txBody>
      </p:sp>
      <p:sp>
        <p:nvSpPr>
          <p:cNvPr id="16" name="Title 15">
            <a:extLst>
              <a:ext uri="{FF2B5EF4-FFF2-40B4-BE49-F238E27FC236}">
                <a16:creationId xmlns:a16="http://schemas.microsoft.com/office/drawing/2014/main" id="{30E8D59F-DE81-051F-8A4E-F54D6434E18A}"/>
              </a:ext>
            </a:extLst>
          </p:cNvPr>
          <p:cNvSpPr>
            <a:spLocks noGrp="1"/>
          </p:cNvSpPr>
          <p:nvPr>
            <p:ph type="title"/>
          </p:nvPr>
        </p:nvSpPr>
        <p:spPr>
          <a:xfrm>
            <a:off x="476250" y="318482"/>
            <a:ext cx="2667000" cy="204671"/>
          </a:xfrm>
        </p:spPr>
        <p:txBody>
          <a:bodyPr/>
          <a:lstStyle/>
          <a:p>
            <a:pPr defTabSz="761970">
              <a:lnSpc>
                <a:spcPct val="110000"/>
              </a:lnSpc>
              <a:spcBef>
                <a:spcPts val="250"/>
              </a:spcBef>
              <a:spcAft>
                <a:spcPts val="500"/>
              </a:spcAft>
            </a:pPr>
            <a:r>
              <a:rPr lang="en-US" sz="1333" b="1" dirty="0">
                <a:latin typeface="Segoe Sans Display Semibold" pitchFamily="2" charset="0"/>
                <a:cs typeface="Segoe Sans Display Semibold" pitchFamily="2" charset="0"/>
              </a:rPr>
              <a:t>Hybrid and virtual</a:t>
            </a:r>
          </a:p>
        </p:txBody>
      </p:sp>
      <p:sp>
        <p:nvSpPr>
          <p:cNvPr id="6" name="Top Center text callout">
            <a:extLst>
              <a:ext uri="{FF2B5EF4-FFF2-40B4-BE49-F238E27FC236}">
                <a16:creationId xmlns:a16="http://schemas.microsoft.com/office/drawing/2014/main" id="{76E0A7FD-E96A-2CB5-AA69-25B0D3321E4A}"/>
              </a:ext>
            </a:extLst>
          </p:cNvPr>
          <p:cNvSpPr txBox="1">
            <a:spLocks/>
          </p:cNvSpPr>
          <p:nvPr/>
        </p:nvSpPr>
        <p:spPr>
          <a:xfrm>
            <a:off x="3292933" y="318482"/>
            <a:ext cx="7775357" cy="1056115"/>
          </a:xfrm>
          <a:prstGeom prst="rect">
            <a:avLst/>
          </a:prstGeom>
        </p:spPr>
        <p:txBody>
          <a:bodyPr vert="horz" wrap="square" lIns="0" tIns="0" rIns="0" bIns="0" rtlCol="0" anchor="t">
            <a:noAutofit/>
          </a:bodyPr>
          <a:lstStyle>
            <a:defPPr>
              <a:defRPr lang="en-US"/>
            </a:defPPr>
            <a:lvl1pPr marR="5080">
              <a:lnSpc>
                <a:spcPct val="110000"/>
              </a:lnSpc>
              <a:spcBef>
                <a:spcPts val="300"/>
              </a:spcBef>
              <a:spcAft>
                <a:spcPts val="600"/>
              </a:spcAft>
              <a:defRPr sz="1200">
                <a:latin typeface="Segoe Sans Text" pitchFamily="2" charset="0"/>
                <a:cs typeface="Segoe Sans Text" pitchFamily="2" charset="0"/>
              </a:defRPr>
            </a:lvl1pPr>
          </a:lstStyle>
          <a:p>
            <a:pPr marL="0" marR="4233" lvl="0" indent="0" algn="l" defTabSz="761970" rtl="0" eaLnBrk="1" fontAlgn="auto" latinLnBrk="0" hangingPunct="1">
              <a:lnSpc>
                <a:spcPct val="110000"/>
              </a:lnSpc>
              <a:spcBef>
                <a:spcPts val="250"/>
              </a:spcBef>
              <a:spcAft>
                <a:spcPts val="500"/>
              </a:spcAft>
              <a:buClrTx/>
              <a:buSzTx/>
              <a:buFontTx/>
              <a:buNone/>
              <a:tabLst/>
              <a:defRPr/>
            </a:pPr>
            <a:r>
              <a:rPr kumimoji="0" lang="en-US" sz="1100" b="0" i="0" u="none" strike="noStrike" kern="1200" cap="none" spc="0" normalizeH="0" baseline="0" noProof="0" dirty="0">
                <a:ln>
                  <a:noFill/>
                </a:ln>
                <a:solidFill>
                  <a:srgbClr val="2E2F2E"/>
                </a:solidFill>
                <a:effectLst/>
                <a:uLnTx/>
                <a:uFillTx/>
                <a:latin typeface="Segoe Sans Text" pitchFamily="2" charset="0"/>
                <a:ea typeface="+mn-ea"/>
                <a:cs typeface="Segoe Sans Text" pitchFamily="2" charset="0"/>
              </a:rPr>
              <a:t>Virtual and hybrid events are increasingly common, offering expanded opportunities for individuals worldwide to participate in your event.</a:t>
            </a:r>
          </a:p>
        </p:txBody>
      </p:sp>
      <p:sp>
        <p:nvSpPr>
          <p:cNvPr id="5" name="TextBox 3">
            <a:extLst>
              <a:ext uri="{FF2B5EF4-FFF2-40B4-BE49-F238E27FC236}">
                <a16:creationId xmlns:a16="http://schemas.microsoft.com/office/drawing/2014/main" id="{72335DBE-412C-9411-CF05-477804F84142}"/>
              </a:ext>
            </a:extLst>
          </p:cNvPr>
          <p:cNvSpPr txBox="1"/>
          <p:nvPr/>
        </p:nvSpPr>
        <p:spPr>
          <a:xfrm>
            <a:off x="268224" y="1786062"/>
            <a:ext cx="3619500" cy="4667248"/>
          </a:xfrm>
          <a:prstGeom prst="rect">
            <a:avLst/>
          </a:prstGeom>
          <a:solidFill>
            <a:schemeClr val="bg1"/>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1333" b="1" spc="-4">
                <a:solidFill>
                  <a:srgbClr val="091F2C"/>
                </a:solidFill>
                <a:latin typeface="Segoe Sans Text Semibold" pitchFamily="2" charset="0"/>
                <a:cs typeface="Segoe Sans Text Semibold" pitchFamily="2" charset="0"/>
              </a:rPr>
              <a:t>Platform</a:t>
            </a:r>
          </a:p>
          <a:p>
            <a:pPr marL="142869" indent="-142869" defTabSz="761970">
              <a:lnSpc>
                <a:spcPct val="110000"/>
              </a:lnSpc>
              <a:buClr>
                <a:srgbClr val="D4EC8E"/>
              </a:buClr>
              <a:buFont typeface="Arial" panose="020B0604020202020204" pitchFamily="34" charset="0"/>
              <a:buChar char="•"/>
              <a:defRPr/>
            </a:pPr>
            <a:r>
              <a:rPr lang="en-US" sz="1050" spc="-4">
                <a:solidFill>
                  <a:srgbClr val="091F2C"/>
                </a:solidFill>
                <a:latin typeface="Segoe Sans Text" pitchFamily="2" charset="0"/>
                <a:cs typeface="Segoe Sans Text" pitchFamily="2" charset="0"/>
              </a:rPr>
              <a:t>Choose an accessible platform that allows people using assistive technology to present and participate.</a:t>
            </a:r>
          </a:p>
          <a:p>
            <a:pPr marL="142869" indent="-142869" defTabSz="761970">
              <a:lnSpc>
                <a:spcPct val="110000"/>
              </a:lnSpc>
              <a:buClr>
                <a:srgbClr val="D4EC8E"/>
              </a:buClr>
              <a:buFont typeface="Arial" panose="020B0604020202020204" pitchFamily="34" charset="0"/>
              <a:buChar char="•"/>
              <a:defRPr/>
            </a:pPr>
            <a:r>
              <a:rPr lang="en-US" sz="1050" spc="-4">
                <a:solidFill>
                  <a:srgbClr val="091F2C"/>
                </a:solidFill>
                <a:latin typeface="Segoe Sans Text" pitchFamily="2" charset="0"/>
                <a:cs typeface="Segoe Sans Text" pitchFamily="2" charset="0"/>
              </a:rPr>
              <a:t>The meeting tool should provide accessibility features such as blurred background and captioning features. </a:t>
            </a:r>
          </a:p>
          <a:p>
            <a:pPr marL="142869" indent="-142869" defTabSz="761970">
              <a:lnSpc>
                <a:spcPct val="110000"/>
              </a:lnSpc>
              <a:buClr>
                <a:srgbClr val="D4EC8E"/>
              </a:buClr>
              <a:buFont typeface="Arial" panose="020B0604020202020204" pitchFamily="34" charset="0"/>
              <a:buChar char="•"/>
              <a:defRPr/>
            </a:pPr>
            <a:r>
              <a:rPr lang="en-US" sz="1050" spc="-4">
                <a:solidFill>
                  <a:srgbClr val="091F2C"/>
                </a:solidFill>
                <a:latin typeface="Segoe Sans Text" pitchFamily="2" charset="0"/>
                <a:cs typeface="Segoe Sans Text" pitchFamily="2" charset="0"/>
              </a:rPr>
              <a:t>If the tool does not allow captioning, ensure that CART (Caption Assistance Real-time) services are provided.</a:t>
            </a:r>
          </a:p>
          <a:p>
            <a:pPr marL="142869" indent="-142869" defTabSz="761970">
              <a:lnSpc>
                <a:spcPct val="110000"/>
              </a:lnSpc>
              <a:buClr>
                <a:srgbClr val="D4EC8E"/>
              </a:buClr>
              <a:buFont typeface="Arial" panose="020B0604020202020204" pitchFamily="34" charset="0"/>
              <a:buChar char="•"/>
              <a:defRPr/>
            </a:pPr>
            <a:r>
              <a:rPr lang="en-US" sz="1050" spc="-4">
                <a:solidFill>
                  <a:srgbClr val="091F2C"/>
                </a:solidFill>
                <a:latin typeface="Segoe Sans Text" pitchFamily="2" charset="0"/>
                <a:cs typeface="Segoe Sans Text" pitchFamily="2" charset="0"/>
              </a:rPr>
              <a:t>Ensure videos have captions, audio descriptions.</a:t>
            </a:r>
          </a:p>
          <a:p>
            <a:pPr marL="142869" indent="-142869" defTabSz="761970">
              <a:lnSpc>
                <a:spcPct val="110000"/>
              </a:lnSpc>
              <a:buClr>
                <a:srgbClr val="D4EC8E"/>
              </a:buClr>
              <a:buFont typeface="Arial" panose="020B0604020202020204" pitchFamily="34" charset="0"/>
              <a:buChar char="•"/>
              <a:defRPr/>
            </a:pPr>
            <a:r>
              <a:rPr lang="en-US" sz="1050" spc="-4">
                <a:solidFill>
                  <a:srgbClr val="091F2C"/>
                </a:solidFill>
                <a:latin typeface="Segoe Sans Text" pitchFamily="2" charset="0"/>
                <a:cs typeface="Segoe Sans Text" pitchFamily="2" charset="0"/>
              </a:rPr>
              <a:t>Ensure all content is accessible and shared with the event moderator. </a:t>
            </a:r>
          </a:p>
          <a:p>
            <a:pPr marL="142869" indent="-142869" defTabSz="761970">
              <a:lnSpc>
                <a:spcPct val="110000"/>
              </a:lnSpc>
              <a:buClr>
                <a:srgbClr val="D4EC8E"/>
              </a:buClr>
              <a:buFont typeface="Arial" panose="020B0604020202020204" pitchFamily="34" charset="0"/>
              <a:buChar char="•"/>
              <a:defRPr/>
            </a:pPr>
            <a:r>
              <a:rPr lang="en-US" sz="1050" spc="-4">
                <a:solidFill>
                  <a:srgbClr val="091F2C"/>
                </a:solidFill>
                <a:latin typeface="Segoe Sans Text" pitchFamily="2" charset="0"/>
                <a:cs typeface="Segoe Sans Text" pitchFamily="2" charset="0"/>
              </a:rPr>
              <a:t>Consider pre-recorded content, especially for complicated technology demonstrations.</a:t>
            </a:r>
          </a:p>
          <a:p>
            <a:pPr marL="142869" indent="-142869" defTabSz="761970">
              <a:lnSpc>
                <a:spcPct val="110000"/>
              </a:lnSpc>
              <a:buClr>
                <a:srgbClr val="D4EC8E"/>
              </a:buClr>
              <a:buFont typeface="Arial" panose="020B0604020202020204" pitchFamily="34" charset="0"/>
              <a:buChar char="•"/>
              <a:defRPr/>
            </a:pPr>
            <a:r>
              <a:rPr lang="en-US" sz="1050" spc="-4">
                <a:solidFill>
                  <a:srgbClr val="091F2C"/>
                </a:solidFill>
                <a:latin typeface="Segoe Sans Text" pitchFamily="2" charset="0"/>
                <a:cs typeface="Segoe Sans Text" pitchFamily="2" charset="0"/>
              </a:rPr>
              <a:t>Assign a designated moderator to help facilitate the session, support for technical issues and to purposefully include the virtual audience into the overall content.</a:t>
            </a:r>
          </a:p>
          <a:p>
            <a:pPr marL="142869" indent="-142869" defTabSz="761970">
              <a:lnSpc>
                <a:spcPct val="110000"/>
              </a:lnSpc>
              <a:buClr>
                <a:srgbClr val="D4EC8E"/>
              </a:buClr>
              <a:buFont typeface="Arial" panose="020B0604020202020204" pitchFamily="34" charset="0"/>
              <a:buChar char="•"/>
              <a:defRPr/>
            </a:pPr>
            <a:endParaRPr lang="en-US" sz="833" spc="-4">
              <a:solidFill>
                <a:srgbClr val="091F2C"/>
              </a:solidFill>
              <a:latin typeface="Segoe Sans Text" pitchFamily="2" charset="0"/>
              <a:cs typeface="Segoe Sans Text" pitchFamily="2" charset="0"/>
            </a:endParaRPr>
          </a:p>
          <a:p>
            <a:pPr defTabSz="761970">
              <a:lnSpc>
                <a:spcPct val="110000"/>
              </a:lnSpc>
              <a:spcBef>
                <a:spcPts val="250"/>
              </a:spcBef>
              <a:spcAft>
                <a:spcPts val="500"/>
              </a:spcAft>
            </a:pPr>
            <a:endParaRPr lang="en-US" sz="1333" b="1" spc="-4">
              <a:solidFill>
                <a:srgbClr val="091F2C"/>
              </a:solidFill>
              <a:latin typeface="Segoe Sans Text Semibold" pitchFamily="2" charset="0"/>
              <a:cs typeface="Segoe Sans Text Semibold" pitchFamily="2" charset="0"/>
            </a:endParaRPr>
          </a:p>
        </p:txBody>
      </p:sp>
      <p:sp>
        <p:nvSpPr>
          <p:cNvPr id="7" name="TextBox 1">
            <a:extLst>
              <a:ext uri="{FF2B5EF4-FFF2-40B4-BE49-F238E27FC236}">
                <a16:creationId xmlns:a16="http://schemas.microsoft.com/office/drawing/2014/main" id="{565313BC-7858-AA3C-BD30-6AF7168DD3EF}"/>
              </a:ext>
            </a:extLst>
          </p:cNvPr>
          <p:cNvSpPr txBox="1"/>
          <p:nvPr/>
        </p:nvSpPr>
        <p:spPr>
          <a:xfrm>
            <a:off x="4179316" y="1786062"/>
            <a:ext cx="3619500" cy="4667248"/>
          </a:xfrm>
          <a:prstGeom prst="rect">
            <a:avLst/>
          </a:prstGeom>
          <a:solidFill>
            <a:schemeClr val="bg1"/>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1333" b="1" spc="-4">
                <a:solidFill>
                  <a:srgbClr val="091F2C"/>
                </a:solidFill>
                <a:latin typeface="Segoe Sans Text Semibold" pitchFamily="2" charset="0"/>
                <a:ea typeface="Segoe UI" panose="020B0502040204020203" pitchFamily="34" charset="0"/>
                <a:cs typeface="Segoe Sans Text Semibold" pitchFamily="2" charset="0"/>
              </a:rPr>
              <a:t>Hybrid and virtual</a:t>
            </a:r>
          </a:p>
          <a:p>
            <a:pPr marL="171450" indent="-171450" defTabSz="761970">
              <a:lnSpc>
                <a:spcPct val="110000"/>
              </a:lnSpc>
              <a:buClr>
                <a:srgbClr val="D4EC8E"/>
              </a:buClr>
              <a:buFont typeface="Arial" panose="020B0604020202020204" pitchFamily="34" charset="0"/>
              <a:buChar char="•"/>
            </a:pPr>
            <a:r>
              <a:rPr lang="en-US" sz="1050" spc="-4">
                <a:solidFill>
                  <a:srgbClr val="091F2C"/>
                </a:solidFill>
                <a:latin typeface="Segoe Sans Text" pitchFamily="2" charset="0"/>
                <a:ea typeface="Segoe UI" panose="020B0502040204020203" pitchFamily="34" charset="0"/>
                <a:cs typeface="Segoe Sans Text" pitchFamily="2" charset="0"/>
              </a:rPr>
              <a:t>Consider the in-room volume and its impact on virtual joiners. </a:t>
            </a:r>
          </a:p>
          <a:p>
            <a:pPr marL="171450" indent="-171450" defTabSz="761970">
              <a:lnSpc>
                <a:spcPct val="110000"/>
              </a:lnSpc>
              <a:buClr>
                <a:srgbClr val="D4EC8E"/>
              </a:buClr>
              <a:buFont typeface="Arial" panose="020B0604020202020204" pitchFamily="34" charset="0"/>
              <a:buChar char="•"/>
            </a:pPr>
            <a:r>
              <a:rPr lang="en-US" sz="1050" spc="-4">
                <a:solidFill>
                  <a:srgbClr val="091F2C"/>
                </a:solidFill>
                <a:latin typeface="Segoe Sans Text" pitchFamily="2" charset="0"/>
                <a:ea typeface="Segoe UI" panose="020B0502040204020203" pitchFamily="34" charset="0"/>
                <a:cs typeface="Segoe Sans Text" pitchFamily="2" charset="0"/>
              </a:rPr>
              <a:t>For small group meetings/events, each person in attendance should log in from their own device. </a:t>
            </a:r>
          </a:p>
          <a:p>
            <a:pPr marL="171450" indent="-171450" defTabSz="761970">
              <a:lnSpc>
                <a:spcPct val="110000"/>
              </a:lnSpc>
              <a:buClr>
                <a:srgbClr val="D4EC8E"/>
              </a:buClr>
              <a:buFont typeface="Arial" panose="020B0604020202020204" pitchFamily="34" charset="0"/>
              <a:buChar char="•"/>
            </a:pPr>
            <a:r>
              <a:rPr lang="en-US" sz="1050" spc="-4">
                <a:solidFill>
                  <a:srgbClr val="091F2C"/>
                </a:solidFill>
                <a:latin typeface="Segoe Sans Text" pitchFamily="2" charset="0"/>
                <a:ea typeface="Segoe UI" panose="020B0502040204020203" pitchFamily="34" charset="0"/>
                <a:cs typeface="Segoe Sans Text" pitchFamily="2" charset="0"/>
              </a:rPr>
              <a:t>If using a conference room, audio should be set up from the conference room and all participants should mute their own devices. </a:t>
            </a:r>
          </a:p>
          <a:p>
            <a:pPr marL="171450" indent="-171450" defTabSz="761970">
              <a:lnSpc>
                <a:spcPct val="110000"/>
              </a:lnSpc>
              <a:buClr>
                <a:srgbClr val="D4EC8E"/>
              </a:buClr>
              <a:buFont typeface="Arial" panose="020B0604020202020204" pitchFamily="34" charset="0"/>
              <a:buChar char="•"/>
            </a:pPr>
            <a:r>
              <a:rPr lang="en-US" sz="1050" spc="-4">
                <a:solidFill>
                  <a:srgbClr val="091F2C"/>
                </a:solidFill>
                <a:latin typeface="Segoe Sans Text" pitchFamily="2" charset="0"/>
                <a:ea typeface="Segoe UI" panose="020B0502040204020203" pitchFamily="34" charset="0"/>
                <a:cs typeface="Segoe Sans Text" pitchFamily="2" charset="0"/>
              </a:rPr>
              <a:t>If attending a hybrid meeting in-person in the conference room, keep side conversations to a minimum.</a:t>
            </a:r>
          </a:p>
          <a:p>
            <a:pPr marL="142869" indent="-142869" defTabSz="761970">
              <a:lnSpc>
                <a:spcPct val="110000"/>
              </a:lnSpc>
              <a:buClr>
                <a:srgbClr val="D4EC8E"/>
              </a:buClr>
              <a:buFont typeface="Arial" panose="020B0604020202020204" pitchFamily="34" charset="0"/>
              <a:buChar char="•"/>
              <a:defRPr/>
            </a:pPr>
            <a:r>
              <a:rPr lang="en-US" sz="1050" spc="-4">
                <a:solidFill>
                  <a:srgbClr val="091F2C"/>
                </a:solidFill>
                <a:latin typeface="Segoe Sans Text" pitchFamily="2" charset="0"/>
                <a:ea typeface="Segoe UI" panose="020B0502040204020203" pitchFamily="34" charset="0"/>
                <a:cs typeface="Segoe Sans Text" pitchFamily="2" charset="0"/>
              </a:rPr>
              <a:t>Review the location and set-up and confirm the location is well-lit, reduce background noise like fans and music, silence cellphones. </a:t>
            </a:r>
          </a:p>
          <a:p>
            <a:pPr marL="142869" indent="-142869" defTabSz="761970">
              <a:lnSpc>
                <a:spcPct val="110000"/>
              </a:lnSpc>
              <a:buClr>
                <a:srgbClr val="D4EC8E"/>
              </a:buClr>
              <a:buFont typeface="Arial" panose="020B0604020202020204" pitchFamily="34" charset="0"/>
              <a:buChar char="•"/>
              <a:defRPr/>
            </a:pPr>
            <a:r>
              <a:rPr lang="en-US" sz="1050">
                <a:solidFill>
                  <a:srgbClr val="2E2F2E"/>
                </a:solidFill>
              </a:rPr>
              <a:t>Explore insights on hybrid events in this blog post by the </a:t>
            </a:r>
            <a:r>
              <a:rPr lang="en-US" sz="1050">
                <a:solidFill>
                  <a:srgbClr val="2E2F2E"/>
                </a:solidFill>
                <a:hlinkClick r:id="rId4"/>
              </a:rPr>
              <a:t>Microsoft Research team</a:t>
            </a:r>
            <a:endParaRPr lang="en-US" sz="1050" spc="-4">
              <a:solidFill>
                <a:srgbClr val="091F2C"/>
              </a:solidFill>
              <a:latin typeface="Segoe Sans Text" pitchFamily="2" charset="0"/>
              <a:cs typeface="Segoe Sans Text" pitchFamily="2" charset="0"/>
            </a:endParaRPr>
          </a:p>
          <a:p>
            <a:pPr marL="142869" indent="-142869" defTabSz="761970">
              <a:lnSpc>
                <a:spcPct val="110000"/>
              </a:lnSpc>
              <a:buClr>
                <a:srgbClr val="D4EC8E"/>
              </a:buClr>
              <a:buFont typeface="Arial" panose="020B0604020202020204" pitchFamily="34" charset="0"/>
              <a:buChar char="•"/>
              <a:defRPr/>
            </a:pPr>
            <a:endParaRPr lang="en-US" sz="1000" spc="-4">
              <a:solidFill>
                <a:srgbClr val="091F2C"/>
              </a:solidFill>
              <a:latin typeface="Segoe Sans Text" pitchFamily="2" charset="0"/>
              <a:ea typeface="Segoe UI" panose="020B0502040204020203" pitchFamily="34" charset="0"/>
              <a:cs typeface="Segoe Sans Text" pitchFamily="2" charset="0"/>
            </a:endParaRPr>
          </a:p>
          <a:p>
            <a:pPr marL="171450" indent="-171450" defTabSz="761970">
              <a:lnSpc>
                <a:spcPct val="110000"/>
              </a:lnSpc>
              <a:buClr>
                <a:srgbClr val="D4EC8E"/>
              </a:buClr>
              <a:buFont typeface="Arial" panose="020B0604020202020204" pitchFamily="34" charset="0"/>
              <a:buChar char="•"/>
            </a:pPr>
            <a:endParaRPr lang="en-US" sz="1000" spc="-4">
              <a:solidFill>
                <a:srgbClr val="091F2C"/>
              </a:solidFill>
              <a:latin typeface="Segoe Sans Text" pitchFamily="2" charset="0"/>
              <a:ea typeface="Segoe UI" panose="020B0502040204020203" pitchFamily="34" charset="0"/>
              <a:cs typeface="Segoe Sans Text" pitchFamily="2" charset="0"/>
            </a:endParaRPr>
          </a:p>
          <a:p>
            <a:pPr defTabSz="761970">
              <a:lnSpc>
                <a:spcPct val="110000"/>
              </a:lnSpc>
              <a:buClr>
                <a:srgbClr val="D4EC8E"/>
              </a:buClr>
            </a:pPr>
            <a:endParaRPr lang="en-US" sz="1000" spc="-4">
              <a:solidFill>
                <a:srgbClr val="091F2C"/>
              </a:solidFill>
              <a:latin typeface="Segoe Sans Text" pitchFamily="2" charset="0"/>
              <a:ea typeface="Segoe UI" panose="020B0502040204020203" pitchFamily="34" charset="0"/>
              <a:cs typeface="Segoe Sans Text" pitchFamily="2" charset="0"/>
            </a:endParaRPr>
          </a:p>
        </p:txBody>
      </p:sp>
      <p:sp>
        <p:nvSpPr>
          <p:cNvPr id="8" name="TextBox 2">
            <a:extLst>
              <a:ext uri="{FF2B5EF4-FFF2-40B4-BE49-F238E27FC236}">
                <a16:creationId xmlns:a16="http://schemas.microsoft.com/office/drawing/2014/main" id="{F61193E5-FC25-8E3F-CA3B-7C4BA43C8D53}"/>
              </a:ext>
            </a:extLst>
          </p:cNvPr>
          <p:cNvSpPr txBox="1"/>
          <p:nvPr/>
        </p:nvSpPr>
        <p:spPr>
          <a:xfrm>
            <a:off x="8090408" y="1786062"/>
            <a:ext cx="3619500" cy="4667248"/>
          </a:xfrm>
          <a:prstGeom prst="rect">
            <a:avLst/>
          </a:prstGeom>
          <a:solidFill>
            <a:schemeClr val="bg1"/>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1333" b="1" spc="-4">
                <a:solidFill>
                  <a:srgbClr val="091F2C"/>
                </a:solidFill>
                <a:latin typeface="Segoe Sans Text Semibold" pitchFamily="2" charset="0"/>
                <a:cs typeface="Segoe Sans Text Semibold" pitchFamily="2" charset="0"/>
              </a:rPr>
              <a:t>Collaborate</a:t>
            </a:r>
          </a:p>
          <a:p>
            <a:pPr marL="171450" indent="-171450" defTabSz="761970">
              <a:lnSpc>
                <a:spcPct val="110000"/>
              </a:lnSpc>
              <a:buClr>
                <a:srgbClr val="D4EC8E"/>
              </a:buClr>
              <a:buFont typeface="Arial" panose="020B0604020202020204" pitchFamily="34" charset="0"/>
              <a:buChar char="•"/>
              <a:defRPr/>
            </a:pPr>
            <a:r>
              <a:rPr lang="en-US" sz="1050" spc="-4">
                <a:solidFill>
                  <a:srgbClr val="091F2C"/>
                </a:solidFill>
                <a:latin typeface="Segoe Sans Text" pitchFamily="2" charset="0"/>
                <a:cs typeface="Segoe Sans Text" pitchFamily="2" charset="0"/>
              </a:rPr>
              <a:t>Encourage various means of responding and interacting and ensure to make space and time in the conversation for all individuals regardless of live or virtual attendance.</a:t>
            </a:r>
          </a:p>
          <a:p>
            <a:pPr marL="171450" indent="-171450" defTabSz="761970">
              <a:lnSpc>
                <a:spcPct val="110000"/>
              </a:lnSpc>
              <a:buClr>
                <a:srgbClr val="D4EC8E"/>
              </a:buClr>
              <a:buFont typeface="Arial" panose="020B0604020202020204" pitchFamily="34" charset="0"/>
              <a:buChar char="•"/>
              <a:defRPr/>
            </a:pPr>
            <a:r>
              <a:rPr lang="en-US" sz="1050" spc="-4">
                <a:solidFill>
                  <a:srgbClr val="091F2C"/>
                </a:solidFill>
                <a:latin typeface="Segoe Sans Text" pitchFamily="2" charset="0"/>
                <a:cs typeface="Segoe Sans Text" pitchFamily="2" charset="0"/>
              </a:rPr>
              <a:t>Request all attendees introduce themselves each time they are speaking and request participants to mute themselves when they are not speaking-especially critical for the blind/low vision community.</a:t>
            </a:r>
          </a:p>
          <a:p>
            <a:pPr marL="171450" indent="-171450" defTabSz="761970">
              <a:lnSpc>
                <a:spcPct val="110000"/>
              </a:lnSpc>
              <a:buClr>
                <a:srgbClr val="D4EC8E"/>
              </a:buClr>
              <a:buFont typeface="Arial" panose="020B0604020202020204" pitchFamily="34" charset="0"/>
              <a:buChar char="•"/>
              <a:defRPr/>
            </a:pPr>
            <a:r>
              <a:rPr lang="en-US" sz="1050" spc="-4">
                <a:solidFill>
                  <a:srgbClr val="091F2C"/>
                </a:solidFill>
                <a:latin typeface="Segoe Sans Text" pitchFamily="2" charset="0"/>
                <a:cs typeface="Segoe Sans Text" pitchFamily="2" charset="0"/>
              </a:rPr>
              <a:t>Instruct attendees on using the Raise Hand feature</a:t>
            </a:r>
          </a:p>
          <a:p>
            <a:pPr marL="171450" indent="-171450" defTabSz="761970">
              <a:lnSpc>
                <a:spcPct val="110000"/>
              </a:lnSpc>
              <a:buClr>
                <a:srgbClr val="D4EC8E"/>
              </a:buClr>
              <a:buFont typeface="Arial" panose="020B0604020202020204" pitchFamily="34" charset="0"/>
              <a:buChar char="•"/>
              <a:defRPr/>
            </a:pPr>
            <a:r>
              <a:rPr lang="en-US" sz="1050" spc="-4">
                <a:solidFill>
                  <a:srgbClr val="091F2C"/>
                </a:solidFill>
                <a:latin typeface="Segoe Sans Text" pitchFamily="2" charset="0"/>
                <a:cs typeface="Segoe Sans Text" pitchFamily="2" charset="0"/>
              </a:rPr>
              <a:t>Instruct attendees on turning on captions</a:t>
            </a:r>
          </a:p>
          <a:p>
            <a:pPr marL="171450" indent="-171450" defTabSz="761970">
              <a:lnSpc>
                <a:spcPct val="110000"/>
              </a:lnSpc>
              <a:buClr>
                <a:srgbClr val="D4EC8E"/>
              </a:buClr>
              <a:buFont typeface="Arial" panose="020B0604020202020204" pitchFamily="34" charset="0"/>
              <a:buChar char="•"/>
              <a:defRPr/>
            </a:pPr>
            <a:r>
              <a:rPr lang="en-US" sz="1050" spc="-4">
                <a:solidFill>
                  <a:srgbClr val="091F2C"/>
                </a:solidFill>
                <a:latin typeface="Segoe Sans Text" pitchFamily="2" charset="0"/>
                <a:cs typeface="Segoe Sans Text" pitchFamily="2" charset="0"/>
              </a:rPr>
              <a:t>Turn on Transcription, if appropriate. </a:t>
            </a:r>
          </a:p>
          <a:p>
            <a:pPr marL="171450" indent="-171450" defTabSz="761970">
              <a:lnSpc>
                <a:spcPct val="110000"/>
              </a:lnSpc>
              <a:buClr>
                <a:srgbClr val="D4EC8E"/>
              </a:buClr>
              <a:buFont typeface="Arial" panose="020B0604020202020204" pitchFamily="34" charset="0"/>
              <a:buChar char="•"/>
              <a:defRPr/>
            </a:pPr>
            <a:r>
              <a:rPr lang="en-US" sz="1050" spc="-4">
                <a:solidFill>
                  <a:srgbClr val="091F2C"/>
                </a:solidFill>
                <a:latin typeface="Segoe Sans Text" pitchFamily="2" charset="0"/>
                <a:cs typeface="Segoe Sans Text" pitchFamily="2" charset="0"/>
              </a:rPr>
              <a:t>Instruct attendees on how to use the Spotlight feature</a:t>
            </a:r>
          </a:p>
        </p:txBody>
      </p:sp>
    </p:spTree>
    <p:custDataLst>
      <p:tags r:id="rId1"/>
    </p:custDataLst>
    <p:extLst>
      <p:ext uri="{BB962C8B-B14F-4D97-AF65-F5344CB8AC3E}">
        <p14:creationId xmlns:p14="http://schemas.microsoft.com/office/powerpoint/2010/main" val="26931852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91F2C"/>
        </a:solidFill>
        <a:effectLst/>
      </p:bgPr>
    </p:bg>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CAFD341C-97FF-F5C2-42C0-B2E71958F338}"/>
              </a:ext>
            </a:extLst>
          </p:cNvPr>
          <p:cNvSpPr txBox="1">
            <a:spLocks noGrp="1"/>
          </p:cNvSpPr>
          <p:nvPr>
            <p:ph type="title"/>
          </p:nvPr>
        </p:nvSpPr>
        <p:spPr>
          <a:xfrm>
            <a:off x="852261" y="2692922"/>
            <a:ext cx="4391543" cy="564684"/>
          </a:xfrm>
          <a:prstGeom prst="rect">
            <a:avLst/>
          </a:prstGeom>
          <a:noFill/>
          <a:ln>
            <a:noFill/>
            <a:prstDash/>
          </a:ln>
          <a:effectLst/>
        </p:spPr>
        <p:txBody>
          <a:bodyPr rot="0" spcFirstLastPara="0" vertOverflow="overflow" horzOverflow="overflow" vert="horz" wrap="square" lIns="0" tIns="10583" rIns="0" bIns="0" numCol="1" spcCol="0" rtlCol="0" fromWordArt="0" anchor="t" anchorCtr="0" forceAA="0" compatLnSpc="1">
            <a:prstTxWarp prst="textNoShape">
              <a:avLst/>
            </a:prstTxWarp>
            <a:spAutoFit/>
          </a:bodyPr>
          <a:lstStyle>
            <a:lvl1pPr>
              <a:defRPr b="1" i="0">
                <a:latin typeface="Segoe UI Semibold" charset="0"/>
                <a:ea typeface="+mj-ea"/>
                <a:cs typeface="Segoe UI Semibold" charset="0"/>
              </a:defRPr>
            </a:lvl1pPr>
          </a:lstStyle>
          <a:p>
            <a:pPr marL="10583" algn="l" defTabSz="761970" rtl="0">
              <a:spcBef>
                <a:spcPts val="83"/>
              </a:spcBef>
              <a:defRPr/>
            </a:pPr>
            <a:r>
              <a:rPr lang="en-US" sz="3600" cap="none" spc="0">
                <a:ln>
                  <a:noFill/>
                </a:ln>
                <a:solidFill>
                  <a:srgbClr val="702573"/>
                </a:solidFill>
                <a:latin typeface="Segoe Sans Display Semibold" pitchFamily="2" charset="0"/>
                <a:ea typeface="Segoe UI Emoji" panose="020B0502040204020203" pitchFamily="34" charset="0"/>
                <a:cs typeface="Segoe Sans Display Semibold" pitchFamily="2" charset="0"/>
              </a:rPr>
              <a:t>5 | Content</a:t>
            </a:r>
          </a:p>
        </p:txBody>
      </p:sp>
      <p:sp>
        <p:nvSpPr>
          <p:cNvPr id="2" name="TextBox 1">
            <a:extLst>
              <a:ext uri="{FF2B5EF4-FFF2-40B4-BE49-F238E27FC236}">
                <a16:creationId xmlns:a16="http://schemas.microsoft.com/office/drawing/2014/main" id="{33EC3311-87E8-6508-AB66-5E00F06C3F64}"/>
              </a:ext>
            </a:extLst>
          </p:cNvPr>
          <p:cNvSpPr txBox="1"/>
          <p:nvPr/>
        </p:nvSpPr>
        <p:spPr>
          <a:xfrm>
            <a:off x="5648325" y="1486125"/>
            <a:ext cx="5691414" cy="470660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761970">
              <a:lnSpc>
                <a:spcPct val="110000"/>
              </a:lnSpc>
              <a:spcBef>
                <a:spcPts val="1200"/>
              </a:spcBef>
            </a:pPr>
            <a:r>
              <a:rPr lang="en-US">
                <a:solidFill>
                  <a:srgbClr val="2E2F2E"/>
                </a:solidFill>
                <a:latin typeface="Segoe UI" panose="020B0502040204020203" pitchFamily="34" charset="0"/>
                <a:ea typeface="Yu Mincho" panose="02020400000000000000" pitchFamily="18" charset="-128"/>
              </a:rPr>
              <a:t>Crafting and shaping content while prioritizing accessibility guarantees readiness for a diverse audience. </a:t>
            </a:r>
          </a:p>
          <a:p>
            <a:pPr defTabSz="761970">
              <a:lnSpc>
                <a:spcPct val="110000"/>
              </a:lnSpc>
              <a:spcBef>
                <a:spcPts val="1200"/>
              </a:spcBef>
            </a:pPr>
            <a:r>
              <a:rPr lang="en-US">
                <a:solidFill>
                  <a:srgbClr val="2E2F2E"/>
                </a:solidFill>
                <a:latin typeface="Segoe UI" panose="020B0502040204020203" pitchFamily="34" charset="0"/>
                <a:ea typeface="Yu Mincho" panose="02020400000000000000" pitchFamily="18" charset="-128"/>
              </a:rPr>
              <a:t>In the realm of virtual or hybrid events, effective communication goes beyond spoken words—it encompasses thoughtful consideration of visual content, accessibility, and participant engagement.</a:t>
            </a:r>
          </a:p>
          <a:p>
            <a:pPr defTabSz="761970">
              <a:lnSpc>
                <a:spcPct val="110000"/>
              </a:lnSpc>
              <a:spcBef>
                <a:spcPts val="1200"/>
              </a:spcBef>
            </a:pPr>
            <a:r>
              <a:rPr lang="en-US">
                <a:solidFill>
                  <a:srgbClr val="2E2F2E"/>
                </a:solidFill>
                <a:latin typeface="Segoe UI" panose="020B0502040204020203" pitchFamily="34" charset="0"/>
                <a:ea typeface="Yu Mincho" panose="02020400000000000000" pitchFamily="18" charset="-128"/>
              </a:rPr>
              <a:t>By incorporating live audio descriptions, captions, or Communication Access Real-Time 'CART' accessibility features, as needed, content creators can ensure their messages are effectively communicated to all audiences.</a:t>
            </a:r>
          </a:p>
          <a:p>
            <a:pPr defTabSz="761970">
              <a:lnSpc>
                <a:spcPct val="110000"/>
              </a:lnSpc>
              <a:spcBef>
                <a:spcPts val="1200"/>
              </a:spcBef>
            </a:pPr>
            <a:r>
              <a:rPr lang="en-US">
                <a:solidFill>
                  <a:srgbClr val="702573"/>
                </a:solidFill>
                <a:latin typeface="Segoe Sans Text" pitchFamily="2" charset="0"/>
                <a:cs typeface="Segoe Sans Text" pitchFamily="2" charset="0"/>
              </a:rPr>
              <a:t>Ask yourself: Is my content accessible?</a:t>
            </a:r>
          </a:p>
          <a:p>
            <a:pPr defTabSz="761970">
              <a:lnSpc>
                <a:spcPct val="110000"/>
              </a:lnSpc>
              <a:spcBef>
                <a:spcPts val="1200"/>
              </a:spcBef>
            </a:pPr>
            <a:endParaRPr lang="en-US">
              <a:solidFill>
                <a:srgbClr val="2E2F2E"/>
              </a:solidFill>
              <a:latin typeface="Segoe UI" panose="020B0502040204020203" pitchFamily="34" charset="0"/>
              <a:ea typeface="Yu Mincho" panose="02020400000000000000" pitchFamily="18" charset="-128"/>
              <a:cs typeface="Segoe Sans Text" pitchFamily="2" charset="0"/>
            </a:endParaRPr>
          </a:p>
          <a:p>
            <a:pPr defTabSz="761970">
              <a:lnSpc>
                <a:spcPct val="110000"/>
              </a:lnSpc>
              <a:spcBef>
                <a:spcPts val="1200"/>
              </a:spcBef>
            </a:pPr>
            <a:endParaRPr lang="en-US">
              <a:solidFill>
                <a:srgbClr val="2E2F2E"/>
              </a:solidFill>
              <a:latin typeface="Segoe UI" panose="020B0502040204020203" pitchFamily="34" charset="0"/>
              <a:ea typeface="Yu Mincho" panose="02020400000000000000" pitchFamily="18" charset="-128"/>
              <a:cs typeface="Segoe Sans Text" pitchFamily="2" charset="0"/>
            </a:endParaRPr>
          </a:p>
        </p:txBody>
      </p:sp>
      <p:pic>
        <p:nvPicPr>
          <p:cNvPr id="3" name="Picture 2">
            <a:extLst>
              <a:ext uri="{FF2B5EF4-FFF2-40B4-BE49-F238E27FC236}">
                <a16:creationId xmlns:a16="http://schemas.microsoft.com/office/drawing/2014/main" id="{34B6B74B-F618-89C3-1724-A142EFF5B1B6}"/>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7317" t="45107" b="844"/>
          <a:stretch/>
        </p:blipFill>
        <p:spPr>
          <a:xfrm>
            <a:off x="0" y="6191250"/>
            <a:ext cx="12192000" cy="929397"/>
          </a:xfrm>
          <a:prstGeom prst="rect">
            <a:avLst/>
          </a:prstGeom>
        </p:spPr>
      </p:pic>
    </p:spTree>
    <p:custDataLst>
      <p:tags r:id="rId1"/>
    </p:custDataLst>
    <p:extLst>
      <p:ext uri="{BB962C8B-B14F-4D97-AF65-F5344CB8AC3E}">
        <p14:creationId xmlns:p14="http://schemas.microsoft.com/office/powerpoint/2010/main" val="2682276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a:extLst>
            <a:ext uri="{FF2B5EF4-FFF2-40B4-BE49-F238E27FC236}">
              <a16:creationId xmlns:a16="http://schemas.microsoft.com/office/drawing/2014/main" id="{EAD31FAD-36E1-FF38-5D48-7D8E505D262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65E4AB5-EB3E-0962-0BAD-054C068D472F}"/>
              </a:ext>
            </a:extLst>
          </p:cNvPr>
          <p:cNvSpPr>
            <a:spLocks noGrp="1"/>
          </p:cNvSpPr>
          <p:nvPr>
            <p:ph type="title"/>
          </p:nvPr>
        </p:nvSpPr>
        <p:spPr>
          <a:xfrm>
            <a:off x="476250" y="476251"/>
            <a:ext cx="2667000" cy="205569"/>
          </a:xfrm>
        </p:spPr>
        <p:txBody>
          <a:bodyPr/>
          <a:lstStyle/>
          <a:p>
            <a:pPr defTabSz="761970">
              <a:lnSpc>
                <a:spcPct val="110000"/>
              </a:lnSpc>
              <a:spcBef>
                <a:spcPts val="250"/>
              </a:spcBef>
              <a:spcAft>
                <a:spcPts val="500"/>
              </a:spcAft>
            </a:pPr>
            <a:r>
              <a:rPr lang="en-US" sz="1333" b="1">
                <a:latin typeface="Segoe Sans Display Semibold" pitchFamily="2" charset="0"/>
                <a:cs typeface="Segoe Sans Display Semibold" pitchFamily="2" charset="0"/>
              </a:rPr>
              <a:t>inclusive presentations</a:t>
            </a:r>
          </a:p>
        </p:txBody>
      </p:sp>
      <p:sp>
        <p:nvSpPr>
          <p:cNvPr id="5" name="Top Center text callout">
            <a:extLst>
              <a:ext uri="{FF2B5EF4-FFF2-40B4-BE49-F238E27FC236}">
                <a16:creationId xmlns:a16="http://schemas.microsoft.com/office/drawing/2014/main" id="{FBC0C4E3-2683-6F76-2EC0-797576A402F6}"/>
              </a:ext>
            </a:extLst>
          </p:cNvPr>
          <p:cNvSpPr txBox="1"/>
          <p:nvPr/>
        </p:nvSpPr>
        <p:spPr>
          <a:xfrm>
            <a:off x="3340318" y="305830"/>
            <a:ext cx="7632482" cy="546410"/>
          </a:xfrm>
          <a:prstGeom prst="rect">
            <a:avLst/>
          </a:prstGeom>
        </p:spPr>
        <p:txBody>
          <a:bodyPr vert="horz" wrap="square" lIns="0" tIns="0" rIns="0" bIns="0" rtlCol="0" anchor="t">
            <a:noAutofit/>
          </a:bodyPr>
          <a:lstStyle>
            <a:defPPr>
              <a:defRPr lang="en-US"/>
            </a:defPPr>
            <a:lvl1pPr marR="5080">
              <a:lnSpc>
                <a:spcPct val="110000"/>
              </a:lnSpc>
              <a:spcBef>
                <a:spcPts val="300"/>
              </a:spcBef>
              <a:spcAft>
                <a:spcPts val="600"/>
              </a:spcAft>
              <a:defRPr sz="1200">
                <a:latin typeface="Segoe Sans Text" pitchFamily="2" charset="0"/>
                <a:cs typeface="Segoe Sans Text" pitchFamily="2" charset="0"/>
              </a:defRPr>
            </a:lvl1pPr>
          </a:lstStyle>
          <a:p>
            <a:pPr marL="0" marR="4233" lvl="0" indent="0" algn="l" defTabSz="761970" rtl="0" eaLnBrk="1" fontAlgn="auto" latinLnBrk="0" hangingPunct="1">
              <a:lnSpc>
                <a:spcPct val="110000"/>
              </a:lnSpc>
              <a:spcBef>
                <a:spcPts val="250"/>
              </a:spcBef>
              <a:spcAft>
                <a:spcPts val="500"/>
              </a:spcAft>
              <a:buClrTx/>
              <a:buSzTx/>
              <a:buFontTx/>
              <a:buNone/>
              <a:tabLst/>
              <a:defRPr/>
            </a:pPr>
            <a:r>
              <a:rPr lang="en-US" sz="1600">
                <a:solidFill>
                  <a:srgbClr val="2E2F2E"/>
                </a:solidFill>
              </a:rPr>
              <a:t>In ensuring an inclusive meeting environment, it's crucial to actively engage both in-room and remote participants, valuing their input equally.</a:t>
            </a:r>
          </a:p>
        </p:txBody>
      </p:sp>
      <p:sp>
        <p:nvSpPr>
          <p:cNvPr id="4" name="Rectangle 3">
            <a:extLst>
              <a:ext uri="{FF2B5EF4-FFF2-40B4-BE49-F238E27FC236}">
                <a16:creationId xmlns:a16="http://schemas.microsoft.com/office/drawing/2014/main" id="{80981070-A32D-DC84-A44B-F41D3F78DA8F}"/>
              </a:ext>
              <a:ext uri="{C183D7F6-B498-43B3-948B-1728B52AA6E4}">
                <adec:decorative xmlns:adec="http://schemas.microsoft.com/office/drawing/2017/decorative" val="1"/>
              </a:ext>
            </a:extLst>
          </p:cNvPr>
          <p:cNvSpPr/>
          <p:nvPr/>
        </p:nvSpPr>
        <p:spPr>
          <a:xfrm>
            <a:off x="190500" y="2194560"/>
            <a:ext cx="11811000" cy="4670323"/>
          </a:xfrm>
          <a:prstGeom prst="rect">
            <a:avLst/>
          </a:prstGeom>
          <a:solidFill>
            <a:srgbClr val="FFB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EFFFE"/>
              </a:solidFill>
              <a:effectLst/>
              <a:uLnTx/>
              <a:uFillTx/>
              <a:latin typeface="Calibri"/>
              <a:ea typeface="+mn-ea"/>
              <a:cs typeface="+mn-cs"/>
            </a:endParaRPr>
          </a:p>
        </p:txBody>
      </p:sp>
      <p:sp>
        <p:nvSpPr>
          <p:cNvPr id="6" name="TextBox 1">
            <a:extLst>
              <a:ext uri="{FF2B5EF4-FFF2-40B4-BE49-F238E27FC236}">
                <a16:creationId xmlns:a16="http://schemas.microsoft.com/office/drawing/2014/main" id="{726193BF-EE8C-9F21-FE2A-3ED911CCEEE6}"/>
              </a:ext>
            </a:extLst>
          </p:cNvPr>
          <p:cNvSpPr txBox="1"/>
          <p:nvPr/>
        </p:nvSpPr>
        <p:spPr>
          <a:xfrm>
            <a:off x="482094"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2167" b="0" i="0" u="none" strike="noStrike" kern="1200" cap="all" spc="42" normalizeH="0" baseline="0" noProof="0">
                <a:ln>
                  <a:noFill/>
                </a:ln>
                <a:solidFill>
                  <a:srgbClr val="2A446F"/>
                </a:solidFill>
                <a:effectLst/>
                <a:uLnTx/>
                <a:uFillTx/>
                <a:latin typeface="Segoe Sans Display" pitchFamily="2" charset="0"/>
                <a:ea typeface="+mn-ea"/>
                <a:cs typeface="Segoe Sans Display" pitchFamily="2" charset="0"/>
              </a:rPr>
              <a:t>1</a:t>
            </a:r>
          </a:p>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1333" b="1" i="0" u="none" strike="noStrike" kern="1200" cap="none" spc="0" normalizeH="0" baseline="0" noProof="0">
                <a:ln>
                  <a:noFill/>
                </a:ln>
                <a:solidFill>
                  <a:srgbClr val="091F2C"/>
                </a:solidFill>
                <a:effectLst/>
                <a:uLnTx/>
                <a:uFillTx/>
                <a:latin typeface="Segoe Sans Display Semibold" pitchFamily="2" charset="0"/>
                <a:ea typeface="Segoe UI" panose="020B0502040204020203" pitchFamily="34" charset="0"/>
                <a:cs typeface="Segoe Sans Display Semibold" pitchFamily="2" charset="0"/>
              </a:rPr>
              <a:t>Make materials accessible.</a:t>
            </a:r>
          </a:p>
          <a:p>
            <a:pPr marL="0" marR="0" lvl="0" indent="0" algn="l" defTabSz="761970" rtl="0" eaLnBrk="1" fontAlgn="auto" latinLnBrk="0" hangingPunct="1">
              <a:lnSpc>
                <a:spcPct val="110000"/>
              </a:lnSpc>
              <a:spcBef>
                <a:spcPts val="250"/>
              </a:spcBef>
              <a:spcAft>
                <a:spcPts val="500"/>
              </a:spcAft>
              <a:buClrTx/>
              <a:buSzTx/>
              <a:buFontTx/>
              <a:buNone/>
              <a:tabLst/>
              <a:defRPr/>
            </a:pPr>
            <a:r>
              <a:rPr lang="en-US" sz="1000">
                <a:solidFill>
                  <a:srgbClr val="2E2F2E"/>
                </a:solidFill>
                <a:latin typeface="Segoe Sans Text" pitchFamily="2" charset="0"/>
                <a:ea typeface="Yu Mincho" panose="02020400000000000000" pitchFamily="18" charset="-128"/>
                <a:cs typeface="Segoe Sans Text" pitchFamily="2" charset="0"/>
              </a:rPr>
              <a:t>Your PowerPoint presentation or any handouts provided must be accessible. </a:t>
            </a:r>
          </a:p>
          <a:p>
            <a:pPr marL="0" marR="0" lvl="0" indent="0" algn="l" defTabSz="761970" rtl="0" eaLnBrk="1" fontAlgn="auto" latinLnBrk="0" hangingPunct="1">
              <a:lnSpc>
                <a:spcPct val="110000"/>
              </a:lnSpc>
              <a:spcBef>
                <a:spcPts val="250"/>
              </a:spcBef>
              <a:spcAft>
                <a:spcPts val="500"/>
              </a:spcAft>
              <a:buClrTx/>
              <a:buSzTx/>
              <a:buFontTx/>
              <a:buNone/>
              <a:tabLst/>
              <a:defRPr/>
            </a:pPr>
            <a:r>
              <a:rPr lang="en-US" sz="1000">
                <a:solidFill>
                  <a:srgbClr val="2E2F2E"/>
                </a:solidFill>
                <a:latin typeface="Segoe Sans Text" pitchFamily="2" charset="0"/>
                <a:ea typeface="Yu Mincho" panose="02020400000000000000" pitchFamily="18" charset="-128"/>
                <a:cs typeface="Segoe Sans Text" pitchFamily="2" charset="0"/>
              </a:rPr>
              <a:t>Use the Accessibility Checker in PowerPoint to make sure you meet the bar for accessibility.</a:t>
            </a:r>
          </a:p>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1000" b="0" i="0" u="none" strike="noStrike" kern="1200" cap="none" spc="-4" normalizeH="0" baseline="0" noProof="0">
                <a:ln>
                  <a:noFill/>
                </a:ln>
                <a:solidFill>
                  <a:srgbClr val="2E2F2E"/>
                </a:solidFill>
                <a:effectLst/>
                <a:uLnTx/>
                <a:uFillTx/>
                <a:latin typeface="Segoe Sans Text" pitchFamily="2" charset="0"/>
                <a:ea typeface="Yu Mincho" panose="02020400000000000000" pitchFamily="18" charset="-128"/>
                <a:cs typeface="Segoe Sans Text" pitchFamily="2" charset="0"/>
              </a:rPr>
              <a:t>Share content with attendees prior to the meeting. </a:t>
            </a:r>
            <a:endParaRPr kumimoji="0" lang="en-US" sz="10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endParaRPr>
          </a:p>
        </p:txBody>
      </p:sp>
      <p:sp>
        <p:nvSpPr>
          <p:cNvPr id="7" name="TextBox 2">
            <a:extLst>
              <a:ext uri="{FF2B5EF4-FFF2-40B4-BE49-F238E27FC236}">
                <a16:creationId xmlns:a16="http://schemas.microsoft.com/office/drawing/2014/main" id="{F6FA59D2-8DEF-51E6-B60E-7F278C0F3C12}"/>
              </a:ext>
            </a:extLst>
          </p:cNvPr>
          <p:cNvSpPr txBox="1"/>
          <p:nvPr/>
        </p:nvSpPr>
        <p:spPr>
          <a:xfrm>
            <a:off x="4286250"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2167" b="0" i="0" u="none" strike="noStrike" kern="1200" cap="all" spc="42" normalizeH="0" baseline="0" noProof="0">
                <a:ln>
                  <a:noFill/>
                </a:ln>
                <a:solidFill>
                  <a:srgbClr val="2A446F"/>
                </a:solidFill>
                <a:effectLst/>
                <a:uLnTx/>
                <a:uFillTx/>
                <a:latin typeface="Segoe Sans Display" pitchFamily="2" charset="0"/>
                <a:ea typeface="+mn-ea"/>
                <a:cs typeface="Segoe Sans Display" pitchFamily="2" charset="0"/>
              </a:rPr>
              <a:t>2</a:t>
            </a:r>
          </a:p>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1333" b="1" i="0" u="none" strike="noStrike" kern="1200" cap="none" spc="0" normalizeH="0" baseline="0" noProof="0">
                <a:ln>
                  <a:noFill/>
                </a:ln>
                <a:solidFill>
                  <a:srgbClr val="091F2C"/>
                </a:solidFill>
                <a:effectLst/>
                <a:uLnTx/>
                <a:uFillTx/>
                <a:latin typeface="Segoe Sans Display Semibold" pitchFamily="2" charset="0"/>
                <a:ea typeface="+mn-ea"/>
                <a:cs typeface="Segoe Sans Display Semibold" pitchFamily="2" charset="0"/>
              </a:rPr>
              <a:t>Use a microphone.   </a:t>
            </a:r>
          </a:p>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1000" b="0" i="0" u="none" strike="noStrike" kern="1200" cap="none" spc="-4" normalizeH="0" baseline="0" noProof="0">
                <a:ln>
                  <a:noFill/>
                </a:ln>
                <a:solidFill>
                  <a:srgbClr val="091F2C"/>
                </a:solidFill>
                <a:effectLst/>
                <a:uLnTx/>
                <a:uFillTx/>
                <a:latin typeface="Segoe Sans Text" pitchFamily="2" charset="0"/>
                <a:cs typeface="Segoe Sans Text" pitchFamily="2" charset="0"/>
              </a:rPr>
              <a:t>Microphones help to create more accurate captions and transcripts.. </a:t>
            </a:r>
          </a:p>
          <a:p>
            <a:pPr marL="0" marR="0" lvl="0" indent="0" algn="l" defTabSz="761970" rtl="0" eaLnBrk="1" fontAlgn="auto" latinLnBrk="0" hangingPunct="1">
              <a:lnSpc>
                <a:spcPct val="110000"/>
              </a:lnSpc>
              <a:spcBef>
                <a:spcPts val="250"/>
              </a:spcBef>
              <a:spcAft>
                <a:spcPts val="500"/>
              </a:spcAft>
              <a:buClrTx/>
              <a:buSzTx/>
              <a:buFontTx/>
              <a:buNone/>
              <a:tabLst/>
              <a:defRPr/>
            </a:pPr>
            <a:r>
              <a:rPr lang="en-US" sz="1000" spc="-8">
                <a:solidFill>
                  <a:srgbClr val="0A1F2B"/>
                </a:solidFill>
                <a:latin typeface="Segoe Sans Text" pitchFamily="2" charset="0"/>
                <a:cs typeface="Segoe Sans Text" pitchFamily="2" charset="0"/>
              </a:rPr>
              <a:t>Ask participants to mute themselves rather than muting everyone on the call. </a:t>
            </a:r>
            <a:endParaRPr kumimoji="0" lang="en-US" sz="1000" b="0" i="0" u="none" strike="noStrike" kern="1200" cap="none" spc="-4" normalizeH="0" baseline="0" noProof="0">
              <a:ln>
                <a:noFill/>
              </a:ln>
              <a:solidFill>
                <a:srgbClr val="091F2C"/>
              </a:solidFill>
              <a:effectLst/>
              <a:uLnTx/>
              <a:uFillTx/>
              <a:latin typeface="Segoe Sans Text" pitchFamily="2" charset="0"/>
              <a:cs typeface="Segoe Sans Text" pitchFamily="2" charset="0"/>
            </a:endParaRPr>
          </a:p>
        </p:txBody>
      </p:sp>
      <p:sp>
        <p:nvSpPr>
          <p:cNvPr id="8" name="TextBox 3">
            <a:extLst>
              <a:ext uri="{FF2B5EF4-FFF2-40B4-BE49-F238E27FC236}">
                <a16:creationId xmlns:a16="http://schemas.microsoft.com/office/drawing/2014/main" id="{0CE2D558-D0F4-407A-CABB-521F75E21E8E}"/>
              </a:ext>
            </a:extLst>
          </p:cNvPr>
          <p:cNvSpPr txBox="1"/>
          <p:nvPr/>
        </p:nvSpPr>
        <p:spPr>
          <a:xfrm>
            <a:off x="8096250"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2167" b="0" i="0" u="none" strike="noStrike" kern="1200" cap="all" spc="42" normalizeH="0" baseline="0" noProof="0">
                <a:ln>
                  <a:noFill/>
                </a:ln>
                <a:solidFill>
                  <a:srgbClr val="2A446F"/>
                </a:solidFill>
                <a:effectLst/>
                <a:uLnTx/>
                <a:uFillTx/>
                <a:latin typeface="Segoe Sans Display" pitchFamily="2" charset="0"/>
                <a:ea typeface="+mn-ea"/>
                <a:cs typeface="Segoe Sans Display" pitchFamily="2" charset="0"/>
              </a:rPr>
              <a:t>3</a:t>
            </a:r>
          </a:p>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1333" b="1" i="0" u="none" strike="noStrike" kern="1200" cap="none" spc="0" normalizeH="0" baseline="0" noProof="0">
                <a:ln>
                  <a:noFill/>
                </a:ln>
                <a:solidFill>
                  <a:srgbClr val="091F2C"/>
                </a:solidFill>
                <a:effectLst/>
                <a:uLnTx/>
                <a:uFillTx/>
                <a:latin typeface="Segoe Sans Display Semibold" pitchFamily="2" charset="0"/>
                <a:ea typeface="+mn-ea"/>
                <a:cs typeface="Segoe Sans Display Semibold" pitchFamily="2" charset="0"/>
              </a:rPr>
              <a:t>Describe your content.</a:t>
            </a:r>
          </a:p>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1000" b="0" i="0" u="none" strike="noStrike" kern="1200" cap="none" spc="-4" normalizeH="0" baseline="0" noProof="0">
                <a:ln>
                  <a:noFill/>
                </a:ln>
                <a:solidFill>
                  <a:srgbClr val="091F2C"/>
                </a:solidFill>
                <a:effectLst/>
                <a:uLnTx/>
                <a:uFillTx/>
                <a:latin typeface="Segoe Sans Text" pitchFamily="2" charset="0"/>
                <a:ea typeface="+mn-ea"/>
                <a:cs typeface="Segoe Sans Text" pitchFamily="2" charset="0"/>
              </a:rPr>
              <a:t>Clearly describe any images, charts, tables, etc. that are important for understanding the presentation content. </a:t>
            </a:r>
          </a:p>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1000" b="0" i="0" u="none" strike="noStrike" kern="1200" cap="none" spc="-4" normalizeH="0" baseline="0" noProof="0">
                <a:ln>
                  <a:noFill/>
                </a:ln>
                <a:solidFill>
                  <a:srgbClr val="091F2C"/>
                </a:solidFill>
                <a:effectLst/>
                <a:uLnTx/>
                <a:uFillTx/>
                <a:latin typeface="Segoe Sans Text" pitchFamily="2" charset="0"/>
                <a:ea typeface="+mn-ea"/>
                <a:cs typeface="Segoe Sans Text" pitchFamily="2" charset="0"/>
              </a:rPr>
              <a:t>Describe visual description of non-verbal action in the meeting e.g. “There are several audience members who have raised their hands.” </a:t>
            </a:r>
          </a:p>
        </p:txBody>
      </p:sp>
      <p:sp>
        <p:nvSpPr>
          <p:cNvPr id="9" name="TextBox 4">
            <a:extLst>
              <a:ext uri="{FF2B5EF4-FFF2-40B4-BE49-F238E27FC236}">
                <a16:creationId xmlns:a16="http://schemas.microsoft.com/office/drawing/2014/main" id="{78D57F5C-4822-1D6C-734C-3B38322B5139}"/>
              </a:ext>
            </a:extLst>
          </p:cNvPr>
          <p:cNvSpPr txBox="1"/>
          <p:nvPr/>
        </p:nvSpPr>
        <p:spPr>
          <a:xfrm>
            <a:off x="476250" y="4099560"/>
            <a:ext cx="3619500" cy="228600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2167" b="0" i="0" u="none" strike="noStrike" kern="1200" cap="all" spc="42" normalizeH="0" baseline="0" noProof="0">
                <a:ln>
                  <a:noFill/>
                </a:ln>
                <a:solidFill>
                  <a:srgbClr val="2A446F"/>
                </a:solidFill>
                <a:effectLst/>
                <a:uLnTx/>
                <a:uFillTx/>
                <a:latin typeface="Segoe Sans Display" pitchFamily="2" charset="0"/>
                <a:ea typeface="+mn-ea"/>
                <a:cs typeface="Segoe Sans Display" pitchFamily="2" charset="0"/>
              </a:rPr>
              <a:t>4</a:t>
            </a:r>
          </a:p>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1333" b="1" i="0" u="none" strike="noStrike" kern="1200" cap="none" spc="0" normalizeH="0" baseline="0" noProof="0">
                <a:ln>
                  <a:noFill/>
                </a:ln>
                <a:solidFill>
                  <a:srgbClr val="091F2C"/>
                </a:solidFill>
                <a:effectLst/>
                <a:uLnTx/>
                <a:uFillTx/>
                <a:latin typeface="Segoe Sans Display Semibold" pitchFamily="2" charset="0"/>
                <a:ea typeface="+mn-ea"/>
                <a:cs typeface="Segoe Sans Display Semibold" pitchFamily="2" charset="0"/>
              </a:rPr>
              <a:t>Address the audience.   </a:t>
            </a: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000" spc="-8">
                <a:solidFill>
                  <a:srgbClr val="0A1F2B"/>
                </a:solidFill>
                <a:latin typeface="Segoe Sans Text" pitchFamily="2" charset="0"/>
                <a:cs typeface="Segoe Sans Text" pitchFamily="2" charset="0"/>
              </a:rPr>
              <a:t>Assign a moderator role. If </a:t>
            </a:r>
            <a:r>
              <a:rPr kumimoji="0" lang="en-US" sz="1000" b="0" i="0" u="none" strike="noStrike" kern="100" cap="none" spc="0" normalizeH="0" baseline="0" noProof="0">
                <a:ln>
                  <a:noFill/>
                </a:ln>
                <a:solidFill>
                  <a:srgbClr val="2E2F2E"/>
                </a:solidFill>
                <a:effectLst/>
                <a:uLnTx/>
                <a:uFillTx/>
                <a:latin typeface="Segoe Sans Text" pitchFamily="2" charset="0"/>
                <a:ea typeface="Yu Mincho" panose="02020400000000000000" pitchFamily="18" charset="-128"/>
                <a:cs typeface="Segoe Sans Text" pitchFamily="2" charset="0"/>
              </a:rPr>
              <a:t>there is an interpreter, look at/address the participant, not the interpreter. </a:t>
            </a: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000" b="0" i="0" u="none" strike="noStrike" kern="100" cap="none" spc="0" normalizeH="0" baseline="0" noProof="0">
                <a:ln>
                  <a:noFill/>
                </a:ln>
                <a:solidFill>
                  <a:srgbClr val="2E2F2E"/>
                </a:solidFill>
                <a:effectLst/>
                <a:uLnTx/>
                <a:uFillTx/>
                <a:latin typeface="Segoe Sans Text" pitchFamily="2" charset="0"/>
                <a:ea typeface="Yu Mincho" panose="02020400000000000000" pitchFamily="18" charset="-128"/>
                <a:cs typeface="Segoe Sans Text" pitchFamily="2" charset="0"/>
              </a:rPr>
              <a:t>When addressing someone specifically, say their name to confirm you have that person’s attention. </a:t>
            </a: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000" b="0" i="0" u="none" strike="noStrike" kern="1200" cap="none" spc="-4" normalizeH="0" baseline="0" noProof="0">
                <a:ln>
                  <a:noFill/>
                </a:ln>
                <a:solidFill>
                  <a:srgbClr val="091F2C"/>
                </a:solidFill>
                <a:effectLst/>
                <a:uLnTx/>
                <a:uFillTx/>
                <a:latin typeface="Segoe Sans Text" pitchFamily="2" charset="0"/>
                <a:cs typeface="Segoe Sans Text" pitchFamily="2" charset="0"/>
              </a:rPr>
              <a:t>Repeat questions from the audience into the microphone</a:t>
            </a:r>
            <a:r>
              <a:rPr kumimoji="0" lang="en-US" sz="1000" b="0" i="0" u="none" strike="noStrike" kern="1200" cap="none" spc="-4" normalizeH="0" baseline="0" noProof="0">
                <a:ln>
                  <a:noFill/>
                </a:ln>
                <a:solidFill>
                  <a:srgbClr val="091F2C"/>
                </a:solidFill>
                <a:effectLst/>
                <a:uLnTx/>
                <a:uFillTx/>
                <a:latin typeface="Segoe Sans Text" pitchFamily="2" charset="0"/>
                <a:ea typeface="+mn-ea"/>
                <a:cs typeface="Segoe Sans Text" pitchFamily="2" charset="0"/>
              </a:rPr>
              <a:t>. </a:t>
            </a:r>
            <a:endParaRPr kumimoji="0" lang="en-US" sz="1000" b="0" i="0" u="none" strike="noStrike" kern="100" cap="none" spc="0" normalizeH="0" baseline="0" noProof="0">
              <a:ln>
                <a:noFill/>
              </a:ln>
              <a:solidFill>
                <a:srgbClr val="2E2F2E"/>
              </a:solidFill>
              <a:effectLst/>
              <a:uLnTx/>
              <a:uFillTx/>
              <a:latin typeface="Calibri" panose="020F0502020204030204" pitchFamily="34" charset="0"/>
              <a:ea typeface="Yu Mincho" panose="02020400000000000000" pitchFamily="18" charset="-128"/>
              <a:cs typeface="Times New Roman" panose="02020603050405020304" pitchFamily="18" charset="0"/>
            </a:endParaRPr>
          </a:p>
        </p:txBody>
      </p:sp>
      <p:sp>
        <p:nvSpPr>
          <p:cNvPr id="10" name="TextBox 5">
            <a:extLst>
              <a:ext uri="{FF2B5EF4-FFF2-40B4-BE49-F238E27FC236}">
                <a16:creationId xmlns:a16="http://schemas.microsoft.com/office/drawing/2014/main" id="{E1A5FB5F-F980-D921-341A-689B20508F29}"/>
              </a:ext>
            </a:extLst>
          </p:cNvPr>
          <p:cNvSpPr txBox="1"/>
          <p:nvPr/>
        </p:nvSpPr>
        <p:spPr>
          <a:xfrm>
            <a:off x="4286250" y="4099560"/>
            <a:ext cx="3619500" cy="228600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2167" b="0" i="0" u="none" strike="noStrike" kern="1200" cap="all" spc="42" normalizeH="0" baseline="0" noProof="0">
                <a:ln>
                  <a:noFill/>
                </a:ln>
                <a:solidFill>
                  <a:srgbClr val="2A446F"/>
                </a:solidFill>
                <a:effectLst/>
                <a:uLnTx/>
                <a:uFillTx/>
                <a:latin typeface="Segoe Sans Display" pitchFamily="2" charset="0"/>
                <a:ea typeface="+mn-ea"/>
                <a:cs typeface="Segoe Sans Display" pitchFamily="2" charset="0"/>
              </a:rPr>
              <a:t>5</a:t>
            </a:r>
          </a:p>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1333" b="1" i="0" u="none" strike="noStrike" kern="1200" cap="none" spc="-8" normalizeH="0" baseline="0" noProof="0">
                <a:ln>
                  <a:noFill/>
                </a:ln>
                <a:solidFill>
                  <a:srgbClr val="091F2C"/>
                </a:solidFill>
                <a:effectLst/>
                <a:uLnTx/>
                <a:uFillTx/>
                <a:latin typeface="Segoe Sans Display Semibold" pitchFamily="2" charset="0"/>
                <a:ea typeface="+mn-ea"/>
                <a:cs typeface="Segoe Sans Display Semibold" pitchFamily="2" charset="0"/>
              </a:rPr>
              <a:t>Provide visual descriptions (optional).</a:t>
            </a:r>
          </a:p>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1000" b="0" i="0" u="none" strike="noStrike" kern="1200" cap="none" spc="-17" normalizeH="0" baseline="0" noProof="0">
                <a:ln>
                  <a:noFill/>
                </a:ln>
                <a:solidFill>
                  <a:srgbClr val="091F2C"/>
                </a:solidFill>
                <a:effectLst/>
                <a:uLnTx/>
                <a:uFillTx/>
                <a:latin typeface="Segoe Sans Text" pitchFamily="2" charset="0"/>
                <a:ea typeface="+mn-ea"/>
                <a:cs typeface="Segoe Sans Text" pitchFamily="2" charset="0"/>
              </a:rPr>
              <a:t>Visual descriptions are voluntary. </a:t>
            </a:r>
          </a:p>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1000" b="0" i="0" u="none" strike="noStrike" kern="1200" cap="none" spc="-17" normalizeH="0" baseline="0" noProof="0">
                <a:ln>
                  <a:noFill/>
                </a:ln>
                <a:solidFill>
                  <a:srgbClr val="091F2C"/>
                </a:solidFill>
                <a:effectLst/>
                <a:uLnTx/>
                <a:uFillTx/>
                <a:latin typeface="Segoe Sans Text" pitchFamily="2" charset="0"/>
                <a:ea typeface="+mn-ea"/>
                <a:cs typeface="Segoe Sans Text" pitchFamily="2" charset="0"/>
              </a:rPr>
              <a:t>If presenters choose to include visual descriptions, we recommend giving short concise descriptions delivered at the start of the session. </a:t>
            </a:r>
            <a:endParaRPr kumimoji="0" lang="en-US" sz="1000" b="0" i="0" u="none" strike="noStrike" kern="1200" cap="none" spc="-4" normalizeH="0" baseline="0" noProof="0">
              <a:ln>
                <a:noFill/>
              </a:ln>
              <a:solidFill>
                <a:srgbClr val="091F2C"/>
              </a:solidFill>
              <a:effectLst/>
              <a:uLnTx/>
              <a:uFillTx/>
              <a:latin typeface="Segoe Sans Text" pitchFamily="2" charset="0"/>
              <a:ea typeface="+mn-ea"/>
              <a:cs typeface="Segoe Sans Text" pitchFamily="2" charset="0"/>
            </a:endParaRPr>
          </a:p>
        </p:txBody>
      </p:sp>
    </p:spTree>
    <p:custDataLst>
      <p:tags r:id="rId1"/>
    </p:custDataLst>
    <p:extLst>
      <p:ext uri="{BB962C8B-B14F-4D97-AF65-F5344CB8AC3E}">
        <p14:creationId xmlns:p14="http://schemas.microsoft.com/office/powerpoint/2010/main" val="3413738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2CB32296-605F-21EE-E32B-915F66E1A12F}"/>
              </a:ext>
            </a:extLst>
          </p:cNvPr>
          <p:cNvSpPr>
            <a:spLocks noGrp="1"/>
          </p:cNvSpPr>
          <p:nvPr>
            <p:ph type="title"/>
          </p:nvPr>
        </p:nvSpPr>
        <p:spPr>
          <a:xfrm>
            <a:off x="584200" y="1006800"/>
            <a:ext cx="4158362" cy="2215991"/>
          </a:xfrm>
        </p:spPr>
        <p:txBody>
          <a:bodyPr/>
          <a:lstStyle/>
          <a:p>
            <a:r>
              <a:rPr lang="en-US"/>
              <a:t>Resources for creating accessible content</a:t>
            </a:r>
            <a:br>
              <a:rPr lang="en-US"/>
            </a:br>
            <a:endParaRPr lang="en-US"/>
          </a:p>
        </p:txBody>
      </p:sp>
      <p:sp>
        <p:nvSpPr>
          <p:cNvPr id="3" name="TextBox 2">
            <a:extLst>
              <a:ext uri="{FF2B5EF4-FFF2-40B4-BE49-F238E27FC236}">
                <a16:creationId xmlns:a16="http://schemas.microsoft.com/office/drawing/2014/main" id="{44812784-870A-EBC9-6A08-F322200C0760}"/>
              </a:ext>
            </a:extLst>
          </p:cNvPr>
          <p:cNvSpPr txBox="1"/>
          <p:nvPr/>
        </p:nvSpPr>
        <p:spPr>
          <a:xfrm>
            <a:off x="584200" y="3117703"/>
            <a:ext cx="4162425" cy="2733497"/>
          </a:xfrm>
          <a:prstGeom prst="rect">
            <a:avLst/>
          </a:prstGeom>
        </p:spPr>
        <p:txBody>
          <a:bodyPr vert="horz" wrap="square" lIns="0" tIns="0" rIns="0" bIns="0" rtlCol="0">
            <a:normAutofit/>
          </a:bodyPr>
          <a:lstStyle/>
          <a:p>
            <a:pPr marL="171450" indent="-171450" defTabSz="932742">
              <a:lnSpc>
                <a:spcPct val="90000"/>
              </a:lnSpc>
              <a:spcBef>
                <a:spcPct val="20000"/>
              </a:spcBef>
              <a:buSzPct val="90000"/>
              <a:buFont typeface="Arial" panose="020B0604020202020204" pitchFamily="34" charset="0"/>
              <a:buChar char="•"/>
            </a:pPr>
            <a:r>
              <a:rPr lang="en-US" sz="1200" u="sng" kern="1200" spc="0" baseline="0">
                <a:solidFill>
                  <a:schemeClr val="accent1"/>
                </a:solidFill>
                <a:effectLst/>
                <a:latin typeface="+mn-lt"/>
                <a:ea typeface="+mn-ea"/>
                <a:cs typeface="Segoe UI" panose="020B0502040204020203" pitchFamily="34" charset="0"/>
                <a:hlinkClick r:id="rId4">
                  <a:extLst>
                    <a:ext uri="{A12FA001-AC4F-418D-AE19-62706E023703}">
                      <ahyp:hlinkClr xmlns:ahyp="http://schemas.microsoft.com/office/drawing/2018/hyperlinkcolor" val="tx"/>
                    </a:ext>
                  </a:extLst>
                </a:hlinkClick>
              </a:rPr>
              <a:t>Accessibility at-a-glance</a:t>
            </a:r>
            <a:r>
              <a:rPr lang="en-US" sz="1200" u="sng" kern="1200" spc="0" baseline="0">
                <a:solidFill>
                  <a:schemeClr val="accent1"/>
                </a:solidFill>
                <a:effectLst/>
                <a:latin typeface="+mn-lt"/>
                <a:ea typeface="+mn-ea"/>
                <a:cs typeface="Segoe UI" panose="020B0502040204020203" pitchFamily="34" charset="0"/>
              </a:rPr>
              <a:t> (Video)</a:t>
            </a:r>
            <a:endParaRPr lang="en-US" sz="1200" kern="1200" spc="0" baseline="0">
              <a:solidFill>
                <a:schemeClr val="accent1"/>
              </a:solidFill>
              <a:effectLst/>
              <a:latin typeface="+mn-lt"/>
              <a:ea typeface="+mn-ea"/>
              <a:cs typeface="Segoe UI" panose="020B0502040204020203" pitchFamily="34" charset="0"/>
            </a:endParaRPr>
          </a:p>
          <a:p>
            <a:pPr marL="171450" indent="-171450" defTabSz="932742">
              <a:lnSpc>
                <a:spcPct val="90000"/>
              </a:lnSpc>
              <a:spcBef>
                <a:spcPct val="20000"/>
              </a:spcBef>
              <a:buSzPct val="90000"/>
              <a:buFont typeface="Arial" panose="020B0604020202020204" pitchFamily="34" charset="0"/>
              <a:buChar char="•"/>
            </a:pPr>
            <a:r>
              <a:rPr lang="en-US" sz="1200" u="sng" kern="1200" spc="0" baseline="0">
                <a:solidFill>
                  <a:schemeClr val="accent1"/>
                </a:solidFill>
                <a:effectLst/>
                <a:latin typeface="+mn-lt"/>
                <a:ea typeface="+mn-ea"/>
                <a:cs typeface="Segoe UI" panose="020B0502040204020203" pitchFamily="34" charset="0"/>
                <a:hlinkClick r:id="rId5">
                  <a:extLst>
                    <a:ext uri="{A12FA001-AC4F-418D-AE19-62706E023703}">
                      <ahyp:hlinkClr xmlns:ahyp="http://schemas.microsoft.com/office/drawing/2018/hyperlinkcolor" val="tx"/>
                    </a:ext>
                  </a:extLst>
                </a:hlinkClick>
              </a:rPr>
              <a:t>Creating accessible content toolkit</a:t>
            </a:r>
            <a:endParaRPr lang="en-US" sz="1200" kern="1200" spc="0" baseline="0">
              <a:solidFill>
                <a:schemeClr val="accent1"/>
              </a:solidFill>
              <a:effectLst/>
              <a:latin typeface="+mn-lt"/>
              <a:ea typeface="+mn-ea"/>
              <a:cs typeface="Segoe UI" panose="020B0502040204020203" pitchFamily="34" charset="0"/>
            </a:endParaRPr>
          </a:p>
          <a:p>
            <a:pPr marL="171450" indent="-171450" defTabSz="932742">
              <a:lnSpc>
                <a:spcPct val="90000"/>
              </a:lnSpc>
              <a:spcBef>
                <a:spcPct val="20000"/>
              </a:spcBef>
              <a:buSzPct val="90000"/>
              <a:buFont typeface="Arial" panose="020B0604020202020204" pitchFamily="34" charset="0"/>
              <a:buChar char="•"/>
            </a:pPr>
            <a:r>
              <a:rPr lang="en-US" sz="1200" u="sng" kern="1200" spc="0" baseline="0">
                <a:solidFill>
                  <a:schemeClr val="accent1"/>
                </a:solidFill>
                <a:effectLst/>
                <a:latin typeface="+mn-lt"/>
                <a:ea typeface="+mn-ea"/>
                <a:cs typeface="Segoe UI" panose="020B0502040204020203" pitchFamily="34" charset="0"/>
                <a:hlinkClick r:id="rId6">
                  <a:extLst>
                    <a:ext uri="{A12FA001-AC4F-418D-AE19-62706E023703}">
                      <ahyp:hlinkClr xmlns:ahyp="http://schemas.microsoft.com/office/drawing/2018/hyperlinkcolor" val="tx"/>
                    </a:ext>
                  </a:extLst>
                </a:hlinkClick>
              </a:rPr>
              <a:t>Creating an accessible PowerPoint</a:t>
            </a:r>
            <a:r>
              <a:rPr lang="en-US" sz="1200" kern="1200" spc="0" baseline="0">
                <a:solidFill>
                  <a:schemeClr val="accent1"/>
                </a:solidFill>
                <a:effectLst/>
                <a:latin typeface="+mn-lt"/>
                <a:ea typeface="+mn-ea"/>
                <a:cs typeface="Segoe UI" panose="020B0502040204020203" pitchFamily="34" charset="0"/>
              </a:rPr>
              <a:t> </a:t>
            </a:r>
          </a:p>
          <a:p>
            <a:pPr marL="171450" indent="-171450" defTabSz="932742">
              <a:lnSpc>
                <a:spcPct val="90000"/>
              </a:lnSpc>
              <a:spcBef>
                <a:spcPct val="20000"/>
              </a:spcBef>
              <a:buSzPct val="90000"/>
              <a:buFont typeface="Arial" panose="020B0604020202020204" pitchFamily="34" charset="0"/>
              <a:buChar char="•"/>
            </a:pPr>
            <a:r>
              <a:rPr lang="en-US" sz="1200" u="sng" kern="1200" spc="0" baseline="0">
                <a:solidFill>
                  <a:schemeClr val="accent1"/>
                </a:solidFill>
                <a:effectLst/>
                <a:latin typeface="+mn-lt"/>
                <a:ea typeface="+mn-ea"/>
                <a:cs typeface="Segoe UI" panose="020B0502040204020203" pitchFamily="34" charset="0"/>
                <a:hlinkClick r:id="rId7">
                  <a:extLst>
                    <a:ext uri="{A12FA001-AC4F-418D-AE19-62706E023703}">
                      <ahyp:hlinkClr xmlns:ahyp="http://schemas.microsoft.com/office/drawing/2018/hyperlinkcolor" val="tx"/>
                    </a:ext>
                  </a:extLst>
                </a:hlinkClick>
              </a:rPr>
              <a:t>Accessibility video training - Microsoft Support</a:t>
            </a:r>
            <a:r>
              <a:rPr lang="en-US" sz="1200" u="sng" kern="1200" spc="0" baseline="0">
                <a:solidFill>
                  <a:schemeClr val="accent1"/>
                </a:solidFill>
                <a:effectLst/>
                <a:latin typeface="+mn-lt"/>
                <a:ea typeface="+mn-ea"/>
                <a:cs typeface="Segoe UI" panose="020B0502040204020203" pitchFamily="34" charset="0"/>
              </a:rPr>
              <a:t> (Video)</a:t>
            </a:r>
            <a:endParaRPr lang="en-US" sz="1200" kern="1200" spc="0" baseline="0">
              <a:solidFill>
                <a:schemeClr val="accent1"/>
              </a:solidFill>
              <a:effectLst/>
              <a:latin typeface="+mn-lt"/>
              <a:ea typeface="+mn-ea"/>
              <a:cs typeface="Segoe UI" panose="020B0502040204020203" pitchFamily="34" charset="0"/>
            </a:endParaRPr>
          </a:p>
          <a:p>
            <a:pPr marL="171450" indent="-171450" defTabSz="932742">
              <a:lnSpc>
                <a:spcPct val="90000"/>
              </a:lnSpc>
              <a:spcBef>
                <a:spcPct val="20000"/>
              </a:spcBef>
              <a:buSzPct val="90000"/>
              <a:buFont typeface="Arial" panose="020B0604020202020204" pitchFamily="34" charset="0"/>
              <a:buChar char="•"/>
            </a:pPr>
            <a:r>
              <a:rPr lang="en-US" sz="1200" u="sng" kern="1200" spc="0" baseline="0">
                <a:solidFill>
                  <a:schemeClr val="accent1"/>
                </a:solidFill>
                <a:effectLst/>
                <a:latin typeface="+mn-lt"/>
                <a:ea typeface="+mn-ea"/>
                <a:cs typeface="Segoe UI" panose="020B0502040204020203" pitchFamily="34" charset="0"/>
                <a:hlinkClick r:id="rId8">
                  <a:extLst>
                    <a:ext uri="{A12FA001-AC4F-418D-AE19-62706E023703}">
                      <ahyp:hlinkClr xmlns:ahyp="http://schemas.microsoft.com/office/drawing/2018/hyperlinkcolor" val="tx"/>
                    </a:ext>
                  </a:extLst>
                </a:hlinkClick>
              </a:rPr>
              <a:t>PDF Accessibility training</a:t>
            </a:r>
            <a:r>
              <a:rPr lang="en-US" sz="1200" kern="1200" spc="0" baseline="0">
                <a:solidFill>
                  <a:schemeClr val="accent1"/>
                </a:solidFill>
                <a:effectLst/>
                <a:latin typeface="+mn-lt"/>
                <a:ea typeface="+mn-ea"/>
                <a:cs typeface="Segoe UI" panose="020B0502040204020203" pitchFamily="34" charset="0"/>
              </a:rPr>
              <a:t> (Video)</a:t>
            </a:r>
          </a:p>
          <a:p>
            <a:pPr marL="171450" indent="-171450" defTabSz="932742">
              <a:lnSpc>
                <a:spcPct val="90000"/>
              </a:lnSpc>
              <a:spcBef>
                <a:spcPct val="20000"/>
              </a:spcBef>
              <a:buSzPct val="90000"/>
              <a:buFont typeface="Arial" panose="020B0604020202020204" pitchFamily="34" charset="0"/>
              <a:buChar char="•"/>
            </a:pPr>
            <a:r>
              <a:rPr lang="en-US" sz="1200" u="sng" kern="1200" spc="0" baseline="0">
                <a:solidFill>
                  <a:schemeClr val="accent1"/>
                </a:solidFill>
                <a:effectLst/>
                <a:latin typeface="+mn-lt"/>
                <a:ea typeface="+mn-ea"/>
                <a:cs typeface="Segoe UI" panose="020B0502040204020203" pitchFamily="34" charset="0"/>
                <a:hlinkClick r:id="rId9">
                  <a:extLst>
                    <a:ext uri="{A12FA001-AC4F-418D-AE19-62706E023703}">
                      <ahyp:hlinkClr xmlns:ahyp="http://schemas.microsoft.com/office/drawing/2018/hyperlinkcolor" val="tx"/>
                    </a:ext>
                  </a:extLst>
                </a:hlinkClick>
              </a:rPr>
              <a:t>Inclusive presentation skills</a:t>
            </a:r>
            <a:r>
              <a:rPr lang="en-US" sz="1200" u="sng" kern="1200" spc="0" baseline="0">
                <a:solidFill>
                  <a:schemeClr val="accent1"/>
                </a:solidFill>
                <a:effectLst/>
                <a:latin typeface="+mn-lt"/>
                <a:ea typeface="+mn-ea"/>
                <a:cs typeface="Segoe UI" panose="020B0502040204020203" pitchFamily="34" charset="0"/>
              </a:rPr>
              <a:t> (Video)</a:t>
            </a:r>
            <a:endParaRPr lang="en-US" sz="1200" kern="1200" spc="0" baseline="0">
              <a:solidFill>
                <a:schemeClr val="accent1"/>
              </a:solidFill>
              <a:effectLst/>
              <a:latin typeface="+mn-lt"/>
              <a:ea typeface="+mn-ea"/>
              <a:cs typeface="Segoe UI" panose="020B0502040204020203" pitchFamily="34" charset="0"/>
            </a:endParaRPr>
          </a:p>
          <a:p>
            <a:pPr marL="171450" indent="-171450" defTabSz="932742">
              <a:lnSpc>
                <a:spcPct val="90000"/>
              </a:lnSpc>
              <a:spcBef>
                <a:spcPct val="20000"/>
              </a:spcBef>
              <a:buSzPct val="90000"/>
              <a:buFont typeface="Arial" panose="020B0604020202020204" pitchFamily="34" charset="0"/>
              <a:buChar char="•"/>
            </a:pPr>
            <a:r>
              <a:rPr lang="en-US" sz="1200" u="sng" kern="1200" spc="0" baseline="0">
                <a:solidFill>
                  <a:schemeClr val="accent1"/>
                </a:solidFill>
                <a:effectLst/>
                <a:latin typeface="+mn-lt"/>
                <a:ea typeface="+mn-ea"/>
                <a:cs typeface="Segoe UI" panose="020B0502040204020203" pitchFamily="34" charset="0"/>
                <a:hlinkClick r:id="rId10">
                  <a:extLst>
                    <a:ext uri="{A12FA001-AC4F-418D-AE19-62706E023703}">
                      <ahyp:hlinkClr xmlns:ahyp="http://schemas.microsoft.com/office/drawing/2018/hyperlinkcolor" val="tx"/>
                    </a:ext>
                  </a:extLst>
                </a:hlinkClick>
              </a:rPr>
              <a:t>Microsoft accessibility home page</a:t>
            </a:r>
            <a:endParaRPr lang="en-US" sz="1200" kern="1200" spc="0" baseline="0">
              <a:solidFill>
                <a:schemeClr val="accent1"/>
              </a:solidFill>
              <a:effectLst/>
              <a:latin typeface="+mn-lt"/>
              <a:ea typeface="+mn-ea"/>
              <a:cs typeface="Segoe UI" panose="020B0502040204020203" pitchFamily="34" charset="0"/>
            </a:endParaRPr>
          </a:p>
          <a:p>
            <a:pPr marL="171450" indent="-171450" defTabSz="932742">
              <a:lnSpc>
                <a:spcPct val="90000"/>
              </a:lnSpc>
              <a:spcBef>
                <a:spcPct val="20000"/>
              </a:spcBef>
              <a:buSzPct val="90000"/>
              <a:buFont typeface="Arial" panose="020B0604020202020204" pitchFamily="34" charset="0"/>
              <a:buChar char="•"/>
            </a:pPr>
            <a:r>
              <a:rPr lang="en-US" sz="1200" u="sng" kern="1200" spc="0" baseline="0">
                <a:solidFill>
                  <a:schemeClr val="accent1"/>
                </a:solidFill>
                <a:effectLst/>
                <a:latin typeface="+mn-lt"/>
                <a:ea typeface="+mn-ea"/>
                <a:cs typeface="Segoe UI" panose="020B0502040204020203" pitchFamily="34" charset="0"/>
                <a:hlinkClick r:id="rId11">
                  <a:extLst>
                    <a:ext uri="{A12FA001-AC4F-418D-AE19-62706E023703}">
                      <ahyp:hlinkClr xmlns:ahyp="http://schemas.microsoft.com/office/drawing/2018/hyperlinkcolor" val="tx"/>
                    </a:ext>
                  </a:extLst>
                </a:hlinkClick>
              </a:rPr>
              <a:t>Office accessibility</a:t>
            </a:r>
            <a:endParaRPr lang="en-US" sz="1200" kern="1200" spc="0" baseline="0">
              <a:solidFill>
                <a:schemeClr val="accent1"/>
              </a:solidFill>
              <a:effectLst/>
              <a:latin typeface="+mn-lt"/>
              <a:ea typeface="+mn-ea"/>
              <a:cs typeface="Segoe UI" panose="020B0502040204020203" pitchFamily="34" charset="0"/>
            </a:endParaRPr>
          </a:p>
          <a:p>
            <a:pPr marL="171450" indent="-171450" defTabSz="932742">
              <a:lnSpc>
                <a:spcPct val="90000"/>
              </a:lnSpc>
              <a:spcBef>
                <a:spcPct val="20000"/>
              </a:spcBef>
              <a:buSzPct val="90000"/>
              <a:buFont typeface="Arial" panose="020B0604020202020204" pitchFamily="34" charset="0"/>
              <a:buChar char="•"/>
            </a:pPr>
            <a:r>
              <a:rPr lang="en-US" sz="1200" u="sng" kern="1200" spc="0" baseline="0">
                <a:solidFill>
                  <a:schemeClr val="accent1"/>
                </a:solidFill>
                <a:effectLst/>
                <a:latin typeface="+mn-lt"/>
                <a:ea typeface="+mn-ea"/>
                <a:cs typeface="Segoe UI" panose="020B0502040204020203" pitchFamily="34" charset="0"/>
                <a:hlinkClick r:id="rId12">
                  <a:extLst>
                    <a:ext uri="{A12FA001-AC4F-418D-AE19-62706E023703}">
                      <ahyp:hlinkClr xmlns:ahyp="http://schemas.microsoft.com/office/drawing/2018/hyperlinkcolor" val="tx"/>
                    </a:ext>
                  </a:extLst>
                </a:hlinkClick>
              </a:rPr>
              <a:t>Windows accessibility</a:t>
            </a:r>
            <a:endParaRPr lang="en-US" sz="1200" kern="1200" spc="0" baseline="0">
              <a:solidFill>
                <a:schemeClr val="accent1"/>
              </a:solidFill>
              <a:effectLst/>
              <a:latin typeface="+mn-lt"/>
              <a:ea typeface="+mn-ea"/>
              <a:cs typeface="Segoe UI" panose="020B0502040204020203" pitchFamily="34" charset="0"/>
            </a:endParaRPr>
          </a:p>
          <a:p>
            <a:pPr marL="171450" indent="-171450" defTabSz="932742">
              <a:lnSpc>
                <a:spcPct val="90000"/>
              </a:lnSpc>
              <a:spcBef>
                <a:spcPct val="20000"/>
              </a:spcBef>
              <a:buSzPct val="90000"/>
              <a:buFont typeface="Arial" panose="020B0604020202020204" pitchFamily="34" charset="0"/>
              <a:buChar char="•"/>
            </a:pPr>
            <a:r>
              <a:rPr lang="en-US" sz="1200" u="sng" kern="1200" spc="0" baseline="0">
                <a:solidFill>
                  <a:schemeClr val="accent1"/>
                </a:solidFill>
                <a:effectLst/>
                <a:latin typeface="+mn-lt"/>
                <a:ea typeface="+mn-ea"/>
                <a:cs typeface="Segoe UI" panose="020B0502040204020203" pitchFamily="34" charset="0"/>
                <a:hlinkClick r:id="rId13">
                  <a:extLst>
                    <a:ext uri="{A12FA001-AC4F-418D-AE19-62706E023703}">
                      <ahyp:hlinkClr xmlns:ahyp="http://schemas.microsoft.com/office/drawing/2018/hyperlinkcolor" val="tx"/>
                    </a:ext>
                  </a:extLst>
                </a:hlinkClick>
              </a:rPr>
              <a:t>Ultimate guide to captioning</a:t>
            </a:r>
            <a:r>
              <a:rPr lang="en-US" sz="1200" u="sng" kern="1200" spc="0" baseline="0">
                <a:solidFill>
                  <a:schemeClr val="accent1"/>
                </a:solidFill>
                <a:effectLst/>
                <a:latin typeface="+mn-lt"/>
                <a:ea typeface="+mn-ea"/>
                <a:cs typeface="Segoe UI" panose="020B0502040204020203" pitchFamily="34" charset="0"/>
              </a:rPr>
              <a:t> and </a:t>
            </a:r>
            <a:r>
              <a:rPr lang="en-US" sz="1200" u="sng" kern="1200" spc="0" baseline="0">
                <a:solidFill>
                  <a:schemeClr val="accent1"/>
                </a:solidFill>
                <a:effectLst/>
                <a:latin typeface="+mn-lt"/>
                <a:ea typeface="+mn-ea"/>
                <a:cs typeface="Segoe UI" panose="020B0502040204020203" pitchFamily="34" charset="0"/>
                <a:hlinkClick r:id="rId14">
                  <a:extLst>
                    <a:ext uri="{A12FA001-AC4F-418D-AE19-62706E023703}">
                      <ahyp:hlinkClr xmlns:ahyp="http://schemas.microsoft.com/office/drawing/2018/hyperlinkcolor" val="tx"/>
                    </a:ext>
                  </a:extLst>
                </a:hlinkClick>
              </a:rPr>
              <a:t>audio description</a:t>
            </a:r>
            <a:r>
              <a:rPr lang="en-US" sz="1200" u="sng" kern="1200" spc="0" baseline="0">
                <a:solidFill>
                  <a:schemeClr val="accent1"/>
                </a:solidFill>
                <a:effectLst/>
                <a:latin typeface="+mn-lt"/>
                <a:ea typeface="+mn-ea"/>
                <a:cs typeface="Segoe UI" panose="020B0502040204020203" pitchFamily="34" charset="0"/>
              </a:rPr>
              <a:t> (3PlayMedia)​</a:t>
            </a:r>
            <a:endParaRPr lang="en-US" sz="1200" kern="1200" spc="0" baseline="0">
              <a:solidFill>
                <a:schemeClr val="accent1"/>
              </a:solidFill>
              <a:effectLst/>
              <a:latin typeface="+mn-lt"/>
              <a:ea typeface="+mn-ea"/>
              <a:cs typeface="Segoe UI" panose="020B0502040204020203" pitchFamily="34" charset="0"/>
            </a:endParaRPr>
          </a:p>
          <a:p>
            <a:pPr marL="171450" indent="-171450" defTabSz="932742">
              <a:lnSpc>
                <a:spcPct val="90000"/>
              </a:lnSpc>
              <a:spcBef>
                <a:spcPct val="20000"/>
              </a:spcBef>
              <a:buSzPct val="90000"/>
              <a:buFont typeface="Arial" panose="020B0604020202020204" pitchFamily="34" charset="0"/>
              <a:buChar char="•"/>
            </a:pPr>
            <a:r>
              <a:rPr lang="en-US" sz="1200" u="sng" kern="1200" spc="0" baseline="0">
                <a:solidFill>
                  <a:schemeClr val="accent1"/>
                </a:solidFill>
                <a:effectLst/>
                <a:latin typeface="+mn-lt"/>
                <a:ea typeface="+mn-ea"/>
                <a:cs typeface="Segoe UI" panose="020B0502040204020203" pitchFamily="34" charset="0"/>
                <a:hlinkClick r:id="rId15"/>
              </a:rPr>
              <a:t>Improve email accessibility - Microsoft Support (Video)</a:t>
            </a:r>
            <a:r>
              <a:rPr lang="en-US" sz="1200" u="sng" kern="1200" spc="0" baseline="0">
                <a:solidFill>
                  <a:schemeClr val="accent1"/>
                </a:solidFill>
                <a:effectLst/>
                <a:latin typeface="+mn-lt"/>
                <a:ea typeface="+mn-ea"/>
                <a:cs typeface="Segoe UI" panose="020B0502040204020203" pitchFamily="34" charset="0"/>
              </a:rPr>
              <a:t>​</a:t>
            </a:r>
            <a:endParaRPr lang="en-US" sz="1200" kern="1200" spc="0" baseline="0">
              <a:solidFill>
                <a:schemeClr val="accent1"/>
              </a:solidFill>
              <a:effectLst/>
              <a:latin typeface="+mn-lt"/>
              <a:ea typeface="+mn-ea"/>
              <a:cs typeface="Segoe UI" panose="020B0502040204020203" pitchFamily="34" charset="0"/>
            </a:endParaRPr>
          </a:p>
          <a:p>
            <a:pPr marL="171450" indent="-171450" defTabSz="932742">
              <a:lnSpc>
                <a:spcPct val="90000"/>
              </a:lnSpc>
              <a:spcBef>
                <a:spcPct val="20000"/>
              </a:spcBef>
              <a:buSzPct val="90000"/>
              <a:buFont typeface="Arial" panose="020B0604020202020204" pitchFamily="34" charset="0"/>
              <a:buChar char="•"/>
            </a:pPr>
            <a:r>
              <a:rPr lang="en-US" sz="1200" u="sng" kern="1200" spc="0" baseline="0">
                <a:solidFill>
                  <a:schemeClr val="accent1"/>
                </a:solidFill>
                <a:effectLst/>
                <a:latin typeface="+mn-lt"/>
                <a:ea typeface="+mn-ea"/>
                <a:cs typeface="Segoe UI" panose="020B0502040204020203" pitchFamily="34" charset="0"/>
                <a:hlinkClick r:id="rId16"/>
              </a:rPr>
              <a:t>Create accessible PowerPoint presentations (Video)</a:t>
            </a:r>
            <a:r>
              <a:rPr lang="en-US" sz="1200" u="sng" kern="1200" spc="0" baseline="0">
                <a:solidFill>
                  <a:schemeClr val="accent1"/>
                </a:solidFill>
                <a:effectLst/>
                <a:latin typeface="+mn-lt"/>
                <a:ea typeface="+mn-ea"/>
                <a:cs typeface="Segoe UI" panose="020B0502040204020203" pitchFamily="34" charset="0"/>
              </a:rPr>
              <a:t>​</a:t>
            </a:r>
            <a:endParaRPr lang="en-US" sz="1200" kern="1200" spc="0" baseline="0">
              <a:solidFill>
                <a:schemeClr val="accent1"/>
              </a:solidFill>
              <a:effectLst/>
              <a:latin typeface="+mn-lt"/>
              <a:ea typeface="+mn-ea"/>
              <a:cs typeface="Segoe UI" panose="020B0502040204020203" pitchFamily="34" charset="0"/>
            </a:endParaRPr>
          </a:p>
        </p:txBody>
      </p:sp>
      <p:pic>
        <p:nvPicPr>
          <p:cNvPr id="18" name="Picture 17" descr="Colorful overlapping people icons">
            <a:extLst>
              <a:ext uri="{FF2B5EF4-FFF2-40B4-BE49-F238E27FC236}">
                <a16:creationId xmlns:a16="http://schemas.microsoft.com/office/drawing/2014/main" id="{5DDA0423-DC6E-C494-9EFC-322509050BF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334000" y="1140142"/>
            <a:ext cx="6858000" cy="4577715"/>
          </a:xfrm>
          <a:prstGeom prst="rect">
            <a:avLst/>
          </a:prstGeom>
          <a:noFill/>
        </p:spPr>
      </p:pic>
    </p:spTree>
    <p:custDataLst>
      <p:tags r:id="rId1"/>
    </p:custDataLst>
    <p:extLst>
      <p:ext uri="{BB962C8B-B14F-4D97-AF65-F5344CB8AC3E}">
        <p14:creationId xmlns:p14="http://schemas.microsoft.com/office/powerpoint/2010/main" val="25623937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a:extLst>
            <a:ext uri="{FF2B5EF4-FFF2-40B4-BE49-F238E27FC236}">
              <a16:creationId xmlns:a16="http://schemas.microsoft.com/office/drawing/2014/main" id="{EAD31FAD-36E1-FF38-5D48-7D8E505D262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65E4AB5-EB3E-0962-0BAD-054C068D472F}"/>
              </a:ext>
            </a:extLst>
          </p:cNvPr>
          <p:cNvSpPr>
            <a:spLocks noGrp="1"/>
          </p:cNvSpPr>
          <p:nvPr>
            <p:ph type="title"/>
          </p:nvPr>
        </p:nvSpPr>
        <p:spPr>
          <a:xfrm>
            <a:off x="476249" y="476251"/>
            <a:ext cx="2979219" cy="205569"/>
          </a:xfrm>
        </p:spPr>
        <p:txBody>
          <a:bodyPr/>
          <a:lstStyle/>
          <a:p>
            <a:pPr marR="0" defTabSz="761970">
              <a:lnSpc>
                <a:spcPct val="110000"/>
              </a:lnSpc>
              <a:spcBef>
                <a:spcPts val="250"/>
              </a:spcBef>
              <a:spcAft>
                <a:spcPts val="500"/>
              </a:spcAft>
            </a:pPr>
            <a:r>
              <a:rPr lang="en-US" sz="1333" b="1">
                <a:latin typeface="Segoe Sans Display Semibold" pitchFamily="2" charset="0"/>
                <a:cs typeface="Segoe Sans Display Semibold" pitchFamily="2" charset="0"/>
              </a:rPr>
              <a:t>Live or Recorded Content</a:t>
            </a:r>
          </a:p>
        </p:txBody>
      </p:sp>
      <p:sp>
        <p:nvSpPr>
          <p:cNvPr id="5" name="Top Center text callout">
            <a:extLst>
              <a:ext uri="{FF2B5EF4-FFF2-40B4-BE49-F238E27FC236}">
                <a16:creationId xmlns:a16="http://schemas.microsoft.com/office/drawing/2014/main" id="{FBC0C4E3-2683-6F76-2EC0-797576A402F6}"/>
              </a:ext>
            </a:extLst>
          </p:cNvPr>
          <p:cNvSpPr txBox="1"/>
          <p:nvPr/>
        </p:nvSpPr>
        <p:spPr>
          <a:xfrm>
            <a:off x="3792705" y="251335"/>
            <a:ext cx="7632482" cy="546410"/>
          </a:xfrm>
          <a:prstGeom prst="rect">
            <a:avLst/>
          </a:prstGeom>
        </p:spPr>
        <p:txBody>
          <a:bodyPr vert="horz" wrap="square" lIns="0" tIns="0" rIns="0" bIns="0" rtlCol="0" anchor="t">
            <a:noAutofit/>
          </a:bodyPr>
          <a:lstStyle>
            <a:defPPr>
              <a:defRPr lang="en-US"/>
            </a:defPPr>
            <a:lvl1pPr marR="5080">
              <a:lnSpc>
                <a:spcPct val="110000"/>
              </a:lnSpc>
              <a:spcBef>
                <a:spcPts val="300"/>
              </a:spcBef>
              <a:spcAft>
                <a:spcPts val="600"/>
              </a:spcAft>
              <a:defRPr sz="1200">
                <a:latin typeface="Segoe Sans Text" pitchFamily="2" charset="0"/>
                <a:cs typeface="Segoe Sans Text" pitchFamily="2" charset="0"/>
              </a:defRPr>
            </a:lvl1pPr>
          </a:lstStyle>
          <a:p>
            <a:pPr marL="0" marR="4233" lvl="0" indent="0" algn="l" defTabSz="761970" rtl="0" eaLnBrk="1" fontAlgn="auto" latinLnBrk="0" hangingPunct="1">
              <a:lnSpc>
                <a:spcPct val="110000"/>
              </a:lnSpc>
              <a:spcBef>
                <a:spcPts val="250"/>
              </a:spcBef>
              <a:spcAft>
                <a:spcPts val="500"/>
              </a:spcAft>
              <a:buClrTx/>
              <a:buSzTx/>
              <a:buFontTx/>
              <a:buNone/>
              <a:tabLst/>
              <a:defRPr/>
            </a:pPr>
            <a:r>
              <a:rPr lang="en-US" sz="1600">
                <a:solidFill>
                  <a:srgbClr val="2E2F2E"/>
                </a:solidFill>
              </a:rPr>
              <a:t>It's essential to streamline visual presentations, minimizing distractions and ensuring clarity for all attendees. </a:t>
            </a:r>
          </a:p>
        </p:txBody>
      </p:sp>
      <p:sp>
        <p:nvSpPr>
          <p:cNvPr id="4" name="Rectangle 3">
            <a:extLst>
              <a:ext uri="{FF2B5EF4-FFF2-40B4-BE49-F238E27FC236}">
                <a16:creationId xmlns:a16="http://schemas.microsoft.com/office/drawing/2014/main" id="{80981070-A32D-DC84-A44B-F41D3F78DA8F}"/>
              </a:ext>
              <a:ext uri="{C183D7F6-B498-43B3-948B-1728B52AA6E4}">
                <adec:decorative xmlns:adec="http://schemas.microsoft.com/office/drawing/2017/decorative" val="1"/>
              </a:ext>
            </a:extLst>
          </p:cNvPr>
          <p:cNvSpPr/>
          <p:nvPr/>
        </p:nvSpPr>
        <p:spPr>
          <a:xfrm>
            <a:off x="190500" y="2194560"/>
            <a:ext cx="11811000" cy="4670323"/>
          </a:xfrm>
          <a:prstGeom prst="rect">
            <a:avLst/>
          </a:prstGeom>
          <a:solidFill>
            <a:srgbClr val="FFB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EFFFE"/>
              </a:solidFill>
              <a:effectLst/>
              <a:uLnTx/>
              <a:uFillTx/>
              <a:latin typeface="Calibri"/>
              <a:ea typeface="+mn-ea"/>
              <a:cs typeface="+mn-cs"/>
            </a:endParaRPr>
          </a:p>
        </p:txBody>
      </p:sp>
      <p:sp>
        <p:nvSpPr>
          <p:cNvPr id="6" name="TextBox 1">
            <a:extLst>
              <a:ext uri="{FF2B5EF4-FFF2-40B4-BE49-F238E27FC236}">
                <a16:creationId xmlns:a16="http://schemas.microsoft.com/office/drawing/2014/main" id="{726193BF-EE8C-9F21-FE2A-3ED911CCEEE6}"/>
              </a:ext>
            </a:extLst>
          </p:cNvPr>
          <p:cNvSpPr txBox="1"/>
          <p:nvPr/>
        </p:nvSpPr>
        <p:spPr>
          <a:xfrm>
            <a:off x="482094"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2167" b="0" i="0" u="none" strike="noStrike" kern="1200" cap="all" spc="42" normalizeH="0" baseline="0" noProof="0">
                <a:ln>
                  <a:noFill/>
                </a:ln>
                <a:solidFill>
                  <a:srgbClr val="2A446F"/>
                </a:solidFill>
                <a:effectLst/>
                <a:uLnTx/>
                <a:uFillTx/>
                <a:latin typeface="Segoe Sans Display" pitchFamily="2" charset="0"/>
                <a:ea typeface="+mn-ea"/>
                <a:cs typeface="Segoe Sans Display" pitchFamily="2" charset="0"/>
              </a:rPr>
              <a:t>1</a:t>
            </a:r>
          </a:p>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1333" b="1" i="0" u="none" strike="noStrike" kern="1200" cap="none" spc="0" normalizeH="0" baseline="0" noProof="0">
                <a:ln>
                  <a:noFill/>
                </a:ln>
                <a:solidFill>
                  <a:srgbClr val="091F2C"/>
                </a:solidFill>
                <a:effectLst/>
                <a:uLnTx/>
                <a:uFillTx/>
                <a:latin typeface="Segoe Sans Display Semibold" pitchFamily="2" charset="0"/>
                <a:ea typeface="Segoe UI" panose="020B0502040204020203" pitchFamily="34" charset="0"/>
                <a:cs typeface="Segoe Sans Display Semibold" pitchFamily="2" charset="0"/>
              </a:rPr>
              <a:t>Sharing.</a:t>
            </a:r>
          </a:p>
          <a:p>
            <a:pPr marL="0" marR="0" lvl="0" indent="0" algn="l" defTabSz="761970" rtl="0" eaLnBrk="1" fontAlgn="auto" latinLnBrk="0" hangingPunct="1">
              <a:lnSpc>
                <a:spcPct val="110000"/>
              </a:lnSpc>
              <a:spcBef>
                <a:spcPts val="250"/>
              </a:spcBef>
              <a:spcAft>
                <a:spcPts val="500"/>
              </a:spcAft>
              <a:buClrTx/>
              <a:buSzTx/>
              <a:buFontTx/>
              <a:buNone/>
              <a:tabLst/>
              <a:defRPr/>
            </a:pPr>
            <a:r>
              <a:rPr lang="en-US" sz="1000">
                <a:solidFill>
                  <a:srgbClr val="2E2F2E"/>
                </a:solidFill>
                <a:latin typeface="Segoe Sans Text" pitchFamily="2" charset="0"/>
                <a:ea typeface="Yu Mincho" panose="02020400000000000000" pitchFamily="18" charset="-128"/>
                <a:cs typeface="Segoe Sans Text" pitchFamily="2" charset="0"/>
              </a:rPr>
              <a:t>Reduce visual content or be prepared to discuss everything that is being shared on the screen. </a:t>
            </a:r>
          </a:p>
          <a:p>
            <a:pPr marL="0" marR="0" lvl="0" indent="0" algn="l" defTabSz="761970" rtl="0" eaLnBrk="1" fontAlgn="auto" latinLnBrk="0" hangingPunct="1">
              <a:lnSpc>
                <a:spcPct val="110000"/>
              </a:lnSpc>
              <a:spcBef>
                <a:spcPts val="250"/>
              </a:spcBef>
              <a:spcAft>
                <a:spcPts val="500"/>
              </a:spcAft>
              <a:buClrTx/>
              <a:buSzTx/>
              <a:buFontTx/>
              <a:buNone/>
              <a:tabLst/>
              <a:defRPr/>
            </a:pPr>
            <a:r>
              <a:rPr lang="en-US" sz="1000">
                <a:solidFill>
                  <a:srgbClr val="2E2F2E"/>
                </a:solidFill>
                <a:latin typeface="Segoe Sans Text" pitchFamily="2" charset="0"/>
                <a:ea typeface="Yu Mincho" panose="02020400000000000000" pitchFamily="18" charset="-128"/>
                <a:cs typeface="Segoe Sans Text" pitchFamily="2" charset="0"/>
              </a:rPr>
              <a:t>Close unnecessary applications and hide desktop icons, use generic desktop wallpaper.</a:t>
            </a:r>
          </a:p>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10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Ensure all content is accessible and shared with the event moderator.</a:t>
            </a:r>
          </a:p>
        </p:txBody>
      </p:sp>
      <p:sp>
        <p:nvSpPr>
          <p:cNvPr id="7" name="TextBox 2">
            <a:extLst>
              <a:ext uri="{FF2B5EF4-FFF2-40B4-BE49-F238E27FC236}">
                <a16:creationId xmlns:a16="http://schemas.microsoft.com/office/drawing/2014/main" id="{F6FA59D2-8DEF-51E6-B60E-7F278C0F3C12}"/>
              </a:ext>
            </a:extLst>
          </p:cNvPr>
          <p:cNvSpPr txBox="1"/>
          <p:nvPr/>
        </p:nvSpPr>
        <p:spPr>
          <a:xfrm>
            <a:off x="4286250"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2167" b="0" i="0" u="none" strike="noStrike" kern="1200" cap="all" spc="42" normalizeH="0" baseline="0" noProof="0">
                <a:ln>
                  <a:noFill/>
                </a:ln>
                <a:solidFill>
                  <a:srgbClr val="2A446F"/>
                </a:solidFill>
                <a:effectLst/>
                <a:uLnTx/>
                <a:uFillTx/>
                <a:latin typeface="Segoe Sans Display" pitchFamily="2" charset="0"/>
                <a:ea typeface="+mn-ea"/>
                <a:cs typeface="Segoe Sans Display" pitchFamily="2" charset="0"/>
              </a:rPr>
              <a:t>2</a:t>
            </a:r>
          </a:p>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1333" b="1" i="0" u="none" strike="noStrike" kern="1200" cap="none" spc="0" normalizeH="0" baseline="0" noProof="0">
                <a:ln>
                  <a:noFill/>
                </a:ln>
                <a:solidFill>
                  <a:srgbClr val="091F2C"/>
                </a:solidFill>
                <a:effectLst/>
                <a:uLnTx/>
                <a:uFillTx/>
                <a:latin typeface="Segoe Sans Display Semibold" pitchFamily="2" charset="0"/>
                <a:ea typeface="+mn-ea"/>
                <a:cs typeface="Segoe Sans Display Semibold" pitchFamily="2" charset="0"/>
              </a:rPr>
              <a:t>Settings.   </a:t>
            </a:r>
          </a:p>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1000" b="0" i="0" u="none" strike="noStrike" kern="1200" cap="none" spc="-4" normalizeH="0" baseline="0" noProof="0">
                <a:ln>
                  <a:noFill/>
                </a:ln>
                <a:solidFill>
                  <a:srgbClr val="091F2C"/>
                </a:solidFill>
                <a:effectLst/>
                <a:uLnTx/>
                <a:uFillTx/>
                <a:latin typeface="Segoe Sans Text" pitchFamily="2" charset="0"/>
                <a:ea typeface="+mn-ea"/>
                <a:cs typeface="Segoe Sans Text" pitchFamily="2" charset="0"/>
              </a:rPr>
              <a:t>Encourage joiners to check their settings and familiarize themselves with the buttons. </a:t>
            </a:r>
          </a:p>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1000" b="0" i="0" u="none" strike="noStrike" kern="1200" cap="none" spc="-4" normalizeH="0" baseline="0" noProof="0">
                <a:ln>
                  <a:noFill/>
                </a:ln>
                <a:solidFill>
                  <a:srgbClr val="091F2C"/>
                </a:solidFill>
                <a:effectLst/>
                <a:uLnTx/>
                <a:uFillTx/>
                <a:latin typeface="Segoe Sans Text" pitchFamily="2" charset="0"/>
                <a:ea typeface="+mn-ea"/>
                <a:cs typeface="Segoe Sans Text" pitchFamily="2" charset="0"/>
              </a:rPr>
              <a:t>Reduce your desktop resolution to make the content appear larger. </a:t>
            </a:r>
            <a:r>
              <a:rPr lang="en-US" sz="1000" spc="-8">
                <a:solidFill>
                  <a:srgbClr val="0A1F2B"/>
                </a:solidFill>
                <a:latin typeface="Segoe Sans Display" pitchFamily="2" charset="0"/>
                <a:cs typeface="Segoe Sans Display" pitchFamily="2" charset="0"/>
              </a:rPr>
              <a:t> </a:t>
            </a:r>
            <a:endParaRPr kumimoji="0" lang="en-US" sz="1000" b="0" i="0" u="none" strike="noStrike" kern="1200" cap="none" spc="-4" normalizeH="0" baseline="0" noProof="0">
              <a:ln>
                <a:noFill/>
              </a:ln>
              <a:solidFill>
                <a:srgbClr val="091F2C"/>
              </a:solidFill>
              <a:effectLst/>
              <a:uLnTx/>
              <a:uFillTx/>
              <a:latin typeface="Segoe Sans Text" pitchFamily="2" charset="0"/>
              <a:ea typeface="+mn-ea"/>
              <a:cs typeface="Segoe Sans Text" pitchFamily="2" charset="0"/>
            </a:endParaRPr>
          </a:p>
        </p:txBody>
      </p:sp>
      <p:sp>
        <p:nvSpPr>
          <p:cNvPr id="8" name="TextBox 3">
            <a:extLst>
              <a:ext uri="{FF2B5EF4-FFF2-40B4-BE49-F238E27FC236}">
                <a16:creationId xmlns:a16="http://schemas.microsoft.com/office/drawing/2014/main" id="{0CE2D558-D0F4-407A-CABB-521F75E21E8E}"/>
              </a:ext>
            </a:extLst>
          </p:cNvPr>
          <p:cNvSpPr txBox="1"/>
          <p:nvPr/>
        </p:nvSpPr>
        <p:spPr>
          <a:xfrm>
            <a:off x="8096250"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2167" b="0" i="0" u="none" strike="noStrike" kern="1200" cap="all" spc="42" normalizeH="0" baseline="0" noProof="0">
                <a:ln>
                  <a:noFill/>
                </a:ln>
                <a:solidFill>
                  <a:srgbClr val="2A446F"/>
                </a:solidFill>
                <a:effectLst/>
                <a:uLnTx/>
                <a:uFillTx/>
                <a:latin typeface="Segoe Sans Display" pitchFamily="2" charset="0"/>
                <a:ea typeface="+mn-ea"/>
                <a:cs typeface="Segoe Sans Display" pitchFamily="2" charset="0"/>
              </a:rPr>
              <a:t>3</a:t>
            </a:r>
          </a:p>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1333" b="1" i="0" u="none" strike="noStrike" kern="1200" cap="none" spc="0" normalizeH="0" baseline="0" noProof="0">
                <a:ln>
                  <a:noFill/>
                </a:ln>
                <a:solidFill>
                  <a:srgbClr val="091F2C"/>
                </a:solidFill>
                <a:effectLst/>
                <a:uLnTx/>
                <a:uFillTx/>
                <a:latin typeface="Segoe Sans Display Semibold" pitchFamily="2" charset="0"/>
                <a:ea typeface="+mn-ea"/>
                <a:cs typeface="Segoe Sans Display Semibold" pitchFamily="2" charset="0"/>
              </a:rPr>
              <a:t>Roadmap.</a:t>
            </a:r>
          </a:p>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10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Share the roadmap of the session which provides context and expectations.</a:t>
            </a:r>
          </a:p>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10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Guide the viewer with relatable content through story-telling that is relevant to the audience. </a:t>
            </a:r>
          </a:p>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1000"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rPr>
              <a:t>Consider pre-recorded content, especially for complicated technology demonstrations</a:t>
            </a:r>
            <a:endParaRPr kumimoji="0" lang="en-US" sz="1000" b="0" i="0" u="none" strike="noStrike" kern="1200" cap="none" spc="-4" normalizeH="0" baseline="0" noProof="0">
              <a:ln>
                <a:noFill/>
              </a:ln>
              <a:solidFill>
                <a:srgbClr val="091F2C"/>
              </a:solidFill>
              <a:effectLst/>
              <a:uLnTx/>
              <a:uFillTx/>
              <a:latin typeface="Segoe Sans Text" pitchFamily="2" charset="0"/>
              <a:ea typeface="+mn-ea"/>
              <a:cs typeface="Segoe Sans Text" pitchFamily="2" charset="0"/>
            </a:endParaRPr>
          </a:p>
        </p:txBody>
      </p:sp>
      <p:sp>
        <p:nvSpPr>
          <p:cNvPr id="9" name="TextBox 4">
            <a:extLst>
              <a:ext uri="{FF2B5EF4-FFF2-40B4-BE49-F238E27FC236}">
                <a16:creationId xmlns:a16="http://schemas.microsoft.com/office/drawing/2014/main" id="{78D57F5C-4822-1D6C-734C-3B38322B5139}"/>
              </a:ext>
            </a:extLst>
          </p:cNvPr>
          <p:cNvSpPr txBox="1"/>
          <p:nvPr/>
        </p:nvSpPr>
        <p:spPr>
          <a:xfrm>
            <a:off x="476250" y="4099560"/>
            <a:ext cx="3619500" cy="228600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2167" b="0" i="0" u="none" strike="noStrike" kern="1200" cap="all" spc="42" normalizeH="0" baseline="0" noProof="0">
                <a:ln>
                  <a:noFill/>
                </a:ln>
                <a:solidFill>
                  <a:srgbClr val="2A446F"/>
                </a:solidFill>
                <a:effectLst/>
                <a:uLnTx/>
                <a:uFillTx/>
                <a:latin typeface="Segoe Sans Display" pitchFamily="2" charset="0"/>
                <a:ea typeface="+mn-ea"/>
                <a:cs typeface="Segoe Sans Display" pitchFamily="2" charset="0"/>
              </a:rPr>
              <a:t>4</a:t>
            </a:r>
          </a:p>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1333" b="1" i="0" u="none" strike="noStrike" kern="1200" cap="none" spc="0" normalizeH="0" baseline="0" noProof="0">
                <a:ln>
                  <a:noFill/>
                </a:ln>
                <a:solidFill>
                  <a:srgbClr val="091F2C"/>
                </a:solidFill>
                <a:effectLst/>
                <a:uLnTx/>
                <a:uFillTx/>
                <a:latin typeface="Segoe Sans Display Semibold" pitchFamily="2" charset="0"/>
                <a:ea typeface="+mn-ea"/>
                <a:cs typeface="Segoe Sans Display Semibold" pitchFamily="2" charset="0"/>
              </a:rPr>
              <a:t>Technical support.   </a:t>
            </a: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1000" b="0" i="0" u="none" strike="noStrike" kern="100" cap="none" spc="0" normalizeH="0" baseline="0" noProof="0">
                <a:ln>
                  <a:noFill/>
                </a:ln>
                <a:solidFill>
                  <a:srgbClr val="2E2F2E"/>
                </a:solidFill>
                <a:effectLst/>
                <a:uLnTx/>
                <a:uFillTx/>
                <a:latin typeface="Segoe Sans Text" pitchFamily="2" charset="0"/>
                <a:ea typeface="Yu Mincho" panose="02020400000000000000" pitchFamily="18" charset="-128"/>
                <a:cs typeface="Segoe Sans Text" pitchFamily="2" charset="0"/>
              </a:rPr>
              <a:t>Provide technical and accessibility assistance as well as breaks and check-ins.</a:t>
            </a:r>
          </a:p>
          <a:p>
            <a:pPr marL="0" marR="0" lvl="0" indent="0" algn="l" defTabSz="914400" rtl="0" eaLnBrk="1" fontAlgn="auto" latinLnBrk="0" hangingPunct="1">
              <a:lnSpc>
                <a:spcPct val="115000"/>
              </a:lnSpc>
              <a:spcBef>
                <a:spcPts val="0"/>
              </a:spcBef>
              <a:spcAft>
                <a:spcPts val="800"/>
              </a:spcAft>
              <a:buClrTx/>
              <a:buSzTx/>
              <a:buFontTx/>
              <a:buNone/>
              <a:tabLst/>
              <a:defRPr/>
            </a:pPr>
            <a:r>
              <a:rPr lang="en-US" sz="1000" kern="100">
                <a:solidFill>
                  <a:srgbClr val="2E2F2E"/>
                </a:solidFill>
                <a:latin typeface="Segoe Sans Text" pitchFamily="2" charset="0"/>
                <a:ea typeface="Yu Mincho" panose="02020400000000000000" pitchFamily="18" charset="-128"/>
                <a:cs typeface="Segoe Sans Text" pitchFamily="2" charset="0"/>
              </a:rPr>
              <a:t>Ensure videos have captions, audio descriptions.</a:t>
            </a:r>
          </a:p>
        </p:txBody>
      </p:sp>
      <p:sp>
        <p:nvSpPr>
          <p:cNvPr id="10" name="TextBox 5">
            <a:extLst>
              <a:ext uri="{FF2B5EF4-FFF2-40B4-BE49-F238E27FC236}">
                <a16:creationId xmlns:a16="http://schemas.microsoft.com/office/drawing/2014/main" id="{E1A5FB5F-F980-D921-341A-689B20508F29}"/>
              </a:ext>
            </a:extLst>
          </p:cNvPr>
          <p:cNvSpPr txBox="1"/>
          <p:nvPr/>
        </p:nvSpPr>
        <p:spPr>
          <a:xfrm>
            <a:off x="4286250" y="4099560"/>
            <a:ext cx="3619500" cy="228600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2167" b="0" i="0" u="none" strike="noStrike" kern="1200" cap="all" spc="42" normalizeH="0" baseline="0" noProof="0">
                <a:ln>
                  <a:noFill/>
                </a:ln>
                <a:solidFill>
                  <a:srgbClr val="2A446F"/>
                </a:solidFill>
                <a:effectLst/>
                <a:uLnTx/>
                <a:uFillTx/>
                <a:latin typeface="Segoe Sans Display" pitchFamily="2" charset="0"/>
                <a:ea typeface="+mn-ea"/>
                <a:cs typeface="Segoe Sans Display" pitchFamily="2" charset="0"/>
              </a:rPr>
              <a:t>5</a:t>
            </a:r>
          </a:p>
          <a:p>
            <a:pPr marL="0" marR="0" lvl="0" indent="0" algn="l" defTabSz="761970" rtl="0" eaLnBrk="1" fontAlgn="auto" latinLnBrk="0" hangingPunct="1">
              <a:lnSpc>
                <a:spcPct val="110000"/>
              </a:lnSpc>
              <a:spcBef>
                <a:spcPts val="250"/>
              </a:spcBef>
              <a:spcAft>
                <a:spcPts val="500"/>
              </a:spcAft>
              <a:buClrTx/>
              <a:buSzTx/>
              <a:buFontTx/>
              <a:buNone/>
              <a:tabLst/>
              <a:defRPr/>
            </a:pPr>
            <a:r>
              <a:rPr kumimoji="0" lang="en-US" sz="1333" b="1" i="0" u="none" strike="noStrike" kern="1200" cap="none" spc="-8" normalizeH="0" baseline="0" noProof="0">
                <a:ln>
                  <a:noFill/>
                </a:ln>
                <a:solidFill>
                  <a:srgbClr val="091F2C"/>
                </a:solidFill>
                <a:effectLst/>
                <a:uLnTx/>
                <a:uFillTx/>
                <a:latin typeface="Segoe Sans Display Semibold" pitchFamily="2" charset="0"/>
                <a:ea typeface="+mn-ea"/>
                <a:cs typeface="Segoe Sans Display Semibold" pitchFamily="2" charset="0"/>
              </a:rPr>
              <a:t>Have fun!</a:t>
            </a:r>
          </a:p>
          <a:p>
            <a:pPr marL="0" marR="0" lvl="0" indent="0" algn="l" defTabSz="761970" rtl="0" eaLnBrk="1" fontAlgn="auto" latinLnBrk="0" hangingPunct="1">
              <a:lnSpc>
                <a:spcPct val="110000"/>
              </a:lnSpc>
              <a:spcBef>
                <a:spcPts val="250"/>
              </a:spcBef>
              <a:spcAft>
                <a:spcPts val="500"/>
              </a:spcAft>
              <a:buClrTx/>
              <a:buSzTx/>
              <a:buFontTx/>
              <a:buNone/>
              <a:tabLst/>
              <a:defRPr/>
            </a:pPr>
            <a:r>
              <a:rPr lang="en-US" sz="1000" kern="100">
                <a:solidFill>
                  <a:srgbClr val="2E2F2E"/>
                </a:solidFill>
                <a:latin typeface="Segoe Sans Text" pitchFamily="2" charset="0"/>
                <a:ea typeface="Yu Mincho" panose="02020400000000000000" pitchFamily="18" charset="-128"/>
                <a:cs typeface="Segoe Sans Text" pitchFamily="2" charset="0"/>
              </a:rPr>
              <a:t>Add a tropical background image or share a fun fact about disability history.</a:t>
            </a:r>
          </a:p>
        </p:txBody>
      </p:sp>
    </p:spTree>
    <p:custDataLst>
      <p:tags r:id="rId1"/>
    </p:custDataLst>
    <p:extLst>
      <p:ext uri="{BB962C8B-B14F-4D97-AF65-F5344CB8AC3E}">
        <p14:creationId xmlns:p14="http://schemas.microsoft.com/office/powerpoint/2010/main" val="5561282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4EC8E"/>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877DE62-F736-C0A4-CFB9-21905D7860EE}"/>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7317"/>
          <a:stretch/>
        </p:blipFill>
        <p:spPr>
          <a:xfrm>
            <a:off x="0" y="5149588"/>
            <a:ext cx="12192000" cy="1719547"/>
          </a:xfrm>
          <a:prstGeom prst="rect">
            <a:avLst/>
          </a:prstGeom>
        </p:spPr>
      </p:pic>
      <p:sp>
        <p:nvSpPr>
          <p:cNvPr id="20" name="Title 2">
            <a:extLst>
              <a:ext uri="{FF2B5EF4-FFF2-40B4-BE49-F238E27FC236}">
                <a16:creationId xmlns:a16="http://schemas.microsoft.com/office/drawing/2014/main" id="{384FF803-2502-CFB7-948D-865D2A67B746}"/>
              </a:ext>
            </a:extLst>
          </p:cNvPr>
          <p:cNvSpPr>
            <a:spLocks noGrp="1"/>
          </p:cNvSpPr>
          <p:nvPr>
            <p:ph type="title"/>
          </p:nvPr>
        </p:nvSpPr>
        <p:spPr>
          <a:xfrm>
            <a:off x="476250" y="476251"/>
            <a:ext cx="2667000" cy="205569"/>
          </a:xfrm>
        </p:spPr>
        <p:txBody>
          <a:bodyPr/>
          <a:lstStyle/>
          <a:p>
            <a:pPr defTabSz="761970">
              <a:lnSpc>
                <a:spcPct val="110000"/>
              </a:lnSpc>
              <a:spcBef>
                <a:spcPts val="250"/>
              </a:spcBef>
              <a:spcAft>
                <a:spcPts val="500"/>
              </a:spcAft>
            </a:pPr>
            <a:r>
              <a:rPr lang="en-US" sz="1333" b="1">
                <a:latin typeface="Segoe Sans Display Semibold" pitchFamily="2" charset="0"/>
                <a:cs typeface="Segoe Sans Display Semibold" pitchFamily="2" charset="0"/>
              </a:rPr>
              <a:t>Captions</a:t>
            </a:r>
          </a:p>
        </p:txBody>
      </p:sp>
      <p:sp>
        <p:nvSpPr>
          <p:cNvPr id="4" name="TextBox 3">
            <a:extLst>
              <a:ext uri="{FF2B5EF4-FFF2-40B4-BE49-F238E27FC236}">
                <a16:creationId xmlns:a16="http://schemas.microsoft.com/office/drawing/2014/main" id="{119227BB-DB6E-3FD5-1589-05E280DE65B5}"/>
              </a:ext>
            </a:extLst>
          </p:cNvPr>
          <p:cNvSpPr txBox="1"/>
          <p:nvPr/>
        </p:nvSpPr>
        <p:spPr>
          <a:xfrm>
            <a:off x="392722" y="804709"/>
            <a:ext cx="2159647" cy="163387"/>
          </a:xfrm>
          <a:prstGeom prst="rect">
            <a:avLst/>
          </a:prstGeom>
          <a:noFill/>
          <a:ln>
            <a:noFill/>
            <a:prstDash/>
          </a:ln>
          <a:effectLst/>
        </p:spPr>
        <p:txBody>
          <a:bodyPr rot="0" spcFirstLastPara="0" vertOverflow="overflow" horzOverflow="overflow" vert="horz" wrap="square" lIns="99060" tIns="0" rIns="0" bIns="0" numCol="1" spcCol="0" rtlCol="0" fromWordArt="0" anchor="ctr" anchorCtr="0" forceAA="0" compatLnSpc="1">
            <a:prstTxWarp prst="textNoShape">
              <a:avLst/>
            </a:prstTxWarp>
            <a:noAutofit/>
          </a:bodyPr>
          <a:lstStyle/>
          <a:p>
            <a:pPr defTabSz="761970"/>
            <a:r>
              <a:rPr lang="en-US" sz="1000" b="1" cap="all" spc="42">
                <a:solidFill>
                  <a:srgbClr val="C03BC4"/>
                </a:solidFill>
                <a:latin typeface="Segoe Sans Small Semibold" pitchFamily="2" charset="0"/>
                <a:cs typeface="Segoe Sans Small Semibold" pitchFamily="2" charset="0"/>
              </a:rPr>
              <a:t>What are captions</a:t>
            </a:r>
          </a:p>
        </p:txBody>
      </p:sp>
      <p:sp>
        <p:nvSpPr>
          <p:cNvPr id="13" name="TextBox 3">
            <a:extLst>
              <a:ext uri="{FF2B5EF4-FFF2-40B4-BE49-F238E27FC236}">
                <a16:creationId xmlns:a16="http://schemas.microsoft.com/office/drawing/2014/main" id="{37BE2F66-68EA-429A-3FC4-8641F7F26FFF}"/>
              </a:ext>
            </a:extLst>
          </p:cNvPr>
          <p:cNvSpPr txBox="1"/>
          <p:nvPr/>
        </p:nvSpPr>
        <p:spPr>
          <a:xfrm>
            <a:off x="482094" y="968096"/>
            <a:ext cx="8566657" cy="554333"/>
          </a:xfrm>
          <a:prstGeom prst="rect">
            <a:avLst/>
          </a:prstGeom>
        </p:spPr>
        <p:txBody>
          <a:bodyPr vert="horz" wrap="square" lIns="0" tIns="0" rIns="0" bIns="0" rtlCol="0" anchor="t">
            <a:noAutofit/>
          </a:bodyPr>
          <a:lstStyle/>
          <a:p>
            <a:pPr defTabSz="634950">
              <a:spcBef>
                <a:spcPts val="1333"/>
              </a:spcBef>
              <a:spcAft>
                <a:spcPts val="667"/>
              </a:spcAft>
              <a:defRPr/>
            </a:pPr>
            <a:r>
              <a:rPr lang="en-US" sz="1500">
                <a:solidFill>
                  <a:srgbClr val="702573"/>
                </a:solidFill>
                <a:latin typeface="Segoe Sans Display" pitchFamily="2" charset="0"/>
                <a:cs typeface="Segoe Sans Display" pitchFamily="2" charset="0"/>
              </a:rPr>
              <a:t>On-screen text which display both speech and non-speech elements, such as music and sound effects, synchronized with the video playback</a:t>
            </a:r>
            <a:endParaRPr lang="en-US" sz="1500">
              <a:solidFill>
                <a:srgbClr val="702573"/>
              </a:solidFill>
              <a:latin typeface="Segoe Sans Display" pitchFamily="2" charset="0"/>
              <a:cs typeface="Segoe Sans Text Semilight" pitchFamily="2" charset="0"/>
            </a:endParaRPr>
          </a:p>
        </p:txBody>
      </p:sp>
      <p:sp>
        <p:nvSpPr>
          <p:cNvPr id="6" name="TextBox 5">
            <a:extLst>
              <a:ext uri="{FF2B5EF4-FFF2-40B4-BE49-F238E27FC236}">
                <a16:creationId xmlns:a16="http://schemas.microsoft.com/office/drawing/2014/main" id="{CEC5F50A-D746-5C09-BC1B-46E399715BF3}"/>
              </a:ext>
            </a:extLst>
          </p:cNvPr>
          <p:cNvSpPr txBox="1"/>
          <p:nvPr/>
        </p:nvSpPr>
        <p:spPr>
          <a:xfrm>
            <a:off x="392723" y="1567051"/>
            <a:ext cx="3028486" cy="163386"/>
          </a:xfrm>
          <a:prstGeom prst="rect">
            <a:avLst/>
          </a:prstGeom>
          <a:noFill/>
          <a:ln>
            <a:noFill/>
            <a:prstDash/>
          </a:ln>
          <a:effectLst/>
        </p:spPr>
        <p:txBody>
          <a:bodyPr rot="0" spcFirstLastPara="0" vertOverflow="overflow" horzOverflow="overflow" vert="horz" wrap="square" lIns="99060" tIns="0" rIns="0" bIns="0" numCol="1" spcCol="0" rtlCol="0" fromWordArt="0" anchor="ctr" anchorCtr="0" forceAA="0" compatLnSpc="1">
            <a:prstTxWarp prst="textNoShape">
              <a:avLst/>
            </a:prstTxWarp>
            <a:noAutofit/>
          </a:bodyPr>
          <a:lstStyle/>
          <a:p>
            <a:pPr defTabSz="761970"/>
            <a:r>
              <a:rPr lang="en-US" sz="1000" b="1" cap="all" spc="42">
                <a:solidFill>
                  <a:srgbClr val="C03BC4"/>
                </a:solidFill>
                <a:latin typeface="Segoe Sans Small Semibold" pitchFamily="2" charset="0"/>
                <a:cs typeface="Segoe Sans Small Semibold" pitchFamily="2" charset="0"/>
              </a:rPr>
              <a:t>WHO BENEFITS FROM CAPTIONS</a:t>
            </a:r>
          </a:p>
        </p:txBody>
      </p:sp>
      <p:sp>
        <p:nvSpPr>
          <p:cNvPr id="8" name="TextBox 3">
            <a:extLst>
              <a:ext uri="{FF2B5EF4-FFF2-40B4-BE49-F238E27FC236}">
                <a16:creationId xmlns:a16="http://schemas.microsoft.com/office/drawing/2014/main" id="{425F66A9-CE5E-1DDA-16E7-602825984EB9}"/>
              </a:ext>
            </a:extLst>
          </p:cNvPr>
          <p:cNvSpPr txBox="1"/>
          <p:nvPr/>
        </p:nvSpPr>
        <p:spPr>
          <a:xfrm>
            <a:off x="482094" y="1722215"/>
            <a:ext cx="9536549" cy="554333"/>
          </a:xfrm>
          <a:prstGeom prst="rect">
            <a:avLst/>
          </a:prstGeom>
        </p:spPr>
        <p:txBody>
          <a:bodyPr vert="horz" wrap="square" lIns="0" tIns="0" rIns="0" bIns="0" rtlCol="0" anchor="t">
            <a:noAutofit/>
          </a:bodyPr>
          <a:lstStyle/>
          <a:p>
            <a:pPr defTabSz="634950">
              <a:spcBef>
                <a:spcPts val="1333"/>
              </a:spcBef>
              <a:spcAft>
                <a:spcPts val="667"/>
              </a:spcAft>
              <a:defRPr/>
            </a:pPr>
            <a:r>
              <a:rPr lang="en-US" sz="1500">
                <a:solidFill>
                  <a:srgbClr val="702573"/>
                </a:solidFill>
                <a:latin typeface="Segoe Sans Display" pitchFamily="2" charset="0"/>
                <a:cs typeface="Segoe Sans Display" pitchFamily="2" charset="0"/>
              </a:rPr>
              <a:t>People who are Deaf or hard of hearing, as well as people who speak a language other than the one being presented may benefit from captions.</a:t>
            </a:r>
            <a:endParaRPr lang="en-US" sz="1500">
              <a:solidFill>
                <a:srgbClr val="702573"/>
              </a:solidFill>
              <a:latin typeface="Segoe Sans Display" pitchFamily="2" charset="0"/>
              <a:cs typeface="Segoe Sans Text Semilight" pitchFamily="2" charset="0"/>
            </a:endParaRPr>
          </a:p>
        </p:txBody>
      </p:sp>
      <p:sp>
        <p:nvSpPr>
          <p:cNvPr id="7" name="TextBox 6">
            <a:extLst>
              <a:ext uri="{FF2B5EF4-FFF2-40B4-BE49-F238E27FC236}">
                <a16:creationId xmlns:a16="http://schemas.microsoft.com/office/drawing/2014/main" id="{46C96D5D-FC77-DD6C-3EB6-9155578614B3}"/>
              </a:ext>
            </a:extLst>
          </p:cNvPr>
          <p:cNvSpPr txBox="1"/>
          <p:nvPr/>
        </p:nvSpPr>
        <p:spPr>
          <a:xfrm>
            <a:off x="392722" y="2329390"/>
            <a:ext cx="5788327" cy="155295"/>
          </a:xfrm>
          <a:prstGeom prst="rect">
            <a:avLst/>
          </a:prstGeom>
          <a:noFill/>
          <a:ln>
            <a:noFill/>
            <a:prstDash/>
          </a:ln>
          <a:effectLst/>
        </p:spPr>
        <p:txBody>
          <a:bodyPr rot="0" spcFirstLastPara="0" vertOverflow="overflow" horzOverflow="overflow" vert="horz" wrap="square" lIns="99060" tIns="0" rIns="0" bIns="0" numCol="1" spcCol="0" rtlCol="0" fromWordArt="0" anchor="ctr" anchorCtr="0" forceAA="0" compatLnSpc="1">
            <a:prstTxWarp prst="textNoShape">
              <a:avLst/>
            </a:prstTxWarp>
            <a:noAutofit/>
          </a:bodyPr>
          <a:lstStyle/>
          <a:p>
            <a:pPr defTabSz="761970"/>
            <a:r>
              <a:rPr lang="en-US" sz="1000" b="1" cap="all" spc="42">
                <a:solidFill>
                  <a:srgbClr val="C03BC4"/>
                </a:solidFill>
                <a:latin typeface="Segoe Sans Small Semibold" pitchFamily="2" charset="0"/>
                <a:cs typeface="Segoe Sans Small Semibold" pitchFamily="2" charset="0"/>
              </a:rPr>
              <a:t>WHAT IS THE DIFFERENCE BETWEEN CLOSED AND OPEN CAPTIONS</a:t>
            </a:r>
          </a:p>
        </p:txBody>
      </p:sp>
      <p:sp>
        <p:nvSpPr>
          <p:cNvPr id="12" name="TextBox 3">
            <a:extLst>
              <a:ext uri="{FF2B5EF4-FFF2-40B4-BE49-F238E27FC236}">
                <a16:creationId xmlns:a16="http://schemas.microsoft.com/office/drawing/2014/main" id="{C27E5585-32AB-9962-33C0-6F4E5B7E7C93}"/>
              </a:ext>
            </a:extLst>
          </p:cNvPr>
          <p:cNvSpPr txBox="1"/>
          <p:nvPr/>
        </p:nvSpPr>
        <p:spPr>
          <a:xfrm>
            <a:off x="482094" y="2478455"/>
            <a:ext cx="10673586" cy="554333"/>
          </a:xfrm>
          <a:prstGeom prst="rect">
            <a:avLst/>
          </a:prstGeom>
        </p:spPr>
        <p:txBody>
          <a:bodyPr vert="horz" wrap="square" lIns="0" tIns="0" rIns="0" bIns="0" rtlCol="0" anchor="t">
            <a:noAutofit/>
          </a:bodyPr>
          <a:lstStyle/>
          <a:p>
            <a:pPr defTabSz="634950">
              <a:defRPr/>
            </a:pPr>
            <a:r>
              <a:rPr lang="en-US" sz="1500">
                <a:solidFill>
                  <a:srgbClr val="702573"/>
                </a:solidFill>
                <a:latin typeface="Segoe Sans Display" pitchFamily="2" charset="0"/>
                <a:cs typeface="Segoe Sans Display" pitchFamily="2" charset="0"/>
              </a:rPr>
              <a:t>Closed captions allow viewers to toggle captions on or off via the online video player. </a:t>
            </a:r>
          </a:p>
          <a:p>
            <a:pPr defTabSz="634950">
              <a:defRPr/>
            </a:pPr>
            <a:r>
              <a:rPr lang="en-US" sz="1500">
                <a:solidFill>
                  <a:srgbClr val="702573"/>
                </a:solidFill>
                <a:latin typeface="Segoe Sans Display" pitchFamily="2" charset="0"/>
                <a:cs typeface="Segoe Sans Display" pitchFamily="2" charset="0"/>
              </a:rPr>
              <a:t>Open captions are always and cannot be turned off by the viewer and used during presentations.</a:t>
            </a:r>
          </a:p>
        </p:txBody>
      </p:sp>
      <p:sp>
        <p:nvSpPr>
          <p:cNvPr id="14" name="TextBox 13">
            <a:extLst>
              <a:ext uri="{FF2B5EF4-FFF2-40B4-BE49-F238E27FC236}">
                <a16:creationId xmlns:a16="http://schemas.microsoft.com/office/drawing/2014/main" id="{A612E9EB-0A17-77DB-4EC8-A4EAC8BAB5D9}"/>
              </a:ext>
            </a:extLst>
          </p:cNvPr>
          <p:cNvSpPr txBox="1"/>
          <p:nvPr/>
        </p:nvSpPr>
        <p:spPr>
          <a:xfrm>
            <a:off x="392722" y="3083508"/>
            <a:ext cx="3726963" cy="155297"/>
          </a:xfrm>
          <a:prstGeom prst="rect">
            <a:avLst/>
          </a:prstGeom>
          <a:noFill/>
          <a:ln>
            <a:noFill/>
            <a:prstDash/>
          </a:ln>
          <a:effectLst/>
        </p:spPr>
        <p:txBody>
          <a:bodyPr rot="0" spcFirstLastPara="0" vertOverflow="overflow" horzOverflow="overflow" vert="horz" wrap="square" lIns="99060" tIns="0" rIns="0" bIns="0" numCol="1" spcCol="0" rtlCol="0" fromWordArt="0" anchor="ctr" anchorCtr="0" forceAA="0" compatLnSpc="1">
            <a:prstTxWarp prst="textNoShape">
              <a:avLst/>
            </a:prstTxWarp>
            <a:noAutofit/>
          </a:bodyPr>
          <a:lstStyle/>
          <a:p>
            <a:pPr defTabSz="761970"/>
            <a:r>
              <a:rPr lang="en-US" sz="1000" b="1" cap="all" spc="42">
                <a:solidFill>
                  <a:srgbClr val="C03BC4"/>
                </a:solidFill>
                <a:latin typeface="Segoe Sans Small Semibold" pitchFamily="2" charset="0"/>
                <a:cs typeface="Segoe Sans Small Semibold" pitchFamily="2" charset="0"/>
              </a:rPr>
              <a:t>WHAT ARE SOME CAPTIONING TIPS</a:t>
            </a:r>
          </a:p>
        </p:txBody>
      </p:sp>
      <p:sp>
        <p:nvSpPr>
          <p:cNvPr id="15" name="TextBox 3">
            <a:extLst>
              <a:ext uri="{FF2B5EF4-FFF2-40B4-BE49-F238E27FC236}">
                <a16:creationId xmlns:a16="http://schemas.microsoft.com/office/drawing/2014/main" id="{FCDE34CD-17CA-2998-89DA-B298D9A14A25}"/>
              </a:ext>
            </a:extLst>
          </p:cNvPr>
          <p:cNvSpPr txBox="1"/>
          <p:nvPr/>
        </p:nvSpPr>
        <p:spPr>
          <a:xfrm>
            <a:off x="476250" y="3233407"/>
            <a:ext cx="9661663" cy="554333"/>
          </a:xfrm>
          <a:prstGeom prst="rect">
            <a:avLst/>
          </a:prstGeom>
        </p:spPr>
        <p:txBody>
          <a:bodyPr vert="horz" wrap="square" lIns="0" tIns="0" rIns="0" bIns="0" rtlCol="0" anchor="t">
            <a:noAutofit/>
          </a:bodyPr>
          <a:lstStyle/>
          <a:p>
            <a:pPr defTabSz="634950">
              <a:spcBef>
                <a:spcPts val="1333"/>
              </a:spcBef>
              <a:spcAft>
                <a:spcPts val="667"/>
              </a:spcAft>
              <a:defRPr/>
            </a:pPr>
            <a:r>
              <a:rPr lang="en-US" sz="1500">
                <a:solidFill>
                  <a:srgbClr val="702573"/>
                </a:solidFill>
                <a:latin typeface="Segoe Sans Display" pitchFamily="2" charset="0"/>
                <a:cs typeface="Segoe Sans Display" pitchFamily="2" charset="0"/>
              </a:rPr>
              <a:t>Provide sufficient color contrast and use a sans-serif font. Do not block captions. Additionally, captions should not block content. Provide presentation material to live captioners prior to the event. Reserve space at the front of the room.</a:t>
            </a:r>
          </a:p>
        </p:txBody>
      </p:sp>
      <p:sp>
        <p:nvSpPr>
          <p:cNvPr id="5" name="Rectangle 4">
            <a:extLst>
              <a:ext uri="{FF2B5EF4-FFF2-40B4-BE49-F238E27FC236}">
                <a16:creationId xmlns:a16="http://schemas.microsoft.com/office/drawing/2014/main" id="{D7C8A058-6563-9030-2C11-9E285BBFBB97}"/>
              </a:ext>
              <a:ext uri="{C183D7F6-B498-43B3-948B-1728B52AA6E4}">
                <adec:decorative xmlns:adec="http://schemas.microsoft.com/office/drawing/2017/decorative" val="1"/>
              </a:ext>
            </a:extLst>
          </p:cNvPr>
          <p:cNvSpPr/>
          <p:nvPr/>
        </p:nvSpPr>
        <p:spPr>
          <a:xfrm>
            <a:off x="0" y="4099560"/>
            <a:ext cx="11715750" cy="2576990"/>
          </a:xfrm>
          <a:prstGeom prst="rect">
            <a:avLst/>
          </a:prstGeom>
          <a:solidFill>
            <a:srgbClr val="D4EC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srgbClr val="FEFFFE"/>
              </a:solidFill>
              <a:latin typeface="Calibri"/>
            </a:endParaRPr>
          </a:p>
        </p:txBody>
      </p:sp>
      <p:sp>
        <p:nvSpPr>
          <p:cNvPr id="9" name="TextBox 4">
            <a:extLst>
              <a:ext uri="{FF2B5EF4-FFF2-40B4-BE49-F238E27FC236}">
                <a16:creationId xmlns:a16="http://schemas.microsoft.com/office/drawing/2014/main" id="{50F3C550-490B-06B1-53F5-7573DD14CF0A}"/>
              </a:ext>
            </a:extLst>
          </p:cNvPr>
          <p:cNvSpPr txBox="1"/>
          <p:nvPr/>
        </p:nvSpPr>
        <p:spPr>
          <a:xfrm>
            <a:off x="476250" y="4455409"/>
            <a:ext cx="5041708" cy="1597881"/>
          </a:xfrm>
          <a:prstGeom prst="rect">
            <a:avLst/>
          </a:prstGeom>
        </p:spPr>
        <p:txBody>
          <a:bodyPr vert="horz" wrap="square" lIns="0" tIns="0" rIns="0" bIns="0" rtlCol="0" anchor="t">
            <a:noAutofit/>
          </a:bodyPr>
          <a:lstStyle/>
          <a:p>
            <a:pPr defTabSz="634950">
              <a:lnSpc>
                <a:spcPct val="110000"/>
              </a:lnSpc>
              <a:spcBef>
                <a:spcPts val="250"/>
              </a:spcBef>
              <a:spcAft>
                <a:spcPts val="667"/>
              </a:spcAft>
              <a:defRPr/>
            </a:pPr>
            <a:r>
              <a:rPr lang="en-US" sz="1000" b="1" cap="all" spc="42">
                <a:solidFill>
                  <a:srgbClr val="091F2C"/>
                </a:solidFill>
                <a:latin typeface="Segoe Sans Small Semibold" pitchFamily="2" charset="0"/>
                <a:cs typeface="Segoe Sans Small Semibold" pitchFamily="2" charset="0"/>
              </a:rPr>
              <a:t>WHAT ARE AI GENERATED CAPTIONS AND WHEN TO USE THEM</a:t>
            </a:r>
          </a:p>
          <a:p>
            <a:pPr defTabSz="634950">
              <a:lnSpc>
                <a:spcPct val="110000"/>
              </a:lnSpc>
              <a:spcBef>
                <a:spcPts val="250"/>
              </a:spcBef>
              <a:spcAft>
                <a:spcPts val="667"/>
              </a:spcAft>
              <a:defRPr/>
            </a:pPr>
            <a:r>
              <a:rPr lang="en-US" sz="1500" spc="-8">
                <a:solidFill>
                  <a:srgbClr val="091F2C"/>
                </a:solidFill>
                <a:latin typeface="Segoe Sans Display" pitchFamily="2" charset="0"/>
                <a:cs typeface="Segoe Sans Display" pitchFamily="2" charset="0"/>
              </a:rPr>
              <a:t>AI generated captions exist within Microsoft products such as Windows 11 and Microsoft Teams. Presenters should use a high-quality microphone for better accuracy. Use AI captions during small events of less than 300 people or breakout sessions.</a:t>
            </a:r>
            <a:endParaRPr lang="en-US" sz="1500" b="1" spc="-8">
              <a:solidFill>
                <a:srgbClr val="0A1F2B"/>
              </a:solidFill>
              <a:latin typeface="Segoe Sans Display" pitchFamily="2" charset="0"/>
              <a:cs typeface="Segoe Sans Text Semibold" pitchFamily="2" charset="0"/>
            </a:endParaRPr>
          </a:p>
          <a:p>
            <a:pPr defTabSz="761970">
              <a:lnSpc>
                <a:spcPct val="110000"/>
              </a:lnSpc>
              <a:spcBef>
                <a:spcPts val="250"/>
              </a:spcBef>
              <a:spcAft>
                <a:spcPts val="500"/>
              </a:spcAft>
            </a:pPr>
            <a:endParaRPr lang="en-US" sz="1750" b="1">
              <a:solidFill>
                <a:srgbClr val="0A1F2B"/>
              </a:solidFill>
              <a:latin typeface="Segoe Sans Display" pitchFamily="2" charset="0"/>
              <a:ea typeface="Segoe UI Semibold" panose="020B0502040204020203" pitchFamily="34" charset="0"/>
              <a:cs typeface="Segoe Sans Text Semibold" pitchFamily="2" charset="0"/>
            </a:endParaRPr>
          </a:p>
        </p:txBody>
      </p:sp>
      <p:sp>
        <p:nvSpPr>
          <p:cNvPr id="10" name="TextBox 4">
            <a:extLst>
              <a:ext uri="{FF2B5EF4-FFF2-40B4-BE49-F238E27FC236}">
                <a16:creationId xmlns:a16="http://schemas.microsoft.com/office/drawing/2014/main" id="{3B6BC374-1E0E-BAE3-B7B1-C442ADC63A88}"/>
              </a:ext>
            </a:extLst>
          </p:cNvPr>
          <p:cNvSpPr txBox="1"/>
          <p:nvPr/>
        </p:nvSpPr>
        <p:spPr>
          <a:xfrm>
            <a:off x="6197599" y="4449434"/>
            <a:ext cx="5292035" cy="2227116"/>
          </a:xfrm>
          <a:prstGeom prst="rect">
            <a:avLst/>
          </a:prstGeom>
        </p:spPr>
        <p:txBody>
          <a:bodyPr vert="horz" wrap="square" lIns="0" tIns="0" rIns="0" bIns="0" rtlCol="0" anchor="t">
            <a:noAutofit/>
          </a:bodyPr>
          <a:lstStyle/>
          <a:p>
            <a:pPr defTabSz="634950">
              <a:lnSpc>
                <a:spcPct val="110000"/>
              </a:lnSpc>
              <a:spcBef>
                <a:spcPts val="250"/>
              </a:spcBef>
              <a:spcAft>
                <a:spcPts val="667"/>
              </a:spcAft>
              <a:defRPr/>
            </a:pPr>
            <a:r>
              <a:rPr lang="en-US" sz="1000" b="1" cap="all" spc="42">
                <a:solidFill>
                  <a:srgbClr val="091F2C"/>
                </a:solidFill>
                <a:latin typeface="Segoe Sans Small Semibold" pitchFamily="2" charset="0"/>
                <a:cs typeface="Segoe Sans Small Semibold" pitchFamily="2" charset="0"/>
              </a:rPr>
              <a:t>WHAT IS COMMUNICATION ACCESS REAL-TIME TRANSLATION (CART) AND WHEN TO USE IT</a:t>
            </a:r>
          </a:p>
          <a:p>
            <a:pPr defTabSz="761970">
              <a:lnSpc>
                <a:spcPct val="110000"/>
              </a:lnSpc>
              <a:spcBef>
                <a:spcPts val="250"/>
              </a:spcBef>
              <a:spcAft>
                <a:spcPts val="500"/>
              </a:spcAft>
            </a:pPr>
            <a:r>
              <a:rPr lang="en-US" sz="1500" spc="-8">
                <a:solidFill>
                  <a:srgbClr val="091F2C"/>
                </a:solidFill>
                <a:latin typeface="Segoe Sans Display" pitchFamily="2" charset="0"/>
                <a:cs typeface="Segoe Sans Display" pitchFamily="2" charset="0"/>
              </a:rPr>
              <a:t>CART captions are live captions created by a human captioner. Captioners can be in the event space or remote, and the captioning is presented in real time. Use CART at large events of 300 or more people and/or keynote sessions. For more information on captioning and CART Services, visit the </a:t>
            </a:r>
            <a:r>
              <a:rPr lang="en-US" sz="1500" spc="-8">
                <a:solidFill>
                  <a:schemeClr val="accent1">
                    <a:lumMod val="75000"/>
                  </a:schemeClr>
                </a:solidFill>
                <a:latin typeface="Segoe Sans Display" pitchFamily="2" charset="0"/>
                <a:cs typeface="Segoe Sans Display" pitchFamily="2" charset="0"/>
                <a:hlinkClick r:id="rId5">
                  <a:extLst>
                    <a:ext uri="{A12FA001-AC4F-418D-AE19-62706E023703}">
                      <ahyp:hlinkClr xmlns:ahyp="http://schemas.microsoft.com/office/drawing/2018/hyperlinkcolor" val="tx"/>
                    </a:ext>
                  </a:extLst>
                </a:hlinkClick>
              </a:rPr>
              <a:t>Captioning and CART resource</a:t>
            </a:r>
            <a:r>
              <a:rPr lang="en-US" sz="1500" spc="-8">
                <a:solidFill>
                  <a:schemeClr val="accent1">
                    <a:lumMod val="75000"/>
                  </a:schemeClr>
                </a:solidFill>
                <a:latin typeface="Segoe Sans Display" pitchFamily="2" charset="0"/>
                <a:cs typeface="Segoe Sans Display" pitchFamily="2" charset="0"/>
              </a:rPr>
              <a:t> </a:t>
            </a:r>
            <a:r>
              <a:rPr lang="en-US" sz="1500" spc="-8">
                <a:solidFill>
                  <a:srgbClr val="091F2C"/>
                </a:solidFill>
                <a:latin typeface="Segoe Sans Display" pitchFamily="2" charset="0"/>
                <a:cs typeface="Segoe Sans Display" pitchFamily="2" charset="0"/>
              </a:rPr>
              <a:t>from the Hearing Loss Association of America.</a:t>
            </a:r>
          </a:p>
          <a:p>
            <a:pPr defTabSz="761970">
              <a:lnSpc>
                <a:spcPct val="110000"/>
              </a:lnSpc>
              <a:spcBef>
                <a:spcPts val="250"/>
              </a:spcBef>
              <a:spcAft>
                <a:spcPts val="500"/>
              </a:spcAft>
            </a:pPr>
            <a:endParaRPr lang="en-US" sz="1500" spc="-8">
              <a:solidFill>
                <a:srgbClr val="091F2C"/>
              </a:solidFill>
              <a:latin typeface="Segoe Sans Display" pitchFamily="2" charset="0"/>
              <a:cs typeface="Segoe Sans Display" pitchFamily="2" charset="0"/>
            </a:endParaRPr>
          </a:p>
        </p:txBody>
      </p:sp>
    </p:spTree>
    <p:custDataLst>
      <p:tags r:id="rId1"/>
    </p:custDataLst>
    <p:extLst>
      <p:ext uri="{BB962C8B-B14F-4D97-AF65-F5344CB8AC3E}">
        <p14:creationId xmlns:p14="http://schemas.microsoft.com/office/powerpoint/2010/main" val="86126739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91F2C"/>
        </a:solidFill>
        <a:effectLst/>
      </p:bgPr>
    </p:bg>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CAFD341C-97FF-F5C2-42C0-B2E71958F338}"/>
              </a:ext>
            </a:extLst>
          </p:cNvPr>
          <p:cNvSpPr txBox="1">
            <a:spLocks noGrp="1"/>
          </p:cNvSpPr>
          <p:nvPr>
            <p:ph type="title"/>
          </p:nvPr>
        </p:nvSpPr>
        <p:spPr>
          <a:xfrm>
            <a:off x="852261" y="2692922"/>
            <a:ext cx="4391543" cy="564684"/>
          </a:xfrm>
          <a:prstGeom prst="rect">
            <a:avLst/>
          </a:prstGeom>
          <a:noFill/>
          <a:ln>
            <a:noFill/>
            <a:prstDash/>
          </a:ln>
          <a:effectLst/>
        </p:spPr>
        <p:txBody>
          <a:bodyPr rot="0" spcFirstLastPara="0" vertOverflow="overflow" horzOverflow="overflow" vert="horz" wrap="square" lIns="0" tIns="10583" rIns="0" bIns="0" numCol="1" spcCol="0" rtlCol="0" fromWordArt="0" anchor="t" anchorCtr="0" forceAA="0" compatLnSpc="1">
            <a:prstTxWarp prst="textNoShape">
              <a:avLst/>
            </a:prstTxWarp>
            <a:spAutoFit/>
          </a:bodyPr>
          <a:lstStyle>
            <a:lvl1pPr>
              <a:defRPr b="1" i="0">
                <a:latin typeface="Segoe UI Semibold" charset="0"/>
                <a:ea typeface="+mj-ea"/>
                <a:cs typeface="Segoe UI Semibold" charset="0"/>
              </a:defRPr>
            </a:lvl1pPr>
          </a:lstStyle>
          <a:p>
            <a:pPr marL="10583" algn="l" defTabSz="761970" rtl="0">
              <a:spcBef>
                <a:spcPts val="83"/>
              </a:spcBef>
              <a:defRPr/>
            </a:pPr>
            <a:r>
              <a:rPr lang="en-US" sz="3600" cap="none" spc="0">
                <a:ln>
                  <a:noFill/>
                </a:ln>
                <a:solidFill>
                  <a:srgbClr val="702573"/>
                </a:solidFill>
                <a:latin typeface="Segoe Sans Display Semibold" pitchFamily="2" charset="0"/>
                <a:ea typeface="Segoe UI Emoji" panose="020B0502040204020203" pitchFamily="34" charset="0"/>
                <a:cs typeface="Segoe Sans Display Semibold" pitchFamily="2" charset="0"/>
              </a:rPr>
              <a:t>1 | Communications</a:t>
            </a:r>
          </a:p>
        </p:txBody>
      </p:sp>
      <p:sp>
        <p:nvSpPr>
          <p:cNvPr id="2" name="TextBox 1">
            <a:extLst>
              <a:ext uri="{FF2B5EF4-FFF2-40B4-BE49-F238E27FC236}">
                <a16:creationId xmlns:a16="http://schemas.microsoft.com/office/drawing/2014/main" id="{33EC3311-87E8-6508-AB66-5E00F06C3F64}"/>
              </a:ext>
            </a:extLst>
          </p:cNvPr>
          <p:cNvSpPr txBox="1"/>
          <p:nvPr/>
        </p:nvSpPr>
        <p:spPr>
          <a:xfrm>
            <a:off x="5648325" y="984419"/>
            <a:ext cx="5691414" cy="39369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761970">
              <a:lnSpc>
                <a:spcPct val="110000"/>
              </a:lnSpc>
              <a:spcBef>
                <a:spcPts val="1200"/>
              </a:spcBef>
            </a:pPr>
            <a:r>
              <a:rPr lang="en-US">
                <a:solidFill>
                  <a:srgbClr val="2E2F2E"/>
                </a:solidFill>
                <a:latin typeface="Segoe UI" panose="020B0502040204020203" pitchFamily="34" charset="0"/>
                <a:ea typeface="Yu Mincho" panose="02020400000000000000" pitchFamily="18" charset="-128"/>
              </a:rPr>
              <a:t>Effective communication forms the cornerstone of your event, serving as an introduction to your attendees. Prior to dispatching any communications, it is necessary to prioritize accessibility and integrate measures to foster an inclusive experience for all participants. </a:t>
            </a:r>
          </a:p>
          <a:p>
            <a:pPr defTabSz="761970">
              <a:lnSpc>
                <a:spcPct val="110000"/>
              </a:lnSpc>
              <a:spcBef>
                <a:spcPts val="1200"/>
              </a:spcBef>
            </a:pPr>
            <a:r>
              <a:rPr lang="en-US">
                <a:solidFill>
                  <a:srgbClr val="2E2F2E"/>
                </a:solidFill>
                <a:latin typeface="Segoe UI" panose="020B0502040204020203" pitchFamily="34" charset="0"/>
                <a:ea typeface="Yu Mincho" panose="02020400000000000000" pitchFamily="18" charset="-128"/>
              </a:rPr>
              <a:t>Crafting a communication strategy that proactively addresses accessibility requirements is essential. Here are some recommended practices for cultivating an inclusive communication experience for both event attendees and followers.</a:t>
            </a:r>
          </a:p>
          <a:p>
            <a:pPr defTabSz="761970">
              <a:lnSpc>
                <a:spcPct val="110000"/>
              </a:lnSpc>
              <a:spcBef>
                <a:spcPts val="1200"/>
              </a:spcBef>
            </a:pPr>
            <a:r>
              <a:rPr lang="en-US">
                <a:solidFill>
                  <a:srgbClr val="702573"/>
                </a:solidFill>
                <a:latin typeface="Segoe Sans Text" pitchFamily="2" charset="0"/>
                <a:cs typeface="Segoe Sans Text" pitchFamily="2" charset="0"/>
              </a:rPr>
              <a:t>Ask yourself: How can I make my communications accessible to people before, during, and after the event?</a:t>
            </a:r>
          </a:p>
        </p:txBody>
      </p:sp>
      <p:pic>
        <p:nvPicPr>
          <p:cNvPr id="3" name="Picture 2">
            <a:extLst>
              <a:ext uri="{FF2B5EF4-FFF2-40B4-BE49-F238E27FC236}">
                <a16:creationId xmlns:a16="http://schemas.microsoft.com/office/drawing/2014/main" id="{34B6B74B-F618-89C3-1724-A142EFF5B1B6}"/>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7317" t="45107" b="844"/>
          <a:stretch/>
        </p:blipFill>
        <p:spPr>
          <a:xfrm>
            <a:off x="0" y="6191250"/>
            <a:ext cx="12192000" cy="929397"/>
          </a:xfrm>
          <a:prstGeom prst="rect">
            <a:avLst/>
          </a:prstGeom>
        </p:spPr>
      </p:pic>
    </p:spTree>
    <p:custDataLst>
      <p:tags r:id="rId1"/>
    </p:custDataLst>
    <p:extLst>
      <p:ext uri="{BB962C8B-B14F-4D97-AF65-F5344CB8AC3E}">
        <p14:creationId xmlns:p14="http://schemas.microsoft.com/office/powerpoint/2010/main" val="312953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E2F2E"/>
        </a:solidFill>
        <a:effectLst/>
      </p:bgPr>
    </p:bg>
    <p:spTree>
      <p:nvGrpSpPr>
        <p:cNvPr id="1" name=""/>
        <p:cNvGrpSpPr/>
        <p:nvPr/>
      </p:nvGrpSpPr>
      <p:grpSpPr>
        <a:xfrm>
          <a:off x="0" y="0"/>
          <a:ext cx="0" cy="0"/>
          <a:chOff x="0" y="0"/>
          <a:chExt cx="0" cy="0"/>
        </a:xfrm>
      </p:grpSpPr>
      <p:sp>
        <p:nvSpPr>
          <p:cNvPr id="9" name="Title 13">
            <a:extLst>
              <a:ext uri="{FF2B5EF4-FFF2-40B4-BE49-F238E27FC236}">
                <a16:creationId xmlns:a16="http://schemas.microsoft.com/office/drawing/2014/main" id="{C540441A-0A7B-BD1C-9FFF-65BEC7F078FF}"/>
              </a:ext>
            </a:extLst>
          </p:cNvPr>
          <p:cNvSpPr txBox="1">
            <a:spLocks noGrp="1"/>
          </p:cNvSpPr>
          <p:nvPr>
            <p:ph type="title" idx="4294967295"/>
          </p:nvPr>
        </p:nvSpPr>
        <p:spPr>
          <a:xfrm>
            <a:off x="476250" y="476251"/>
            <a:ext cx="2667000" cy="18787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defRPr lang="en-US" sz="833" b="0" i="0" cap="all" spc="17" baseline="0">
                <a:solidFill>
                  <a:schemeClr val="bg1"/>
                </a:solidFill>
                <a:latin typeface="Segoe Sans Small" pitchFamily="2" charset="0"/>
                <a:ea typeface="+mj-ea"/>
                <a:cs typeface="Segoe Sans Small"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33" b="0" i="0" u="none" strike="noStrike" kern="0" cap="all" spc="17" normalizeH="0" baseline="0" noProof="0">
                <a:ln>
                  <a:noFill/>
                </a:ln>
                <a:solidFill>
                  <a:srgbClr val="FEFFFE"/>
                </a:solidFill>
                <a:effectLst/>
                <a:uLnTx/>
                <a:uFillTx/>
                <a:latin typeface="Segoe Sans Small" pitchFamily="2" charset="0"/>
                <a:ea typeface="+mj-ea"/>
                <a:cs typeface="Segoe Sans Small" pitchFamily="2" charset="0"/>
              </a:rPr>
              <a:t>POWERPOINT ACCESSIBILITY</a:t>
            </a:r>
          </a:p>
        </p:txBody>
      </p:sp>
      <p:sp>
        <p:nvSpPr>
          <p:cNvPr id="11" name="Rectangle 10">
            <a:extLst>
              <a:ext uri="{FF2B5EF4-FFF2-40B4-BE49-F238E27FC236}">
                <a16:creationId xmlns:a16="http://schemas.microsoft.com/office/drawing/2014/main" id="{115293EB-8D05-4C31-8FD2-6D58239D1D05}"/>
              </a:ext>
            </a:extLst>
          </p:cNvPr>
          <p:cNvSpPr/>
          <p:nvPr/>
        </p:nvSpPr>
        <p:spPr>
          <a:xfrm rot="16200000">
            <a:off x="5995506" y="-6004339"/>
            <a:ext cx="192154" cy="12200833"/>
          </a:xfrm>
          <a:prstGeom prst="rect">
            <a:avLst/>
          </a:prstGeom>
          <a:gradFill>
            <a:gsLst>
              <a:gs pos="100000">
                <a:srgbClr val="C5B4E3"/>
              </a:gs>
              <a:gs pos="0">
                <a:srgbClr val="8EC8E9"/>
              </a:gs>
            </a:gsLst>
            <a:lin ang="19800000" scaled="0"/>
          </a:gradFill>
        </p:spPr>
        <p:txBody>
          <a:bodyPr vert="vert" wrap="square" lIns="0" tIns="480060" rIns="0" bIns="0" anchor="ctr" anchorCtr="0">
            <a:noAutofit/>
          </a:bodyPr>
          <a:lstStyle/>
          <a:p>
            <a:pPr defTabSz="761970">
              <a:defRPr/>
            </a:pPr>
            <a:r>
              <a:rPr lang="en-US" sz="583" b="1" cap="all" spc="42">
                <a:solidFill>
                  <a:srgbClr val="000000"/>
                </a:solidFill>
                <a:latin typeface="Segoe Sans Small Semibold" pitchFamily="2" charset="0"/>
                <a:cs typeface="Segoe Sans Small Semibold" pitchFamily="2" charset="0"/>
              </a:rPr>
              <a:t>FOR PRESENTERS</a:t>
            </a:r>
          </a:p>
        </p:txBody>
      </p:sp>
      <p:sp>
        <p:nvSpPr>
          <p:cNvPr id="10" name="Top Center callout text">
            <a:extLst>
              <a:ext uri="{FF2B5EF4-FFF2-40B4-BE49-F238E27FC236}">
                <a16:creationId xmlns:a16="http://schemas.microsoft.com/office/drawing/2014/main" id="{D20307CB-47D0-ED66-5569-0DAA2E9AFD53}"/>
              </a:ext>
            </a:extLst>
          </p:cNvPr>
          <p:cNvSpPr txBox="1"/>
          <p:nvPr/>
        </p:nvSpPr>
        <p:spPr>
          <a:xfrm>
            <a:off x="3362473" y="487355"/>
            <a:ext cx="3630083" cy="325250"/>
          </a:xfrm>
          <a:prstGeom prst="rect">
            <a:avLst/>
          </a:prstGeom>
        </p:spPr>
        <p:txBody>
          <a:bodyPr vert="horz" wrap="square" lIns="0" tIns="0" rIns="0" bIns="0" rtlCol="0" anchor="t">
            <a:noAutofit/>
          </a:bodyPr>
          <a:lstStyle>
            <a:defPPr>
              <a:defRPr lang="en-US"/>
            </a:defPPr>
            <a:lvl1pPr marR="5080">
              <a:lnSpc>
                <a:spcPct val="110000"/>
              </a:lnSpc>
              <a:spcBef>
                <a:spcPts val="300"/>
              </a:spcBef>
              <a:spcAft>
                <a:spcPts val="600"/>
              </a:spcAft>
              <a:defRPr sz="1200">
                <a:latin typeface="Segoe Sans Text" pitchFamily="2" charset="0"/>
                <a:cs typeface="Segoe Sans Text" pitchFamily="2" charset="0"/>
              </a:defRPr>
            </a:lvl1pPr>
          </a:lstStyle>
          <a:p>
            <a:pPr marL="0" marR="4233" lvl="0" indent="0" defTabSz="761970" eaLnBrk="1" fontAlgn="auto" latinLnBrk="0" hangingPunct="1">
              <a:lnSpc>
                <a:spcPct val="110000"/>
              </a:lnSpc>
              <a:spcBef>
                <a:spcPts val="250"/>
              </a:spcBef>
              <a:spcAft>
                <a:spcPts val="500"/>
              </a:spcAft>
              <a:buClrTx/>
              <a:buSzTx/>
              <a:buFontTx/>
              <a:buNone/>
              <a:tabLst/>
              <a:defRPr/>
            </a:pPr>
            <a:r>
              <a:rPr kumimoji="0" lang="en-US" sz="1000" b="0" i="0" u="none" strike="noStrike" kern="0" cap="none" spc="0" normalizeH="0" baseline="0" noProof="0">
                <a:ln>
                  <a:noFill/>
                </a:ln>
                <a:solidFill>
                  <a:srgbClr val="FEFFFE"/>
                </a:solidFill>
                <a:effectLst/>
                <a:uLnTx/>
                <a:uFillTx/>
                <a:latin typeface="Segoe Sans Text" pitchFamily="2" charset="0"/>
                <a:cs typeface="Segoe Sans Text" pitchFamily="2" charset="0"/>
              </a:rPr>
              <a:t>Create compelling accessible PowerPoint presentations to allow all users to interact with your content.</a:t>
            </a:r>
          </a:p>
        </p:txBody>
      </p:sp>
      <p:sp>
        <p:nvSpPr>
          <p:cNvPr id="37" name="Contrast instructions text box">
            <a:extLst>
              <a:ext uri="{FF2B5EF4-FFF2-40B4-BE49-F238E27FC236}">
                <a16:creationId xmlns:a16="http://schemas.microsoft.com/office/drawing/2014/main" id="{20DEDD7D-8FEA-4C76-9F0C-85F00716692E}"/>
              </a:ext>
            </a:extLst>
          </p:cNvPr>
          <p:cNvSpPr txBox="1">
            <a:spLocks/>
          </p:cNvSpPr>
          <p:nvPr/>
        </p:nvSpPr>
        <p:spPr>
          <a:xfrm>
            <a:off x="581978" y="1581150"/>
            <a:ext cx="1597660" cy="4150610"/>
          </a:xfrm>
          <a:prstGeom prst="rect">
            <a:avLst/>
          </a:prstGeom>
        </p:spPr>
        <p:txBody>
          <a:bodyPr lIns="0" tIns="0" rIns="0" bIns="0"/>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600"/>
              </a:spcAft>
              <a:buClrTx/>
              <a:buSzPct val="90000"/>
              <a:buFont typeface="Arial" pitchFamily="34" charset="0"/>
              <a:buNone/>
              <a:tabLst/>
              <a:defRPr/>
            </a:pPr>
            <a:r>
              <a:rPr kumimoji="0" lang="en-US" sz="1200" b="0" i="0" u="none" strike="noStrike" kern="1200" cap="none" spc="0" normalizeH="0" baseline="0" noProof="0">
                <a:ln>
                  <a:noFill/>
                </a:ln>
                <a:solidFill>
                  <a:schemeClr val="bg1"/>
                </a:solidFill>
                <a:effectLst/>
                <a:uLnTx/>
                <a:uFillTx/>
                <a:latin typeface="Segoe UI Semibold"/>
                <a:ea typeface="Segoe UI Semibold" charset="0"/>
                <a:cs typeface="Segoe UI Semibold" panose="020B0702040204020203" pitchFamily="34" charset="0"/>
              </a:rPr>
              <a:t>Contrast</a:t>
            </a:r>
          </a:p>
          <a:p>
            <a:pPr marL="0" marR="0" lvl="0" indent="0" algn="l" defTabSz="914367" rtl="0" eaLnBrk="1" fontAlgn="auto" latinLnBrk="0" hangingPunct="1">
              <a:lnSpc>
                <a:spcPct val="100000"/>
              </a:lnSpc>
              <a:spcBef>
                <a:spcPts val="0"/>
              </a:spcBef>
              <a:spcAft>
                <a:spcPts val="600"/>
              </a:spcAft>
              <a:buClrTx/>
              <a:buSzPct val="90000"/>
              <a:buFont typeface="Arial" pitchFamily="34" charset="0"/>
              <a:buNone/>
              <a:tabLst/>
              <a:defRPr/>
            </a:pPr>
            <a:r>
              <a:rPr kumimoji="0" lang="en-US" sz="1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Use high contrast colors for maximum readability.</a:t>
            </a:r>
          </a:p>
          <a:p>
            <a:pPr marL="0" marR="0" lvl="0" indent="0" algn="l" defTabSz="903827" rtl="0" eaLnBrk="1" fontAlgn="auto" latinLnBrk="0" hangingPunct="1">
              <a:lnSpc>
                <a:spcPct val="100000"/>
              </a:lnSpc>
              <a:spcBef>
                <a:spcPts val="581"/>
              </a:spcBef>
              <a:spcAft>
                <a:spcPts val="0"/>
              </a:spcAft>
              <a:buClrTx/>
              <a:buSzPct val="90000"/>
              <a:buFont typeface="Arial" pitchFamily="34" charset="0"/>
              <a:buNone/>
              <a:tabLst/>
              <a:defRPr/>
            </a:pPr>
            <a:r>
              <a:rPr kumimoji="0" lang="en-US" sz="1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The recommended contrast ratio is at least 4.5:1.</a:t>
            </a:r>
          </a:p>
          <a:p>
            <a:pPr marL="0" marR="0" lvl="0" indent="0" algn="l" defTabSz="903827" rtl="0" eaLnBrk="1" fontAlgn="auto" latinLnBrk="0" hangingPunct="1">
              <a:lnSpc>
                <a:spcPct val="100000"/>
              </a:lnSpc>
              <a:spcBef>
                <a:spcPts val="581"/>
              </a:spcBef>
              <a:spcAft>
                <a:spcPts val="0"/>
              </a:spcAft>
              <a:buClrTx/>
              <a:buSzPct val="90000"/>
              <a:buFont typeface="Arial" pitchFamily="34" charset="0"/>
              <a:buNone/>
              <a:tabLst/>
              <a:defRPr/>
            </a:pPr>
            <a:endParaRPr kumimoji="0" lang="en-US" sz="1000" b="0" i="0" u="none" strike="noStrike" kern="1200" cap="none" spc="0" normalizeH="0" baseline="0" noProof="0">
              <a:ln>
                <a:noFill/>
              </a:ln>
              <a:solidFill>
                <a:schemeClr val="bg1"/>
              </a:solidFill>
              <a:effectLst/>
              <a:uLnTx/>
              <a:uFillTx/>
              <a:latin typeface="Segoe UI Semibold"/>
              <a:ea typeface="+mn-ea"/>
              <a:cs typeface="+mn-cs"/>
            </a:endParaRPr>
          </a:p>
          <a:p>
            <a:pPr marL="0" marR="0" lvl="0" indent="0" algn="l" defTabSz="903827" rtl="0" eaLnBrk="1" fontAlgn="auto" latinLnBrk="0" hangingPunct="1">
              <a:lnSpc>
                <a:spcPct val="100000"/>
              </a:lnSpc>
              <a:spcBef>
                <a:spcPts val="581"/>
              </a:spcBef>
              <a:spcAft>
                <a:spcPts val="0"/>
              </a:spcAft>
              <a:buClrTx/>
              <a:buSzPct val="90000"/>
              <a:buFont typeface="Arial" pitchFamily="34" charset="0"/>
              <a:buNone/>
              <a:tabLst/>
              <a:defRPr/>
            </a:pPr>
            <a:endParaRPr kumimoji="0" lang="en-US" sz="1000" b="0" i="0" u="none" strike="noStrike" kern="1200" cap="none" spc="0" normalizeH="0" baseline="0" noProof="0">
              <a:ln>
                <a:noFill/>
              </a:ln>
              <a:solidFill>
                <a:schemeClr val="bg1"/>
              </a:solidFill>
              <a:effectLst/>
              <a:uLnTx/>
              <a:uFillTx/>
              <a:latin typeface="Segoe UI Semibold"/>
              <a:ea typeface="+mn-ea"/>
              <a:cs typeface="+mn-cs"/>
            </a:endParaRPr>
          </a:p>
          <a:p>
            <a:pPr marL="0" marR="0" lvl="0" indent="0" algn="l" defTabSz="903827" rtl="0" eaLnBrk="1" fontAlgn="auto" latinLnBrk="0" hangingPunct="1">
              <a:lnSpc>
                <a:spcPct val="100000"/>
              </a:lnSpc>
              <a:spcBef>
                <a:spcPts val="581"/>
              </a:spcBef>
              <a:spcAft>
                <a:spcPts val="0"/>
              </a:spcAft>
              <a:buClrTx/>
              <a:buSzPct val="90000"/>
              <a:buFont typeface="Arial" pitchFamily="34" charset="0"/>
              <a:buNone/>
              <a:tabLst/>
              <a:defRPr/>
            </a:pPr>
            <a:endParaRPr kumimoji="0" lang="en-US" sz="1000" b="0" i="0" u="none" strike="noStrike" kern="1200" cap="none" spc="0" normalizeH="0" baseline="0" noProof="0">
              <a:ln>
                <a:noFill/>
              </a:ln>
              <a:solidFill>
                <a:schemeClr val="bg1"/>
              </a:solidFill>
              <a:effectLst/>
              <a:uLnTx/>
              <a:uFillTx/>
              <a:latin typeface="Segoe UI Semibold"/>
              <a:ea typeface="+mn-ea"/>
              <a:cs typeface="+mn-cs"/>
            </a:endParaRPr>
          </a:p>
          <a:p>
            <a:pPr marL="0" marR="0" lvl="0" indent="0" algn="l" defTabSz="903827" rtl="0" eaLnBrk="1" fontAlgn="auto" latinLnBrk="0" hangingPunct="1">
              <a:lnSpc>
                <a:spcPct val="100000"/>
              </a:lnSpc>
              <a:spcBef>
                <a:spcPts val="1163"/>
              </a:spcBef>
              <a:spcAft>
                <a:spcPts val="0"/>
              </a:spcAft>
              <a:buClrTx/>
              <a:buSzPct val="90000"/>
              <a:buFont typeface="Arial" pitchFamily="34" charset="0"/>
              <a:buNone/>
              <a:tabLst/>
              <a:defRPr/>
            </a:pPr>
            <a:r>
              <a:rPr kumimoji="0" lang="en-US" sz="1200" b="0" i="0" u="none" strike="noStrike" kern="1200" cap="none" spc="0" normalizeH="0" baseline="0" noProof="0">
                <a:ln>
                  <a:noFill/>
                </a:ln>
                <a:solidFill>
                  <a:schemeClr val="bg1"/>
                </a:solidFill>
                <a:effectLst/>
                <a:uLnTx/>
                <a:uFillTx/>
                <a:latin typeface="Segoe UI Semibold"/>
                <a:ea typeface="Segoe UI Semibold" charset="0"/>
                <a:cs typeface="Segoe UI Semibold" panose="020B0702040204020203" pitchFamily="34" charset="0"/>
              </a:rPr>
              <a:t>Color Contrast Analyzer</a:t>
            </a:r>
          </a:p>
          <a:p>
            <a:pPr marL="0" marR="0" lvl="0" indent="0" algn="l" defTabSz="903827" rtl="0" eaLnBrk="1" fontAlgn="auto" latinLnBrk="0" hangingPunct="1">
              <a:lnSpc>
                <a:spcPct val="110000"/>
              </a:lnSpc>
              <a:spcBef>
                <a:spcPts val="581"/>
              </a:spcBef>
              <a:spcAft>
                <a:spcPts val="0"/>
              </a:spcAft>
              <a:buClrTx/>
              <a:buSzPct val="90000"/>
              <a:buFont typeface="Arial" pitchFamily="34" charset="0"/>
              <a:buNone/>
              <a:tabLst/>
              <a:defRPr/>
            </a:pPr>
            <a:r>
              <a:rPr kumimoji="0" lang="en-US" sz="1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Download this tool to determine the legibility of text and the contrast of visual elements.</a:t>
            </a:r>
          </a:p>
        </p:txBody>
      </p:sp>
      <p:sp>
        <p:nvSpPr>
          <p:cNvPr id="56" name="Gray text box example">
            <a:hlinkClick r:id="rId4"/>
            <a:extLst>
              <a:ext uri="{FF2B5EF4-FFF2-40B4-BE49-F238E27FC236}">
                <a16:creationId xmlns:a16="http://schemas.microsoft.com/office/drawing/2014/main" id="{4B9B8587-FB70-4375-BC95-C2649405F26E}"/>
              </a:ext>
            </a:extLst>
          </p:cNvPr>
          <p:cNvSpPr txBox="1">
            <a:spLocks/>
          </p:cNvSpPr>
          <p:nvPr/>
        </p:nvSpPr>
        <p:spPr>
          <a:xfrm>
            <a:off x="597535" y="2665488"/>
            <a:ext cx="537421" cy="365760"/>
          </a:xfrm>
          <a:prstGeom prst="rect">
            <a:avLst/>
          </a:prstGeom>
          <a:solidFill>
            <a:srgbClr val="F2F2F2"/>
          </a:solidFill>
        </p:spPr>
        <p:txBody>
          <a:bodyPr wrap="square" lIns="0" tIns="0" rIns="0" bIns="0" anchor="ctr">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03827" rtl="0" eaLnBrk="1" fontAlgn="auto" latinLnBrk="0" hangingPunct="1">
              <a:lnSpc>
                <a:spcPct val="100000"/>
              </a:lnSpc>
              <a:spcBef>
                <a:spcPts val="0"/>
              </a:spcBef>
              <a:spcAft>
                <a:spcPts val="581"/>
              </a:spcAft>
              <a:buClrTx/>
              <a:buSzPct val="90000"/>
              <a:buFont typeface="Arial" pitchFamily="34" charset="0"/>
              <a:buNone/>
              <a:tabLst/>
              <a:defRPr/>
            </a:pPr>
            <a:r>
              <a:rPr kumimoji="0" lang="en-US" sz="1066" b="1" i="0" u="none" strike="noStrike" kern="1200" cap="none" spc="0" normalizeH="0" baseline="0" noProof="0">
                <a:ln>
                  <a:noFill/>
                </a:ln>
                <a:gradFill>
                  <a:gsLst>
                    <a:gs pos="15356">
                      <a:srgbClr val="1A1A1A"/>
                    </a:gs>
                    <a:gs pos="56000">
                      <a:srgbClr val="1A1A1A"/>
                    </a:gs>
                  </a:gsLst>
                  <a:lin ang="5400000" scaled="0"/>
                </a:gradFill>
                <a:effectLst/>
                <a:uLnTx/>
                <a:uFillTx/>
                <a:latin typeface="Segoe UI Semilight"/>
                <a:ea typeface="+mn-ea"/>
                <a:cs typeface="+mn-cs"/>
              </a:rPr>
              <a:t>Text</a:t>
            </a:r>
          </a:p>
        </p:txBody>
      </p:sp>
      <p:sp>
        <p:nvSpPr>
          <p:cNvPr id="55" name="Blue text box example">
            <a:hlinkClick r:id="rId4"/>
            <a:extLst>
              <a:ext uri="{FF2B5EF4-FFF2-40B4-BE49-F238E27FC236}">
                <a16:creationId xmlns:a16="http://schemas.microsoft.com/office/drawing/2014/main" id="{9637CBF9-D9B6-44F7-A02A-2DFED82AA0FB}"/>
              </a:ext>
            </a:extLst>
          </p:cNvPr>
          <p:cNvSpPr txBox="1">
            <a:spLocks/>
          </p:cNvSpPr>
          <p:nvPr/>
        </p:nvSpPr>
        <p:spPr>
          <a:xfrm>
            <a:off x="1134956" y="2665493"/>
            <a:ext cx="537421" cy="365760"/>
          </a:xfrm>
          <a:prstGeom prst="rect">
            <a:avLst/>
          </a:prstGeom>
          <a:solidFill>
            <a:srgbClr val="0070C0"/>
          </a:solidFill>
        </p:spPr>
        <p:txBody>
          <a:bodyPr wrap="square" lIns="0" tIns="0" rIns="0" bIns="0" anchor="ctr">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03827" rtl="0" eaLnBrk="1" fontAlgn="auto" latinLnBrk="0" hangingPunct="1">
              <a:lnSpc>
                <a:spcPct val="100000"/>
              </a:lnSpc>
              <a:spcBef>
                <a:spcPts val="0"/>
              </a:spcBef>
              <a:spcAft>
                <a:spcPts val="581"/>
              </a:spcAft>
              <a:buClrTx/>
              <a:buSzPct val="90000"/>
              <a:buFont typeface="Arial" pitchFamily="34" charset="0"/>
              <a:buNone/>
              <a:tabLst/>
              <a:defRPr/>
            </a:pPr>
            <a:r>
              <a:rPr kumimoji="0" lang="en-US" sz="1066" b="1" i="0" u="none" strike="noStrike" kern="1200" cap="none" spc="0" normalizeH="0" baseline="0" noProof="0">
                <a:ln>
                  <a:noFill/>
                </a:ln>
                <a:solidFill>
                  <a:srgbClr val="FFFFFF"/>
                </a:solidFill>
                <a:effectLst/>
                <a:uLnTx/>
                <a:uFillTx/>
                <a:latin typeface="Segoe UI Semilight"/>
                <a:ea typeface="+mn-ea"/>
                <a:cs typeface="+mn-cs"/>
              </a:rPr>
              <a:t>Text</a:t>
            </a:r>
          </a:p>
        </p:txBody>
      </p:sp>
      <p:grpSp>
        <p:nvGrpSpPr>
          <p:cNvPr id="3" name="Group 2" descr="blue text example: white text on light blue background with red line through it indicating poor contrast">
            <a:extLst>
              <a:ext uri="{FF2B5EF4-FFF2-40B4-BE49-F238E27FC236}">
                <a16:creationId xmlns:a16="http://schemas.microsoft.com/office/drawing/2014/main" id="{83329C9E-B1C3-E852-3074-E70325F4573C}"/>
              </a:ext>
            </a:extLst>
          </p:cNvPr>
          <p:cNvGrpSpPr/>
          <p:nvPr/>
        </p:nvGrpSpPr>
        <p:grpSpPr>
          <a:xfrm>
            <a:off x="1672378" y="2665494"/>
            <a:ext cx="537422" cy="372499"/>
            <a:chOff x="1672378" y="2665494"/>
            <a:chExt cx="537422" cy="372499"/>
          </a:xfrm>
        </p:grpSpPr>
        <p:sp>
          <p:nvSpPr>
            <p:cNvPr id="50" name="Light blue text box example">
              <a:hlinkClick r:id="rId4"/>
              <a:extLst>
                <a:ext uri="{FF2B5EF4-FFF2-40B4-BE49-F238E27FC236}">
                  <a16:creationId xmlns:a16="http://schemas.microsoft.com/office/drawing/2014/main" id="{F6CD5CE6-A162-4D1A-8A21-4B39A7C9A976}"/>
                </a:ext>
              </a:extLst>
            </p:cNvPr>
            <p:cNvSpPr txBox="1">
              <a:spLocks/>
            </p:cNvSpPr>
            <p:nvPr/>
          </p:nvSpPr>
          <p:spPr>
            <a:xfrm>
              <a:off x="1672379" y="2665494"/>
              <a:ext cx="537421" cy="365760"/>
            </a:xfrm>
            <a:prstGeom prst="rect">
              <a:avLst/>
            </a:prstGeom>
            <a:solidFill>
              <a:srgbClr val="00BCF2"/>
            </a:solidFill>
          </p:spPr>
          <p:txBody>
            <a:bodyPr wrap="square" lIns="0" tIns="0" rIns="0" bIns="0" anchor="ctr">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03827" rtl="0" eaLnBrk="1" fontAlgn="auto" latinLnBrk="0" hangingPunct="1">
                <a:lnSpc>
                  <a:spcPct val="100000"/>
                </a:lnSpc>
                <a:spcBef>
                  <a:spcPts val="0"/>
                </a:spcBef>
                <a:spcAft>
                  <a:spcPts val="581"/>
                </a:spcAft>
                <a:buClrTx/>
                <a:buSzPct val="90000"/>
                <a:buFont typeface="Arial" pitchFamily="34" charset="0"/>
                <a:buNone/>
                <a:tabLst/>
                <a:defRPr/>
              </a:pPr>
              <a:r>
                <a:rPr kumimoji="0" lang="en-US" sz="1066" b="1" i="0" u="none" strike="noStrike" kern="1200" cap="none" spc="0" normalizeH="0" baseline="0" noProof="0">
                  <a:ln>
                    <a:noFill/>
                  </a:ln>
                  <a:solidFill>
                    <a:srgbClr val="FFFFFF"/>
                  </a:solidFill>
                  <a:effectLst/>
                  <a:uLnTx/>
                  <a:uFillTx/>
                  <a:latin typeface="Segoe UI Semilight"/>
                  <a:ea typeface="+mn-ea"/>
                  <a:cs typeface="+mn-cs"/>
                </a:rPr>
                <a:t>Text</a:t>
              </a:r>
            </a:p>
          </p:txBody>
        </p:sp>
        <p:cxnSp>
          <p:nvCxnSpPr>
            <p:cNvPr id="46" name="Red slash" descr="Red slash over white text on light blue background, which is not accessible.&#10;">
              <a:extLst>
                <a:ext uri="{FF2B5EF4-FFF2-40B4-BE49-F238E27FC236}">
                  <a16:creationId xmlns:a16="http://schemas.microsoft.com/office/drawing/2014/main" id="{0399D388-0591-4D97-AE43-748A78D0F467}"/>
                </a:ext>
              </a:extLst>
            </p:cNvPr>
            <p:cNvCxnSpPr/>
            <p:nvPr/>
          </p:nvCxnSpPr>
          <p:spPr>
            <a:xfrm flipH="1">
              <a:off x="1672378" y="2665506"/>
              <a:ext cx="537422" cy="372487"/>
            </a:xfrm>
            <a:prstGeom prst="line">
              <a:avLst/>
            </a:prstGeom>
            <a:ln w="19050">
              <a:solidFill>
                <a:srgbClr val="D83B01"/>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57" name="Download Button" descr="A blue block with the download symbol and text that reads &quot;Download&quot;. This is object has a link to http://www.paciellogroup.com/resources/contrastAnalyser" title="Color Contrast Analyzer link">
            <a:extLst>
              <a:ext uri="{FF2B5EF4-FFF2-40B4-BE49-F238E27FC236}">
                <a16:creationId xmlns:a16="http://schemas.microsoft.com/office/drawing/2014/main" id="{5DB1FF77-B404-417B-83F7-3CF7D11966A9}"/>
              </a:ext>
            </a:extLst>
          </p:cNvPr>
          <p:cNvGrpSpPr/>
          <p:nvPr/>
        </p:nvGrpSpPr>
        <p:grpSpPr>
          <a:xfrm>
            <a:off x="597535" y="4665264"/>
            <a:ext cx="1536065" cy="354661"/>
            <a:chOff x="515620" y="5025112"/>
            <a:chExt cx="2144219" cy="464743"/>
          </a:xfrm>
        </p:grpSpPr>
        <p:sp>
          <p:nvSpPr>
            <p:cNvPr id="58" name="Download label">
              <a:hlinkClick r:id="rId4"/>
              <a:extLst>
                <a:ext uri="{FF2B5EF4-FFF2-40B4-BE49-F238E27FC236}">
                  <a16:creationId xmlns:a16="http://schemas.microsoft.com/office/drawing/2014/main" id="{3815550E-8A48-41BD-A79B-0954654B269F}"/>
                </a:ext>
              </a:extLst>
            </p:cNvPr>
            <p:cNvSpPr txBox="1">
              <a:spLocks/>
            </p:cNvSpPr>
            <p:nvPr/>
          </p:nvSpPr>
          <p:spPr>
            <a:xfrm>
              <a:off x="515620" y="5025112"/>
              <a:ext cx="2144219" cy="464743"/>
            </a:xfrm>
            <a:prstGeom prst="rect">
              <a:avLst/>
            </a:prstGeom>
            <a:solidFill>
              <a:srgbClr val="0078D4"/>
            </a:solidFill>
          </p:spPr>
          <p:txBody>
            <a:bodyPr wrap="square" lIns="141766" tIns="141766" rIns="141766" bIns="141766" anchor="ctr">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03827" rtl="0" eaLnBrk="1" fontAlgn="auto" latinLnBrk="0" hangingPunct="1">
                <a:lnSpc>
                  <a:spcPct val="100000"/>
                </a:lnSpc>
                <a:spcBef>
                  <a:spcPts val="0"/>
                </a:spcBef>
                <a:spcAft>
                  <a:spcPts val="581"/>
                </a:spcAft>
                <a:buClrTx/>
                <a:buSzPct val="90000"/>
                <a:buFont typeface="Arial" pitchFamily="34" charset="0"/>
                <a:buNone/>
                <a:tabLst/>
                <a:defRPr/>
              </a:pPr>
              <a:r>
                <a:rPr kumimoji="0" lang="en-US" sz="1066" b="1" i="0" u="none" strike="noStrike" kern="1200" cap="none" spc="0" normalizeH="0" baseline="0" noProof="0">
                  <a:ln>
                    <a:noFill/>
                  </a:ln>
                  <a:solidFill>
                    <a:srgbClr val="FFFFFF"/>
                  </a:solidFill>
                  <a:effectLst/>
                  <a:uLnTx/>
                  <a:uFillTx/>
                  <a:latin typeface="Segoe UI Semilight"/>
                  <a:ea typeface="+mn-ea"/>
                  <a:cs typeface="+mn-cs"/>
                </a:rPr>
                <a:t>Download</a:t>
              </a:r>
            </a:p>
          </p:txBody>
        </p:sp>
        <p:sp>
          <p:nvSpPr>
            <p:cNvPr id="59" name="Download button">
              <a:extLst>
                <a:ext uri="{FF2B5EF4-FFF2-40B4-BE49-F238E27FC236}">
                  <a16:creationId xmlns:a16="http://schemas.microsoft.com/office/drawing/2014/main" id="{D9423BB1-426F-43D9-8EFE-F86CBCF6E146}"/>
                </a:ext>
              </a:extLst>
            </p:cNvPr>
            <p:cNvSpPr>
              <a:spLocks noChangeAspect="1" noEditPoints="1"/>
            </p:cNvSpPr>
            <p:nvPr/>
          </p:nvSpPr>
          <p:spPr bwMode="auto">
            <a:xfrm>
              <a:off x="950966" y="5156995"/>
              <a:ext cx="93930" cy="161766"/>
            </a:xfrm>
            <a:custGeom>
              <a:avLst/>
              <a:gdLst>
                <a:gd name="T0" fmla="*/ 144 w 144"/>
                <a:gd name="T1" fmla="*/ 132 h 248"/>
                <a:gd name="T2" fmla="*/ 72 w 144"/>
                <a:gd name="T3" fmla="*/ 203 h 248"/>
                <a:gd name="T4" fmla="*/ 0 w 144"/>
                <a:gd name="T5" fmla="*/ 132 h 248"/>
                <a:gd name="T6" fmla="*/ 72 w 144"/>
                <a:gd name="T7" fmla="*/ 203 h 248"/>
                <a:gd name="T8" fmla="*/ 72 w 144"/>
                <a:gd name="T9" fmla="*/ 0 h 248"/>
                <a:gd name="T10" fmla="*/ 0 w 144"/>
                <a:gd name="T11" fmla="*/ 248 h 248"/>
                <a:gd name="T12" fmla="*/ 144 w 144"/>
                <a:gd name="T13" fmla="*/ 248 h 248"/>
              </a:gdLst>
              <a:ahLst/>
              <a:cxnLst>
                <a:cxn ang="0">
                  <a:pos x="T0" y="T1"/>
                </a:cxn>
                <a:cxn ang="0">
                  <a:pos x="T2" y="T3"/>
                </a:cxn>
                <a:cxn ang="0">
                  <a:pos x="T4" y="T5"/>
                </a:cxn>
                <a:cxn ang="0">
                  <a:pos x="T6" y="T7"/>
                </a:cxn>
                <a:cxn ang="0">
                  <a:pos x="T8" y="T9"/>
                </a:cxn>
                <a:cxn ang="0">
                  <a:pos x="T10" y="T11"/>
                </a:cxn>
                <a:cxn ang="0">
                  <a:pos x="T12" y="T13"/>
                </a:cxn>
              </a:cxnLst>
              <a:rect l="0" t="0" r="r" b="b"/>
              <a:pathLst>
                <a:path w="144" h="248">
                  <a:moveTo>
                    <a:pt x="144" y="132"/>
                  </a:moveTo>
                  <a:lnTo>
                    <a:pt x="72" y="203"/>
                  </a:lnTo>
                  <a:lnTo>
                    <a:pt x="0" y="132"/>
                  </a:lnTo>
                  <a:moveTo>
                    <a:pt x="72" y="203"/>
                  </a:moveTo>
                  <a:lnTo>
                    <a:pt x="72" y="0"/>
                  </a:lnTo>
                  <a:moveTo>
                    <a:pt x="0" y="248"/>
                  </a:moveTo>
                  <a:lnTo>
                    <a:pt x="144" y="248"/>
                  </a:lnTo>
                </a:path>
              </a:pathLst>
            </a:custGeom>
            <a:noFill/>
            <a:ln w="19050" cap="flat">
              <a:solidFill>
                <a:srgbClr val="FFFFFF"/>
              </a:solidFill>
              <a:prstDash val="solid"/>
              <a:miter lim="800000"/>
              <a:headEnd/>
              <a:tailEnd/>
            </a:ln>
          </p:spPr>
          <p:txBody>
            <a:bodyPr vert="horz" wrap="square" lIns="88604" tIns="44302" rIns="88604" bIns="44302" numCol="1" anchor="t" anchorCtr="0" compatLnSpc="1">
              <a:prstTxWarp prst="textNoShape">
                <a:avLst/>
              </a:prstTxWarp>
            </a:bodyPr>
            <a:lstStyle/>
            <a:p>
              <a:pPr marL="0" marR="0" lvl="0" indent="0" algn="l" defTabSz="886022" rtl="0" eaLnBrk="1" fontAlgn="auto" latinLnBrk="0" hangingPunct="1">
                <a:lnSpc>
                  <a:spcPct val="100000"/>
                </a:lnSpc>
                <a:spcBef>
                  <a:spcPts val="0"/>
                </a:spcBef>
                <a:spcAft>
                  <a:spcPts val="0"/>
                </a:spcAft>
                <a:buClrTx/>
                <a:buSzTx/>
                <a:buFontTx/>
                <a:buNone/>
                <a:tabLst/>
                <a:defRPr/>
              </a:pPr>
              <a:endParaRPr kumimoji="0" lang="en-US" sz="872" b="0" i="0" u="none" strike="noStrike" kern="1200" cap="none" spc="0" normalizeH="0" baseline="0" noProof="0">
                <a:ln>
                  <a:noFill/>
                </a:ln>
                <a:gradFill>
                  <a:gsLst>
                    <a:gs pos="15356">
                      <a:srgbClr val="1A1A1A"/>
                    </a:gs>
                    <a:gs pos="56000">
                      <a:srgbClr val="1A1A1A"/>
                    </a:gs>
                  </a:gsLst>
                  <a:lin ang="5400000" scaled="0"/>
                </a:gradFill>
                <a:effectLst/>
                <a:uLnTx/>
                <a:uFillTx/>
                <a:latin typeface="Segoe UI Semilight"/>
                <a:ea typeface="+mn-ea"/>
                <a:cs typeface="+mn-cs"/>
              </a:endParaRPr>
            </a:p>
          </p:txBody>
        </p:sp>
      </p:grpSp>
      <p:sp>
        <p:nvSpPr>
          <p:cNvPr id="60" name="Shape &amp; color instruciton text box">
            <a:extLst>
              <a:ext uri="{FF2B5EF4-FFF2-40B4-BE49-F238E27FC236}">
                <a16:creationId xmlns:a16="http://schemas.microsoft.com/office/drawing/2014/main" id="{C2360DC8-3A46-4137-A4F2-FDA24265CA9D}"/>
              </a:ext>
            </a:extLst>
          </p:cNvPr>
          <p:cNvSpPr txBox="1">
            <a:spLocks/>
          </p:cNvSpPr>
          <p:nvPr/>
        </p:nvSpPr>
        <p:spPr>
          <a:xfrm>
            <a:off x="2470150" y="1581150"/>
            <a:ext cx="1595438" cy="3544147"/>
          </a:xfrm>
          <a:prstGeom prst="rect">
            <a:avLst/>
          </a:prstGeom>
        </p:spPr>
        <p:txBody>
          <a:bodyPr lIns="0" tIns="0" rIns="0" bIns="0"/>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600"/>
              </a:spcAft>
              <a:buClrTx/>
              <a:buSzPct val="90000"/>
              <a:buFont typeface="Arial" pitchFamily="34" charset="0"/>
              <a:buNone/>
              <a:tabLst/>
              <a:defRPr/>
            </a:pPr>
            <a:r>
              <a:rPr kumimoji="0" lang="en-US" sz="1200" b="0" i="0" u="none" strike="noStrike" kern="1200" cap="none" spc="0" normalizeH="0" baseline="0" noProof="0">
                <a:ln>
                  <a:noFill/>
                </a:ln>
                <a:solidFill>
                  <a:schemeClr val="bg1"/>
                </a:solidFill>
                <a:effectLst/>
                <a:uLnTx/>
                <a:uFillTx/>
                <a:latin typeface="Segoe UI Semibold"/>
                <a:ea typeface="Segoe UI Semibold" charset="0"/>
                <a:cs typeface="Segoe UI Semibold" panose="020B0702040204020203" pitchFamily="34" charset="0"/>
              </a:rPr>
              <a:t>Shape and color</a:t>
            </a:r>
          </a:p>
          <a:p>
            <a:pPr marL="0" marR="0" lvl="0" indent="0" algn="l" defTabSz="914367" rtl="0" eaLnBrk="1" fontAlgn="auto" latinLnBrk="0" hangingPunct="1">
              <a:lnSpc>
                <a:spcPct val="100000"/>
              </a:lnSpc>
              <a:spcBef>
                <a:spcPts val="0"/>
              </a:spcBef>
              <a:spcAft>
                <a:spcPts val="600"/>
              </a:spcAft>
              <a:buClrTx/>
              <a:buSzPct val="90000"/>
              <a:buFont typeface="Arial" pitchFamily="34" charset="0"/>
              <a:buNone/>
              <a:tabLst/>
              <a:defRPr/>
            </a:pPr>
            <a:r>
              <a:rPr kumimoji="0" lang="en-US" sz="1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Use different shapes with a legend to indicate statuses to accommodate for color blindness.</a:t>
            </a:r>
          </a:p>
          <a:p>
            <a:pPr marL="0" marR="0" lvl="0" indent="0" algn="l" defTabSz="903827" rtl="0" eaLnBrk="1" fontAlgn="auto" latinLnBrk="0" hangingPunct="1">
              <a:lnSpc>
                <a:spcPct val="100000"/>
              </a:lnSpc>
              <a:spcBef>
                <a:spcPts val="1163"/>
              </a:spcBef>
              <a:spcAft>
                <a:spcPts val="0"/>
              </a:spcAft>
              <a:buClrTx/>
              <a:buSzPct val="90000"/>
              <a:buFont typeface="Arial" pitchFamily="34" charset="0"/>
              <a:buNone/>
              <a:tabLst/>
              <a:defRPr/>
            </a:pPr>
            <a:r>
              <a:rPr kumimoji="0" lang="en-US" sz="1000" b="0" i="0" u="none" strike="noStrike" kern="1200" cap="none" spc="0" normalizeH="0" baseline="0" noProof="0">
                <a:ln>
                  <a:noFill/>
                </a:ln>
                <a:solidFill>
                  <a:schemeClr val="bg1"/>
                </a:solidFill>
                <a:effectLst/>
                <a:uLnTx/>
                <a:uFillTx/>
                <a:latin typeface="Segoe UI Semibold"/>
                <a:ea typeface="Segoe UI Semibold" charset="0"/>
                <a:cs typeface="Segoe UI Semibold" panose="020B0702040204020203" pitchFamily="34" charset="0"/>
              </a:rPr>
              <a:t>Example</a:t>
            </a:r>
          </a:p>
          <a:p>
            <a:pPr marL="0" marR="0" lvl="0" indent="0" algn="l" defTabSz="903827" rtl="0" eaLnBrk="1" fontAlgn="auto" latinLnBrk="0" hangingPunct="1">
              <a:lnSpc>
                <a:spcPct val="100000"/>
              </a:lnSpc>
              <a:spcBef>
                <a:spcPct val="20000"/>
              </a:spcBef>
              <a:spcAft>
                <a:spcPts val="0"/>
              </a:spcAft>
              <a:buClrTx/>
              <a:buSzPct val="90000"/>
              <a:buFont typeface="Arial" pitchFamily="34" charset="0"/>
              <a:buNone/>
              <a:tabLst/>
              <a:defRPr/>
            </a:pPr>
            <a:endParaRPr kumimoji="0" lang="en-US" sz="1000" b="0" i="0" u="none" strike="noStrike" kern="1200" cap="none" spc="0" normalizeH="0" baseline="0" noProof="0">
              <a:ln>
                <a:noFill/>
              </a:ln>
              <a:solidFill>
                <a:schemeClr val="bg1"/>
              </a:solidFill>
              <a:effectLst/>
              <a:uLnTx/>
              <a:uFillTx/>
              <a:latin typeface="Segoe UI Semibold"/>
              <a:ea typeface="+mn-ea"/>
              <a:cs typeface="+mn-cs"/>
            </a:endParaRPr>
          </a:p>
        </p:txBody>
      </p:sp>
      <p:sp>
        <p:nvSpPr>
          <p:cNvPr id="62" name="Background and text">
            <a:hlinkClick r:id="rId4"/>
            <a:extLst>
              <a:ext uri="{FF2B5EF4-FFF2-40B4-BE49-F238E27FC236}">
                <a16:creationId xmlns:a16="http://schemas.microsoft.com/office/drawing/2014/main" id="{6A4B7AA5-AB2E-45C8-9D8A-BDE9E243F04F}"/>
              </a:ext>
            </a:extLst>
          </p:cNvPr>
          <p:cNvSpPr txBox="1">
            <a:spLocks/>
          </p:cNvSpPr>
          <p:nvPr/>
        </p:nvSpPr>
        <p:spPr>
          <a:xfrm>
            <a:off x="2462573" y="2953258"/>
            <a:ext cx="1603015" cy="1663893"/>
          </a:xfrm>
          <a:prstGeom prst="rect">
            <a:avLst/>
          </a:prstGeom>
          <a:solidFill>
            <a:srgbClr val="FFFFFF"/>
          </a:solidFill>
          <a:ln w="6350">
            <a:solidFill>
              <a:schemeClr val="tx1"/>
            </a:solidFill>
          </a:ln>
        </p:spPr>
        <p:txBody>
          <a:bodyPr wrap="square" lIns="177207" tIns="141766" rIns="177207" bIns="141766" anchor="t">
            <a:no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03827" rtl="0" eaLnBrk="1" fontAlgn="auto" latinLnBrk="0" hangingPunct="1">
              <a:lnSpc>
                <a:spcPct val="200000"/>
              </a:lnSpc>
              <a:spcBef>
                <a:spcPts val="0"/>
              </a:spcBef>
              <a:spcAft>
                <a:spcPts val="581"/>
              </a:spcAft>
              <a:buClrTx/>
              <a:buSzPct val="90000"/>
              <a:buFont typeface="Arial" pitchFamily="34" charset="0"/>
              <a:buNone/>
              <a:tabLst/>
              <a:defRPr/>
            </a:pPr>
            <a:r>
              <a:rPr kumimoji="0" lang="en-US" sz="1000" b="1" i="0" u="none" strike="noStrike" kern="1200" cap="none" spc="0" normalizeH="0" baseline="0" noProof="0">
                <a:ln>
                  <a:noFill/>
                </a:ln>
                <a:solidFill>
                  <a:srgbClr val="000000"/>
                </a:solidFill>
                <a:effectLst/>
                <a:uLnTx/>
                <a:uFillTx/>
                <a:latin typeface="Segoe UI Semilight"/>
                <a:ea typeface="+mn-ea"/>
                <a:cs typeface="+mn-cs"/>
              </a:rPr>
              <a:t>Subject 1</a:t>
            </a:r>
          </a:p>
          <a:p>
            <a:pPr marL="0" marR="0" lvl="0" indent="0" algn="l" defTabSz="903827" rtl="0" eaLnBrk="1" fontAlgn="auto" latinLnBrk="0" hangingPunct="1">
              <a:lnSpc>
                <a:spcPct val="200000"/>
              </a:lnSpc>
              <a:spcBef>
                <a:spcPts val="0"/>
              </a:spcBef>
              <a:spcAft>
                <a:spcPts val="581"/>
              </a:spcAft>
              <a:buClrTx/>
              <a:buSzPct val="90000"/>
              <a:buFont typeface="Arial" pitchFamily="34" charset="0"/>
              <a:buNone/>
              <a:tabLst/>
              <a:defRPr/>
            </a:pPr>
            <a:r>
              <a:rPr kumimoji="0" lang="en-US" sz="1000" b="1" i="0" u="none" strike="noStrike" kern="1200" cap="none" spc="0" normalizeH="0" baseline="0" noProof="0">
                <a:ln>
                  <a:noFill/>
                </a:ln>
                <a:solidFill>
                  <a:srgbClr val="000000"/>
                </a:solidFill>
                <a:effectLst/>
                <a:uLnTx/>
                <a:uFillTx/>
                <a:latin typeface="Segoe UI Semilight"/>
                <a:ea typeface="+mn-ea"/>
                <a:cs typeface="+mn-cs"/>
              </a:rPr>
              <a:t>Subject 2</a:t>
            </a:r>
          </a:p>
          <a:p>
            <a:pPr marL="0" marR="0" lvl="0" indent="0" algn="l" defTabSz="903827" rtl="0" eaLnBrk="1" fontAlgn="auto" latinLnBrk="0" hangingPunct="1">
              <a:lnSpc>
                <a:spcPct val="200000"/>
              </a:lnSpc>
              <a:spcBef>
                <a:spcPts val="0"/>
              </a:spcBef>
              <a:spcAft>
                <a:spcPts val="581"/>
              </a:spcAft>
              <a:buClrTx/>
              <a:buSzPct val="90000"/>
              <a:buFont typeface="Arial" pitchFamily="34" charset="0"/>
              <a:buNone/>
              <a:tabLst/>
              <a:defRPr/>
            </a:pPr>
            <a:r>
              <a:rPr kumimoji="0" lang="en-US" sz="1000" b="1" i="0" u="none" strike="noStrike" kern="1200" cap="none" spc="0" normalizeH="0" baseline="0" noProof="0">
                <a:ln>
                  <a:noFill/>
                </a:ln>
                <a:solidFill>
                  <a:srgbClr val="000000"/>
                </a:solidFill>
                <a:effectLst/>
                <a:uLnTx/>
                <a:uFillTx/>
                <a:latin typeface="Segoe UI Semilight"/>
                <a:ea typeface="+mn-ea"/>
                <a:cs typeface="+mn-cs"/>
              </a:rPr>
              <a:t>Subject 3</a:t>
            </a:r>
          </a:p>
        </p:txBody>
      </p:sp>
      <p:grpSp>
        <p:nvGrpSpPr>
          <p:cNvPr id="63" name="Group 62">
            <a:extLst>
              <a:ext uri="{FF2B5EF4-FFF2-40B4-BE49-F238E27FC236}">
                <a16:creationId xmlns:a16="http://schemas.microsoft.com/office/drawing/2014/main" id="{44044DA5-FA1B-4F48-9EAA-783D9941E3F6}"/>
              </a:ext>
              <a:ext uri="{C183D7F6-B498-43B3-948B-1728B52AA6E4}">
                <adec:decorative xmlns:adec="http://schemas.microsoft.com/office/drawing/2017/decorative" val="1"/>
              </a:ext>
            </a:extLst>
          </p:cNvPr>
          <p:cNvGrpSpPr/>
          <p:nvPr/>
        </p:nvGrpSpPr>
        <p:grpSpPr>
          <a:xfrm>
            <a:off x="2573324" y="3470451"/>
            <a:ext cx="1379779" cy="737015"/>
            <a:chOff x="3016090" y="4436073"/>
            <a:chExt cx="1578136" cy="357257"/>
          </a:xfrm>
        </p:grpSpPr>
        <p:cxnSp>
          <p:nvCxnSpPr>
            <p:cNvPr id="73" name="Bottom horizontal seperator">
              <a:extLst>
                <a:ext uri="{FF2B5EF4-FFF2-40B4-BE49-F238E27FC236}">
                  <a16:creationId xmlns:a16="http://schemas.microsoft.com/office/drawing/2014/main" id="{8DE5CF51-EC88-4552-AD5F-23FB8B8AA45E}"/>
                </a:ext>
              </a:extLst>
            </p:cNvPr>
            <p:cNvCxnSpPr>
              <a:cxnSpLocks/>
            </p:cNvCxnSpPr>
            <p:nvPr/>
          </p:nvCxnSpPr>
          <p:spPr>
            <a:xfrm>
              <a:off x="3016090" y="4793330"/>
              <a:ext cx="1578136" cy="0"/>
            </a:xfrm>
            <a:prstGeom prst="line">
              <a:avLst/>
            </a:prstGeom>
            <a:ln>
              <a:solidFill>
                <a:srgbClr val="96969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Middle horizontal seperator">
              <a:extLst>
                <a:ext uri="{FF2B5EF4-FFF2-40B4-BE49-F238E27FC236}">
                  <a16:creationId xmlns:a16="http://schemas.microsoft.com/office/drawing/2014/main" id="{4DC437DA-FE75-4947-B72F-FAA661F5E200}"/>
                </a:ext>
              </a:extLst>
            </p:cNvPr>
            <p:cNvCxnSpPr>
              <a:cxnSpLocks/>
            </p:cNvCxnSpPr>
            <p:nvPr/>
          </p:nvCxnSpPr>
          <p:spPr>
            <a:xfrm>
              <a:off x="3016090" y="4436073"/>
              <a:ext cx="1578136" cy="0"/>
            </a:xfrm>
            <a:prstGeom prst="line">
              <a:avLst/>
            </a:prstGeom>
            <a:ln>
              <a:solidFill>
                <a:srgbClr val="96969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Top horizontal seperator">
              <a:extLst>
                <a:ext uri="{FF2B5EF4-FFF2-40B4-BE49-F238E27FC236}">
                  <a16:creationId xmlns:a16="http://schemas.microsoft.com/office/drawing/2014/main" id="{AEA6491A-6412-48D9-9472-A6770D45F5C2}"/>
                </a:ext>
              </a:extLst>
            </p:cNvPr>
            <p:cNvCxnSpPr>
              <a:cxnSpLocks/>
            </p:cNvCxnSpPr>
            <p:nvPr/>
          </p:nvCxnSpPr>
          <p:spPr>
            <a:xfrm>
              <a:off x="3016090" y="4624014"/>
              <a:ext cx="1578136" cy="0"/>
            </a:xfrm>
            <a:prstGeom prst="line">
              <a:avLst/>
            </a:prstGeom>
            <a:ln>
              <a:solidFill>
                <a:srgbClr val="969696"/>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72" name="Example green circle" descr="Green circle symbol.&#10;">
            <a:extLst>
              <a:ext uri="{FF2B5EF4-FFF2-40B4-BE49-F238E27FC236}">
                <a16:creationId xmlns:a16="http://schemas.microsoft.com/office/drawing/2014/main" id="{5CB610F4-9E39-4351-9E1D-639078FFA23D}"/>
              </a:ext>
            </a:extLst>
          </p:cNvPr>
          <p:cNvSpPr/>
          <p:nvPr/>
        </p:nvSpPr>
        <p:spPr bwMode="auto">
          <a:xfrm>
            <a:off x="3778013" y="3219532"/>
            <a:ext cx="95757" cy="95757"/>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7207" tIns="141766" rIns="177207" bIns="141766" numCol="1" spcCol="0" rtlCol="0" fromWordArt="0" anchor="t" anchorCtr="0" forceAA="0" compatLnSpc="1">
            <a:prstTxWarp prst="textNoShape">
              <a:avLst/>
            </a:prstTxWarp>
            <a:noAutofit/>
          </a:bodyPr>
          <a:lstStyle/>
          <a:p>
            <a:pPr marL="0" marR="0" lvl="0" indent="0" algn="ctr" defTabSz="903565" rtl="0" eaLnBrk="1" fontAlgn="base" latinLnBrk="0" hangingPunct="1">
              <a:lnSpc>
                <a:spcPct val="90000"/>
              </a:lnSpc>
              <a:spcBef>
                <a:spcPct val="0"/>
              </a:spcBef>
              <a:spcAft>
                <a:spcPct val="0"/>
              </a:spcAft>
              <a:buClrTx/>
              <a:buSzTx/>
              <a:buFontTx/>
              <a:buNone/>
              <a:tabLst/>
              <a:defRPr/>
            </a:pPr>
            <a:endParaRPr kumimoji="0" lang="en-US" sz="2326" b="0" i="0" u="none" strike="noStrike" kern="1200" cap="none" spc="0" normalizeH="0" baseline="0" noProof="0">
              <a:ln>
                <a:noFill/>
              </a:ln>
              <a:gradFill>
                <a:gsLst>
                  <a:gs pos="15356">
                    <a:srgbClr val="1A1A1A"/>
                  </a:gs>
                  <a:gs pos="56000">
                    <a:srgbClr val="1A1A1A"/>
                  </a:gs>
                </a:gsLst>
                <a:lin ang="5400000" scaled="0"/>
              </a:gradFill>
              <a:effectLst/>
              <a:uLnTx/>
              <a:uFillTx/>
              <a:latin typeface="Segoe UI Semilight"/>
              <a:ea typeface="Segoe UI" pitchFamily="34" charset="0"/>
              <a:cs typeface="Segoe UI" pitchFamily="34" charset="0"/>
            </a:endParaRPr>
          </a:p>
        </p:txBody>
      </p:sp>
      <p:sp>
        <p:nvSpPr>
          <p:cNvPr id="71" name="Example yellow triangle" descr="Blue triangle symbol.&#10;">
            <a:extLst>
              <a:ext uri="{FF2B5EF4-FFF2-40B4-BE49-F238E27FC236}">
                <a16:creationId xmlns:a16="http://schemas.microsoft.com/office/drawing/2014/main" id="{EFD9DC73-1A5E-4EF5-A699-3B02680761FA}"/>
              </a:ext>
            </a:extLst>
          </p:cNvPr>
          <p:cNvSpPr/>
          <p:nvPr/>
        </p:nvSpPr>
        <p:spPr bwMode="auto">
          <a:xfrm>
            <a:off x="3778013" y="3614558"/>
            <a:ext cx="95757" cy="95757"/>
          </a:xfrm>
          <a:prstGeom prst="triangl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7207" tIns="141766" rIns="177207" bIns="141766" numCol="1" spcCol="0" rtlCol="0" fromWordArt="0" anchor="t" anchorCtr="0" forceAA="0" compatLnSpc="1">
            <a:prstTxWarp prst="textNoShape">
              <a:avLst/>
            </a:prstTxWarp>
            <a:noAutofit/>
          </a:bodyPr>
          <a:lstStyle/>
          <a:p>
            <a:pPr marL="0" marR="0" lvl="0" indent="0" algn="ctr" defTabSz="903565" rtl="0" eaLnBrk="1" fontAlgn="base" latinLnBrk="0" hangingPunct="1">
              <a:lnSpc>
                <a:spcPct val="90000"/>
              </a:lnSpc>
              <a:spcBef>
                <a:spcPct val="0"/>
              </a:spcBef>
              <a:spcAft>
                <a:spcPct val="0"/>
              </a:spcAft>
              <a:buClrTx/>
              <a:buSzTx/>
              <a:buFontTx/>
              <a:buNone/>
              <a:tabLst/>
              <a:defRPr/>
            </a:pPr>
            <a:endParaRPr kumimoji="0" lang="en-US" sz="2326" b="0" i="0" u="none" strike="noStrike" kern="1200" cap="none" spc="0" normalizeH="0" baseline="0" noProof="0">
              <a:ln>
                <a:noFill/>
              </a:ln>
              <a:gradFill>
                <a:gsLst>
                  <a:gs pos="15356">
                    <a:srgbClr val="1A1A1A"/>
                  </a:gs>
                  <a:gs pos="56000">
                    <a:srgbClr val="1A1A1A"/>
                  </a:gs>
                </a:gsLst>
                <a:lin ang="5400000" scaled="0"/>
              </a:gradFill>
              <a:effectLst/>
              <a:uLnTx/>
              <a:uFillTx/>
              <a:latin typeface="Segoe UI Semilight"/>
              <a:ea typeface="Segoe UI" pitchFamily="34" charset="0"/>
              <a:cs typeface="Segoe UI" pitchFamily="34" charset="0"/>
            </a:endParaRPr>
          </a:p>
        </p:txBody>
      </p:sp>
      <p:sp>
        <p:nvSpPr>
          <p:cNvPr id="70" name="Example red X" descr="Red x symbol.&#10;">
            <a:extLst>
              <a:ext uri="{FF2B5EF4-FFF2-40B4-BE49-F238E27FC236}">
                <a16:creationId xmlns:a16="http://schemas.microsoft.com/office/drawing/2014/main" id="{3E1E1946-154C-47E3-86A8-1553499C78A8}"/>
              </a:ext>
            </a:extLst>
          </p:cNvPr>
          <p:cNvSpPr/>
          <p:nvPr/>
        </p:nvSpPr>
        <p:spPr bwMode="auto">
          <a:xfrm rot="2700000">
            <a:off x="3778013" y="3971815"/>
            <a:ext cx="95757" cy="95757"/>
          </a:xfrm>
          <a:prstGeom prst="plus">
            <a:avLst>
              <a:gd name="adj" fmla="val 37839"/>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7207" tIns="141766" rIns="177207" bIns="141766" numCol="1" spcCol="0" rtlCol="0" fromWordArt="0" anchor="t" anchorCtr="0" forceAA="0" compatLnSpc="1">
            <a:prstTxWarp prst="textNoShape">
              <a:avLst/>
            </a:prstTxWarp>
            <a:noAutofit/>
          </a:bodyPr>
          <a:lstStyle/>
          <a:p>
            <a:pPr marL="0" marR="0" lvl="0" indent="0" algn="ctr" defTabSz="903565" rtl="0" eaLnBrk="1" fontAlgn="base" latinLnBrk="0" hangingPunct="1">
              <a:lnSpc>
                <a:spcPct val="90000"/>
              </a:lnSpc>
              <a:spcBef>
                <a:spcPct val="0"/>
              </a:spcBef>
              <a:spcAft>
                <a:spcPct val="0"/>
              </a:spcAft>
              <a:buClrTx/>
              <a:buSzTx/>
              <a:buFontTx/>
              <a:buNone/>
              <a:tabLst/>
              <a:defRPr/>
            </a:pPr>
            <a:endParaRPr kumimoji="0" lang="en-US" sz="2326" b="0" i="0" u="none" strike="noStrike" kern="1200" cap="none" spc="0" normalizeH="0" baseline="0" noProof="0">
              <a:ln>
                <a:noFill/>
              </a:ln>
              <a:gradFill>
                <a:gsLst>
                  <a:gs pos="15356">
                    <a:srgbClr val="1A1A1A"/>
                  </a:gs>
                  <a:gs pos="56000">
                    <a:srgbClr val="1A1A1A"/>
                  </a:gs>
                </a:gsLst>
                <a:lin ang="5400000" scaled="0"/>
              </a:gradFill>
              <a:effectLst/>
              <a:uLnTx/>
              <a:uFillTx/>
              <a:latin typeface="Segoe UI Semilight"/>
              <a:ea typeface="Segoe UI" pitchFamily="34" charset="0"/>
              <a:cs typeface="Segoe UI" pitchFamily="34" charset="0"/>
            </a:endParaRPr>
          </a:p>
        </p:txBody>
      </p:sp>
      <p:sp>
        <p:nvSpPr>
          <p:cNvPr id="69" name="Legend green circle" descr="Green circle symbol.">
            <a:extLst>
              <a:ext uri="{FF2B5EF4-FFF2-40B4-BE49-F238E27FC236}">
                <a16:creationId xmlns:a16="http://schemas.microsoft.com/office/drawing/2014/main" id="{457BB82C-CE20-4597-88E3-60F2DAF3D41E}"/>
              </a:ext>
            </a:extLst>
          </p:cNvPr>
          <p:cNvSpPr/>
          <p:nvPr/>
        </p:nvSpPr>
        <p:spPr bwMode="auto">
          <a:xfrm>
            <a:off x="2626490" y="4322559"/>
            <a:ext cx="95757" cy="95757"/>
          </a:xfrm>
          <a:prstGeom prst="ellipse">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7207" tIns="141766" rIns="177207" bIns="141766" numCol="1" spcCol="0" rtlCol="0" fromWordArt="0" anchor="t" anchorCtr="0" forceAA="0" compatLnSpc="1">
            <a:prstTxWarp prst="textNoShape">
              <a:avLst/>
            </a:prstTxWarp>
            <a:noAutofit/>
          </a:bodyPr>
          <a:lstStyle/>
          <a:p>
            <a:pPr marL="0" marR="0" lvl="0" indent="0" algn="ctr" defTabSz="903565" rtl="0" eaLnBrk="1" fontAlgn="base" latinLnBrk="0" hangingPunct="1">
              <a:lnSpc>
                <a:spcPct val="90000"/>
              </a:lnSpc>
              <a:spcBef>
                <a:spcPct val="0"/>
              </a:spcBef>
              <a:spcAft>
                <a:spcPct val="0"/>
              </a:spcAft>
              <a:buClrTx/>
              <a:buSzTx/>
              <a:buFontTx/>
              <a:buNone/>
              <a:tabLst/>
              <a:defRPr/>
            </a:pPr>
            <a:endParaRPr kumimoji="0" lang="en-US" sz="2326" b="0" i="0" u="none" strike="noStrike" kern="1200" cap="none" spc="0" normalizeH="0" baseline="0" noProof="0">
              <a:ln>
                <a:noFill/>
              </a:ln>
              <a:solidFill>
                <a:srgbClr val="000000"/>
              </a:solidFill>
              <a:effectLst/>
              <a:uLnTx/>
              <a:uFillTx/>
              <a:latin typeface="Segoe UI Semilight"/>
              <a:ea typeface="Segoe UI" pitchFamily="34" charset="0"/>
              <a:cs typeface="Segoe UI" pitchFamily="34" charset="0"/>
            </a:endParaRPr>
          </a:p>
        </p:txBody>
      </p:sp>
      <p:sp>
        <p:nvSpPr>
          <p:cNvPr id="68" name="Legend green circle label">
            <a:extLst>
              <a:ext uri="{FF2B5EF4-FFF2-40B4-BE49-F238E27FC236}">
                <a16:creationId xmlns:a16="http://schemas.microsoft.com/office/drawing/2014/main" id="{53BDBD52-F752-4F48-9135-3E49279B23BC}"/>
              </a:ext>
            </a:extLst>
          </p:cNvPr>
          <p:cNvSpPr txBox="1">
            <a:spLocks/>
          </p:cNvSpPr>
          <p:nvPr/>
        </p:nvSpPr>
        <p:spPr>
          <a:xfrm>
            <a:off x="2626490" y="4156709"/>
            <a:ext cx="561649" cy="390881"/>
          </a:xfrm>
          <a:prstGeom prst="rect">
            <a:avLst/>
          </a:prstGeom>
        </p:spPr>
        <p:txBody>
          <a:bodyPr lIns="177207" tIns="141766" rIns="177207" bIns="141766"/>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03827" rtl="0" eaLnBrk="1" fontAlgn="auto" latinLnBrk="0" hangingPunct="1">
              <a:lnSpc>
                <a:spcPct val="100000"/>
              </a:lnSpc>
              <a:spcBef>
                <a:spcPts val="0"/>
              </a:spcBef>
              <a:spcAft>
                <a:spcPts val="581"/>
              </a:spcAft>
              <a:buClrTx/>
              <a:buSzPct val="90000"/>
              <a:buFont typeface="Arial" pitchFamily="34" charset="0"/>
              <a:buNone/>
              <a:tabLst/>
              <a:defRPr/>
            </a:pPr>
            <a:r>
              <a:rPr kumimoji="0" lang="en-US" sz="1017" b="0" i="0" u="none" strike="noStrike" kern="1200" cap="none" spc="0" normalizeH="0" baseline="0" noProof="0">
                <a:ln>
                  <a:noFill/>
                </a:ln>
                <a:solidFill>
                  <a:srgbClr val="000000"/>
                </a:solidFill>
                <a:effectLst/>
                <a:uLnTx/>
                <a:uFillTx/>
                <a:latin typeface="Segoe UI Semilight"/>
                <a:ea typeface="+mn-ea"/>
                <a:cs typeface="+mn-cs"/>
              </a:rPr>
              <a:t>C1</a:t>
            </a:r>
          </a:p>
        </p:txBody>
      </p:sp>
      <p:sp>
        <p:nvSpPr>
          <p:cNvPr id="67" name="Legend yellow triangle" descr="Blue triangle symbol.">
            <a:extLst>
              <a:ext uri="{FF2B5EF4-FFF2-40B4-BE49-F238E27FC236}">
                <a16:creationId xmlns:a16="http://schemas.microsoft.com/office/drawing/2014/main" id="{DFF4A861-C7D3-44A7-AAE6-AC402265A3A4}"/>
              </a:ext>
            </a:extLst>
          </p:cNvPr>
          <p:cNvSpPr/>
          <p:nvPr/>
        </p:nvSpPr>
        <p:spPr bwMode="auto">
          <a:xfrm>
            <a:off x="3123279" y="4322559"/>
            <a:ext cx="95757" cy="95757"/>
          </a:xfrm>
          <a:prstGeom prst="triangle">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7207" tIns="141766" rIns="177207" bIns="141766" numCol="1" spcCol="0" rtlCol="0" fromWordArt="0" anchor="t" anchorCtr="0" forceAA="0" compatLnSpc="1">
            <a:prstTxWarp prst="textNoShape">
              <a:avLst/>
            </a:prstTxWarp>
            <a:noAutofit/>
          </a:bodyPr>
          <a:lstStyle/>
          <a:p>
            <a:pPr marL="0" marR="0" lvl="0" indent="0" algn="ctr" defTabSz="903565" rtl="0" eaLnBrk="1" fontAlgn="base" latinLnBrk="0" hangingPunct="1">
              <a:lnSpc>
                <a:spcPct val="90000"/>
              </a:lnSpc>
              <a:spcBef>
                <a:spcPct val="0"/>
              </a:spcBef>
              <a:spcAft>
                <a:spcPct val="0"/>
              </a:spcAft>
              <a:buClrTx/>
              <a:buSzTx/>
              <a:buFontTx/>
              <a:buNone/>
              <a:tabLst/>
              <a:defRPr/>
            </a:pPr>
            <a:endParaRPr kumimoji="0" lang="en-US" sz="2326" b="0" i="0" u="none" strike="noStrike" kern="1200" cap="none" spc="0" normalizeH="0" baseline="0" noProof="0">
              <a:ln>
                <a:noFill/>
              </a:ln>
              <a:solidFill>
                <a:srgbClr val="000000"/>
              </a:solidFill>
              <a:effectLst/>
              <a:uLnTx/>
              <a:uFillTx/>
              <a:latin typeface="Segoe UI Semilight"/>
              <a:ea typeface="Segoe UI" pitchFamily="34" charset="0"/>
              <a:cs typeface="Segoe UI" pitchFamily="34" charset="0"/>
            </a:endParaRPr>
          </a:p>
        </p:txBody>
      </p:sp>
      <p:sp>
        <p:nvSpPr>
          <p:cNvPr id="66" name="Legend yellow triangle label">
            <a:extLst>
              <a:ext uri="{FF2B5EF4-FFF2-40B4-BE49-F238E27FC236}">
                <a16:creationId xmlns:a16="http://schemas.microsoft.com/office/drawing/2014/main" id="{6225911D-5A72-47CA-98E8-0D988191A3B6}"/>
              </a:ext>
            </a:extLst>
          </p:cNvPr>
          <p:cNvSpPr txBox="1">
            <a:spLocks/>
          </p:cNvSpPr>
          <p:nvPr/>
        </p:nvSpPr>
        <p:spPr>
          <a:xfrm>
            <a:off x="3117338" y="4156709"/>
            <a:ext cx="561649" cy="390881"/>
          </a:xfrm>
          <a:prstGeom prst="rect">
            <a:avLst/>
          </a:prstGeom>
        </p:spPr>
        <p:txBody>
          <a:bodyPr lIns="177207" tIns="141766" rIns="177207" bIns="141766"/>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03827" rtl="0" eaLnBrk="1" fontAlgn="auto" latinLnBrk="0" hangingPunct="1">
              <a:lnSpc>
                <a:spcPct val="100000"/>
              </a:lnSpc>
              <a:spcBef>
                <a:spcPts val="0"/>
              </a:spcBef>
              <a:spcAft>
                <a:spcPts val="581"/>
              </a:spcAft>
              <a:buClrTx/>
              <a:buSzPct val="90000"/>
              <a:buFont typeface="Arial" pitchFamily="34" charset="0"/>
              <a:buNone/>
              <a:tabLst/>
              <a:defRPr/>
            </a:pPr>
            <a:r>
              <a:rPr kumimoji="0" lang="en-US" sz="1017" b="0" i="0" u="none" strike="noStrike" kern="1200" cap="none" spc="0" normalizeH="0" baseline="0" noProof="0">
                <a:ln>
                  <a:noFill/>
                </a:ln>
                <a:solidFill>
                  <a:srgbClr val="000000"/>
                </a:solidFill>
                <a:effectLst/>
                <a:uLnTx/>
                <a:uFillTx/>
                <a:latin typeface="Segoe UI Semilight"/>
                <a:ea typeface="+mn-ea"/>
                <a:cs typeface="+mn-cs"/>
              </a:rPr>
              <a:t>C2</a:t>
            </a:r>
          </a:p>
        </p:txBody>
      </p:sp>
      <p:sp>
        <p:nvSpPr>
          <p:cNvPr id="65" name="Legend red X" descr="Red x symbol">
            <a:extLst>
              <a:ext uri="{FF2B5EF4-FFF2-40B4-BE49-F238E27FC236}">
                <a16:creationId xmlns:a16="http://schemas.microsoft.com/office/drawing/2014/main" id="{7CF09216-6727-4F12-A814-68F2639285D4}"/>
              </a:ext>
            </a:extLst>
          </p:cNvPr>
          <p:cNvSpPr/>
          <p:nvPr/>
        </p:nvSpPr>
        <p:spPr bwMode="auto">
          <a:xfrm rot="2700000">
            <a:off x="3602298" y="4331703"/>
            <a:ext cx="95757" cy="95757"/>
          </a:xfrm>
          <a:prstGeom prst="plus">
            <a:avLst>
              <a:gd name="adj" fmla="val 37839"/>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7207" tIns="141766" rIns="177207" bIns="141766" numCol="1" spcCol="0" rtlCol="0" fromWordArt="0" anchor="t" anchorCtr="0" forceAA="0" compatLnSpc="1">
            <a:prstTxWarp prst="textNoShape">
              <a:avLst/>
            </a:prstTxWarp>
            <a:noAutofit/>
          </a:bodyPr>
          <a:lstStyle/>
          <a:p>
            <a:pPr marL="0" marR="0" lvl="0" indent="0" algn="ctr" defTabSz="903565" rtl="0" eaLnBrk="1" fontAlgn="base" latinLnBrk="0" hangingPunct="1">
              <a:lnSpc>
                <a:spcPct val="90000"/>
              </a:lnSpc>
              <a:spcBef>
                <a:spcPct val="0"/>
              </a:spcBef>
              <a:spcAft>
                <a:spcPct val="0"/>
              </a:spcAft>
              <a:buClrTx/>
              <a:buSzTx/>
              <a:buFontTx/>
              <a:buNone/>
              <a:tabLst/>
              <a:defRPr/>
            </a:pPr>
            <a:endParaRPr kumimoji="0" lang="en-US" sz="2326" b="0" i="0" u="none" strike="noStrike" kern="1200" cap="none" spc="0" normalizeH="0" baseline="0" noProof="0">
              <a:ln>
                <a:noFill/>
              </a:ln>
              <a:solidFill>
                <a:srgbClr val="000000"/>
              </a:solidFill>
              <a:effectLst/>
              <a:uLnTx/>
              <a:uFillTx/>
              <a:latin typeface="Segoe UI Semilight"/>
              <a:ea typeface="Segoe UI" pitchFamily="34" charset="0"/>
              <a:cs typeface="Segoe UI" pitchFamily="34" charset="0"/>
            </a:endParaRPr>
          </a:p>
        </p:txBody>
      </p:sp>
      <p:sp>
        <p:nvSpPr>
          <p:cNvPr id="64" name="Legend red X label">
            <a:extLst>
              <a:ext uri="{FF2B5EF4-FFF2-40B4-BE49-F238E27FC236}">
                <a16:creationId xmlns:a16="http://schemas.microsoft.com/office/drawing/2014/main" id="{0EE6D2B5-5EDE-47FF-BD37-3CD823588424}"/>
              </a:ext>
            </a:extLst>
          </p:cNvPr>
          <p:cNvSpPr txBox="1">
            <a:spLocks/>
          </p:cNvSpPr>
          <p:nvPr/>
        </p:nvSpPr>
        <p:spPr>
          <a:xfrm>
            <a:off x="3575304" y="4156709"/>
            <a:ext cx="619193" cy="390881"/>
          </a:xfrm>
          <a:prstGeom prst="rect">
            <a:avLst/>
          </a:prstGeom>
        </p:spPr>
        <p:txBody>
          <a:bodyPr lIns="177207" tIns="141766" rIns="177207" bIns="141766"/>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03827" rtl="0" eaLnBrk="1" fontAlgn="auto" latinLnBrk="0" hangingPunct="1">
              <a:lnSpc>
                <a:spcPct val="100000"/>
              </a:lnSpc>
              <a:spcBef>
                <a:spcPts val="0"/>
              </a:spcBef>
              <a:spcAft>
                <a:spcPts val="581"/>
              </a:spcAft>
              <a:buClrTx/>
              <a:buSzPct val="90000"/>
              <a:buFont typeface="Arial" pitchFamily="34" charset="0"/>
              <a:buNone/>
              <a:tabLst/>
              <a:defRPr/>
            </a:pPr>
            <a:r>
              <a:rPr kumimoji="0" lang="en-US" sz="1017" b="0" i="0" u="none" strike="noStrike" kern="1200" cap="none" spc="0" normalizeH="0" baseline="0" noProof="0">
                <a:ln>
                  <a:noFill/>
                </a:ln>
                <a:solidFill>
                  <a:srgbClr val="000000"/>
                </a:solidFill>
                <a:effectLst/>
                <a:uLnTx/>
                <a:uFillTx/>
                <a:latin typeface="Segoe UI Semilight"/>
                <a:ea typeface="+mn-ea"/>
                <a:cs typeface="+mn-cs"/>
              </a:rPr>
              <a:t>C3</a:t>
            </a:r>
          </a:p>
        </p:txBody>
      </p:sp>
      <p:sp>
        <p:nvSpPr>
          <p:cNvPr id="76" name="Alt Text instruction text box">
            <a:extLst>
              <a:ext uri="{FF2B5EF4-FFF2-40B4-BE49-F238E27FC236}">
                <a16:creationId xmlns:a16="http://schemas.microsoft.com/office/drawing/2014/main" id="{025BF72B-ABAB-457D-8CA8-6EB737BCD263}"/>
              </a:ext>
            </a:extLst>
          </p:cNvPr>
          <p:cNvSpPr txBox="1">
            <a:spLocks/>
          </p:cNvSpPr>
          <p:nvPr/>
        </p:nvSpPr>
        <p:spPr>
          <a:xfrm>
            <a:off x="4354513" y="1581150"/>
            <a:ext cx="1597025" cy="3544147"/>
          </a:xfrm>
          <a:prstGeom prst="rect">
            <a:avLst/>
          </a:prstGeom>
        </p:spPr>
        <p:txBody>
          <a:bodyPr lIns="0" tIns="0" rIns="0" bIns="0"/>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600"/>
              </a:spcAft>
              <a:buClrTx/>
              <a:buSzPct val="90000"/>
              <a:buFont typeface="Arial" pitchFamily="34" charset="0"/>
              <a:buNone/>
              <a:tabLst/>
              <a:defRPr/>
            </a:pPr>
            <a:r>
              <a:rPr kumimoji="0" lang="en-US" sz="1200" b="0" i="0" u="none" strike="noStrike" kern="1200" cap="none" spc="0" normalizeH="0" baseline="0" noProof="0">
                <a:ln>
                  <a:noFill/>
                </a:ln>
                <a:solidFill>
                  <a:schemeClr val="bg1"/>
                </a:solidFill>
                <a:effectLst/>
                <a:uLnTx/>
                <a:uFillTx/>
                <a:latin typeface="Segoe UI Semibold"/>
                <a:ea typeface="Segoe UI Semibold" charset="0"/>
                <a:cs typeface="Segoe UI Semibold" panose="020B0702040204020203" pitchFamily="34" charset="0"/>
              </a:rPr>
              <a:t>Alt text</a:t>
            </a:r>
          </a:p>
          <a:p>
            <a:pPr marL="0" marR="0" lvl="0" indent="0" algn="l" defTabSz="914367" rtl="0" eaLnBrk="1" fontAlgn="auto" latinLnBrk="0" hangingPunct="1">
              <a:lnSpc>
                <a:spcPct val="100000"/>
              </a:lnSpc>
              <a:spcBef>
                <a:spcPts val="0"/>
              </a:spcBef>
              <a:spcAft>
                <a:spcPts val="600"/>
              </a:spcAft>
              <a:buClrTx/>
              <a:buSzPct val="90000"/>
              <a:buFont typeface="Arial" pitchFamily="34" charset="0"/>
              <a:buNone/>
              <a:tabLst/>
              <a:defRPr/>
            </a:pPr>
            <a:r>
              <a:rPr kumimoji="0" lang="en-US" sz="1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Alt text helps people using screen readers understand the images in slides.</a:t>
            </a:r>
          </a:p>
          <a:p>
            <a:pPr marL="0" marR="0" lvl="0" indent="0" algn="l" defTabSz="914367" rtl="0" eaLnBrk="1" fontAlgn="auto" latinLnBrk="0" hangingPunct="1">
              <a:lnSpc>
                <a:spcPct val="100000"/>
              </a:lnSpc>
              <a:spcBef>
                <a:spcPts val="0"/>
              </a:spcBef>
              <a:spcAft>
                <a:spcPts val="600"/>
              </a:spcAft>
              <a:buClrTx/>
              <a:buSzPct val="90000"/>
              <a:buFont typeface="Arial" pitchFamily="34" charset="0"/>
              <a:buNone/>
              <a:tabLst/>
              <a:defRPr/>
            </a:pPr>
            <a:r>
              <a:rPr kumimoji="0" lang="en-US" sz="1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You should create alternative text for shapes, pictures, charts, tables, SmartArt graphics, or other objects.</a:t>
            </a:r>
          </a:p>
          <a:p>
            <a:pPr marL="0" marR="0" lvl="0" indent="0" algn="l" defTabSz="914367" rtl="0" eaLnBrk="1" fontAlgn="auto" latinLnBrk="0" hangingPunct="1">
              <a:lnSpc>
                <a:spcPct val="100000"/>
              </a:lnSpc>
              <a:spcBef>
                <a:spcPts val="0"/>
              </a:spcBef>
              <a:spcAft>
                <a:spcPts val="600"/>
              </a:spcAft>
              <a:buClrTx/>
              <a:buSzPct val="90000"/>
              <a:buFont typeface="Arial" pitchFamily="34" charset="0"/>
              <a:buNone/>
              <a:tabLst/>
              <a:defRPr/>
            </a:pPr>
            <a:r>
              <a:rPr kumimoji="0" lang="en-US" sz="1000" b="0" i="0" u="none" strike="noStrike" kern="1200" cap="none" spc="0" normalizeH="0" baseline="0" noProof="0">
                <a:ln>
                  <a:noFill/>
                </a:ln>
                <a:solidFill>
                  <a:schemeClr val="bg1"/>
                </a:solidFill>
                <a:effectLst/>
                <a:uLnTx/>
                <a:uFillTx/>
                <a:latin typeface="Segoe UI Semibold"/>
                <a:ea typeface="+mn-ea"/>
                <a:cs typeface="Segoe UI" panose="020B0502040204020203" pitchFamily="34" charset="0"/>
              </a:rPr>
              <a:t>Here’s how:</a:t>
            </a:r>
          </a:p>
          <a:p>
            <a:pPr marL="0" marR="0" lvl="0" indent="0" algn="l" defTabSz="914367" rtl="0" eaLnBrk="1" fontAlgn="auto" latinLnBrk="0" hangingPunct="1">
              <a:lnSpc>
                <a:spcPct val="100000"/>
              </a:lnSpc>
              <a:spcBef>
                <a:spcPts val="0"/>
              </a:spcBef>
              <a:spcAft>
                <a:spcPts val="600"/>
              </a:spcAft>
              <a:buClrTx/>
              <a:buSzPct val="90000"/>
              <a:buFont typeface="Arial" pitchFamily="34" charset="0"/>
              <a:buNone/>
              <a:tabLst/>
              <a:defRPr/>
            </a:pPr>
            <a:r>
              <a:rPr kumimoji="0" lang="en-US" sz="1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Right click on item</a:t>
            </a:r>
          </a:p>
          <a:p>
            <a:pPr marL="0" marR="0" lvl="0" indent="0" algn="l" defTabSz="914367" rtl="0" eaLnBrk="1" fontAlgn="auto" latinLnBrk="0" hangingPunct="1">
              <a:lnSpc>
                <a:spcPct val="100000"/>
              </a:lnSpc>
              <a:spcBef>
                <a:spcPts val="0"/>
              </a:spcBef>
              <a:spcAft>
                <a:spcPts val="600"/>
              </a:spcAft>
              <a:buClrTx/>
              <a:buSzPct val="90000"/>
              <a:buFont typeface="Arial" pitchFamily="34" charset="0"/>
              <a:buNone/>
              <a:tabLst/>
              <a:defRPr/>
            </a:pPr>
            <a:r>
              <a:rPr kumimoji="0" lang="en-US" sz="1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Select </a:t>
            </a:r>
            <a:r>
              <a:rPr kumimoji="0" lang="en-US" sz="1000" b="1"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Edit Alt Text</a:t>
            </a:r>
          </a:p>
          <a:p>
            <a:pPr marL="0" marR="0" lvl="0" indent="0" algn="l" defTabSz="914367" rtl="0" eaLnBrk="1" fontAlgn="auto" latinLnBrk="0" hangingPunct="1">
              <a:lnSpc>
                <a:spcPct val="100000"/>
              </a:lnSpc>
              <a:spcBef>
                <a:spcPts val="0"/>
              </a:spcBef>
              <a:spcAft>
                <a:spcPts val="600"/>
              </a:spcAft>
              <a:buClrTx/>
              <a:buSzPct val="90000"/>
              <a:buFont typeface="Arial" pitchFamily="34" charset="0"/>
              <a:buNone/>
              <a:tabLst/>
              <a:defRPr/>
            </a:pPr>
            <a:r>
              <a:rPr kumimoji="0" lang="en-US" sz="1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Enter a </a:t>
            </a:r>
            <a:r>
              <a:rPr kumimoji="0" lang="en-US" sz="1000" b="1"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Description </a:t>
            </a:r>
          </a:p>
          <a:p>
            <a:pPr marL="0" marR="0" lvl="0" indent="0" algn="l" defTabSz="914367" rtl="0" eaLnBrk="1" fontAlgn="auto" latinLnBrk="0" hangingPunct="1">
              <a:lnSpc>
                <a:spcPct val="100000"/>
              </a:lnSpc>
              <a:spcBef>
                <a:spcPts val="0"/>
              </a:spcBef>
              <a:spcAft>
                <a:spcPts val="600"/>
              </a:spcAft>
              <a:buClrTx/>
              <a:buSzPct val="90000"/>
              <a:buFont typeface="Arial" pitchFamily="34" charset="0"/>
              <a:buNone/>
              <a:tabLst/>
              <a:defRPr/>
            </a:pPr>
            <a:r>
              <a:rPr kumimoji="0" lang="en-US" sz="1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If an object is meant to add visual styling and doesn’t contain meaning (e.g., stylistic borders), do not add alt text and instead check </a:t>
            </a:r>
            <a:r>
              <a:rPr kumimoji="0" lang="en-US" sz="1000" b="1"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Mark as decorative</a:t>
            </a:r>
          </a:p>
          <a:p>
            <a:pPr marL="0" marR="0" lvl="0" indent="0" algn="l" defTabSz="914367" rtl="0" eaLnBrk="1" fontAlgn="auto" latinLnBrk="0" hangingPunct="1">
              <a:lnSpc>
                <a:spcPct val="100000"/>
              </a:lnSpc>
              <a:spcBef>
                <a:spcPts val="0"/>
              </a:spcBef>
              <a:spcAft>
                <a:spcPts val="600"/>
              </a:spcAft>
              <a:buClrTx/>
              <a:buSzPct val="90000"/>
              <a:buFont typeface="Arial" pitchFamily="34" charset="0"/>
              <a:buNone/>
              <a:tabLst/>
              <a:defRPr/>
            </a:pPr>
            <a:endParaRPr kumimoji="0" lang="en-US" sz="1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endParaRPr>
          </a:p>
          <a:p>
            <a:pPr marL="0" marR="0" lvl="0" indent="0" algn="l" defTabSz="903827" rtl="0" eaLnBrk="1" fontAlgn="auto" latinLnBrk="0" hangingPunct="1">
              <a:lnSpc>
                <a:spcPct val="100000"/>
              </a:lnSpc>
              <a:spcBef>
                <a:spcPct val="20000"/>
              </a:spcBef>
              <a:spcAft>
                <a:spcPts val="0"/>
              </a:spcAft>
              <a:buClrTx/>
              <a:buSzPct val="90000"/>
              <a:buFont typeface="Arial" pitchFamily="34" charset="0"/>
              <a:buNone/>
              <a:tabLst/>
              <a:defRPr/>
            </a:pPr>
            <a:endParaRPr kumimoji="0" lang="en-US" sz="1000" b="0" i="0" u="none" strike="noStrike" kern="1200" cap="none" spc="0" normalizeH="0" baseline="0" noProof="0">
              <a:ln>
                <a:noFill/>
              </a:ln>
              <a:solidFill>
                <a:schemeClr val="bg1"/>
              </a:solidFill>
              <a:effectLst/>
              <a:uLnTx/>
              <a:uFillTx/>
              <a:latin typeface="Segoe UI"/>
              <a:ea typeface="+mn-ea"/>
              <a:cs typeface="+mn-cs"/>
            </a:endParaRPr>
          </a:p>
        </p:txBody>
      </p:sp>
      <p:sp>
        <p:nvSpPr>
          <p:cNvPr id="77" name="Slide layouts text box">
            <a:extLst>
              <a:ext uri="{FF2B5EF4-FFF2-40B4-BE49-F238E27FC236}">
                <a16:creationId xmlns:a16="http://schemas.microsoft.com/office/drawing/2014/main" id="{5F8C91B6-75EF-4AEA-A867-5311E5777535}"/>
              </a:ext>
            </a:extLst>
          </p:cNvPr>
          <p:cNvSpPr txBox="1">
            <a:spLocks/>
          </p:cNvSpPr>
          <p:nvPr/>
        </p:nvSpPr>
        <p:spPr>
          <a:xfrm>
            <a:off x="6242050" y="1581150"/>
            <a:ext cx="1595438" cy="3544147"/>
          </a:xfrm>
          <a:prstGeom prst="rect">
            <a:avLst/>
          </a:prstGeom>
        </p:spPr>
        <p:txBody>
          <a:bodyPr lIns="0" tIns="0" rIns="0" bIns="0"/>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600"/>
              </a:spcAft>
              <a:buClrTx/>
              <a:buSzPct val="90000"/>
              <a:buFont typeface="Arial" pitchFamily="34" charset="0"/>
              <a:buNone/>
              <a:tabLst/>
              <a:defRPr/>
            </a:pPr>
            <a:r>
              <a:rPr kumimoji="0" lang="en-US" sz="1200" b="0" i="0" u="none" strike="noStrike" kern="1200" cap="none" spc="0" normalizeH="0" baseline="0" noProof="0">
                <a:ln>
                  <a:noFill/>
                </a:ln>
                <a:solidFill>
                  <a:schemeClr val="bg1"/>
                </a:solidFill>
                <a:effectLst/>
                <a:uLnTx/>
                <a:uFillTx/>
                <a:latin typeface="Segoe UI Semibold"/>
                <a:ea typeface="Segoe UI Semibold" charset="0"/>
                <a:cs typeface="Segoe UI Semibold" panose="020B0702040204020203" pitchFamily="34" charset="0"/>
              </a:rPr>
              <a:t>Slide layouts</a:t>
            </a:r>
          </a:p>
          <a:p>
            <a:pPr marL="0" marR="0" lvl="0" indent="0" algn="l" defTabSz="914367" rtl="0" eaLnBrk="1" fontAlgn="auto" latinLnBrk="0" hangingPunct="1">
              <a:lnSpc>
                <a:spcPct val="100000"/>
              </a:lnSpc>
              <a:spcBef>
                <a:spcPts val="0"/>
              </a:spcBef>
              <a:spcAft>
                <a:spcPts val="600"/>
              </a:spcAft>
              <a:buClrTx/>
              <a:buSzPct val="90000"/>
              <a:buFont typeface="Arial" pitchFamily="34" charset="0"/>
              <a:buNone/>
              <a:tabLst/>
              <a:defRPr/>
            </a:pPr>
            <a:r>
              <a:rPr kumimoji="0" lang="en-US" sz="1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Using a built-in slide layout that matches your content ensures a hierarchical reading order of text blocks.</a:t>
            </a:r>
          </a:p>
          <a:p>
            <a:pPr marL="0" marR="0" lvl="0" indent="0" algn="l" defTabSz="903827" rtl="0" eaLnBrk="1" fontAlgn="auto" latinLnBrk="0" hangingPunct="1">
              <a:lnSpc>
                <a:spcPct val="100000"/>
              </a:lnSpc>
              <a:spcBef>
                <a:spcPts val="1163"/>
              </a:spcBef>
              <a:spcAft>
                <a:spcPts val="0"/>
              </a:spcAft>
              <a:buClrTx/>
              <a:buSzPct val="90000"/>
              <a:buFont typeface="Arial" pitchFamily="34" charset="0"/>
              <a:buNone/>
              <a:tabLst/>
              <a:defRPr/>
            </a:pPr>
            <a:r>
              <a:rPr kumimoji="0" lang="en-US" sz="1000" b="0" i="0" u="none" strike="noStrike" kern="1200" cap="none" spc="0" normalizeH="0" baseline="0" noProof="0">
                <a:ln>
                  <a:noFill/>
                </a:ln>
                <a:solidFill>
                  <a:schemeClr val="bg1"/>
                </a:solidFill>
                <a:effectLst/>
                <a:uLnTx/>
                <a:uFillTx/>
                <a:latin typeface="Segoe UI Semibold"/>
                <a:ea typeface="Segoe UI Semibold" charset="0"/>
                <a:cs typeface="Segoe UI Semibold" panose="020B0702040204020203" pitchFamily="34" charset="0"/>
              </a:rPr>
              <a:t>Example</a:t>
            </a:r>
          </a:p>
          <a:p>
            <a:pPr marL="0" marR="0" lvl="0" indent="0" algn="l" defTabSz="903827" rtl="0" eaLnBrk="1" fontAlgn="auto" latinLnBrk="0" hangingPunct="1">
              <a:lnSpc>
                <a:spcPct val="100000"/>
              </a:lnSpc>
              <a:spcBef>
                <a:spcPts val="581"/>
              </a:spcBef>
              <a:spcAft>
                <a:spcPts val="0"/>
              </a:spcAft>
              <a:buClrTx/>
              <a:buSzPct val="90000"/>
              <a:buFont typeface="Arial" pitchFamily="34" charset="0"/>
              <a:buNone/>
              <a:tabLst/>
              <a:defRPr/>
            </a:pPr>
            <a:r>
              <a:rPr kumimoji="0" lang="en-US" sz="1000" b="0" i="0" u="none" strike="noStrike" kern="120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If a new slide will have a title, rather than starting with a blank layout and adding a text block for the title, choose one of the built-in layouts with a title placeholder</a:t>
            </a:r>
            <a:r>
              <a:rPr kumimoji="0" lang="en-US" sz="1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a:t>
            </a:r>
          </a:p>
        </p:txBody>
      </p:sp>
      <p:pic>
        <p:nvPicPr>
          <p:cNvPr id="2" name="Title only layout" descr="Title only layout">
            <a:extLst>
              <a:ext uri="{FF2B5EF4-FFF2-40B4-BE49-F238E27FC236}">
                <a16:creationId xmlns:a16="http://schemas.microsoft.com/office/drawing/2014/main" id="{9D3C440D-37B6-65D0-47E6-0A3477AC11A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40463" y="4077910"/>
            <a:ext cx="1600200" cy="811114"/>
          </a:xfrm>
          <a:prstGeom prst="rect">
            <a:avLst/>
          </a:prstGeom>
          <a:ln w="6350">
            <a:solidFill>
              <a:schemeClr val="tx1"/>
            </a:solidFill>
          </a:ln>
        </p:spPr>
      </p:pic>
      <p:sp>
        <p:nvSpPr>
          <p:cNvPr id="78" name="Reading order text box">
            <a:extLst>
              <a:ext uri="{FF2B5EF4-FFF2-40B4-BE49-F238E27FC236}">
                <a16:creationId xmlns:a16="http://schemas.microsoft.com/office/drawing/2014/main" id="{9F406E1D-7257-4083-BB72-5A97505EB9C4}"/>
              </a:ext>
            </a:extLst>
          </p:cNvPr>
          <p:cNvSpPr txBox="1">
            <a:spLocks/>
          </p:cNvSpPr>
          <p:nvPr/>
        </p:nvSpPr>
        <p:spPr>
          <a:xfrm>
            <a:off x="8128000" y="1581150"/>
            <a:ext cx="1592263" cy="4049656"/>
          </a:xfrm>
          <a:prstGeom prst="rect">
            <a:avLst/>
          </a:prstGeom>
        </p:spPr>
        <p:txBody>
          <a:bodyPr lIns="0" tIns="0" rIns="0" bIns="0"/>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600"/>
              </a:spcAft>
              <a:buClrTx/>
              <a:buSzPct val="90000"/>
              <a:buFont typeface="Arial" pitchFamily="34" charset="0"/>
              <a:buNone/>
              <a:tabLst/>
              <a:defRPr/>
            </a:pPr>
            <a:r>
              <a:rPr kumimoji="0" lang="en-US" sz="1200" b="0" i="0" u="none" strike="noStrike" kern="1200" cap="none" spc="0" normalizeH="0" baseline="0" noProof="0">
                <a:ln>
                  <a:noFill/>
                </a:ln>
                <a:solidFill>
                  <a:schemeClr val="bg1"/>
                </a:solidFill>
                <a:effectLst/>
                <a:uLnTx/>
                <a:uFillTx/>
                <a:latin typeface="Segoe UI Semibold"/>
                <a:ea typeface="Segoe UI Semibold" charset="0"/>
                <a:cs typeface="Segoe UI Semibold" panose="020B0702040204020203" pitchFamily="34" charset="0"/>
              </a:rPr>
              <a:t>Reading order</a:t>
            </a:r>
          </a:p>
          <a:p>
            <a:pPr marL="0" marR="0" lvl="0" indent="0" algn="l" defTabSz="914367" rtl="0" eaLnBrk="1" fontAlgn="auto" latinLnBrk="0" hangingPunct="1">
              <a:lnSpc>
                <a:spcPct val="100000"/>
              </a:lnSpc>
              <a:spcBef>
                <a:spcPts val="0"/>
              </a:spcBef>
              <a:spcAft>
                <a:spcPts val="600"/>
              </a:spcAft>
              <a:buClrTx/>
              <a:buSzPct val="90000"/>
              <a:buFont typeface="Arial" pitchFamily="34" charset="0"/>
              <a:buNone/>
              <a:tabLst/>
              <a:defRPr/>
            </a:pPr>
            <a:r>
              <a:rPr kumimoji="0" lang="en-US" sz="1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Screen readers describe content on the screen in the order it was created.</a:t>
            </a:r>
          </a:p>
          <a:p>
            <a:pPr marL="0" marR="0" lvl="0" indent="0" algn="l" defTabSz="903827" rtl="0" eaLnBrk="1" fontAlgn="auto" latinLnBrk="0" hangingPunct="1">
              <a:lnSpc>
                <a:spcPct val="100000"/>
              </a:lnSpc>
              <a:spcBef>
                <a:spcPts val="581"/>
              </a:spcBef>
              <a:spcAft>
                <a:spcPts val="0"/>
              </a:spcAft>
              <a:buClrTx/>
              <a:buSzPct val="90000"/>
              <a:buFont typeface="Arial" pitchFamily="34" charset="0"/>
              <a:buNone/>
              <a:tabLst/>
              <a:defRPr/>
            </a:pPr>
            <a:r>
              <a:rPr kumimoji="0" lang="en-US" sz="1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To ensure your content is read back in the order you prefer, arrange your objects in the Reading Order Pane appropriately. </a:t>
            </a:r>
          </a:p>
          <a:p>
            <a:pPr marL="0" marR="0" lvl="0" indent="0" algn="l" defTabSz="903827" rtl="0" eaLnBrk="1" fontAlgn="auto" latinLnBrk="0" hangingPunct="1">
              <a:lnSpc>
                <a:spcPct val="100000"/>
              </a:lnSpc>
              <a:spcBef>
                <a:spcPts val="581"/>
              </a:spcBef>
              <a:spcAft>
                <a:spcPts val="0"/>
              </a:spcAft>
              <a:buClrTx/>
              <a:buSzPct val="90000"/>
              <a:buFont typeface="Arial" pitchFamily="34" charset="0"/>
              <a:buNone/>
              <a:tabLst/>
              <a:defRPr/>
            </a:pPr>
            <a:r>
              <a:rPr kumimoji="0" lang="en-US" sz="1000" b="0" i="0" u="none" strike="noStrike" kern="1200" cap="none" spc="0" normalizeH="0" baseline="0" noProof="0">
                <a:ln>
                  <a:noFill/>
                </a:ln>
                <a:solidFill>
                  <a:schemeClr val="bg1"/>
                </a:solidFill>
                <a:effectLst/>
                <a:uLnTx/>
                <a:uFillTx/>
                <a:latin typeface="Segoe UI Semibold"/>
                <a:ea typeface="Segoe UI Semibold" charset="0"/>
                <a:cs typeface="Segoe UI Semibold" panose="020B0702040204020203" pitchFamily="34" charset="0"/>
              </a:rPr>
              <a:t>Here’s how</a:t>
            </a:r>
          </a:p>
          <a:p>
            <a:pPr marL="0" marR="0" lvl="0" indent="0" algn="l" defTabSz="903827" rtl="0" eaLnBrk="1" fontAlgn="auto" latinLnBrk="0" hangingPunct="1">
              <a:lnSpc>
                <a:spcPct val="100000"/>
              </a:lnSpc>
              <a:spcBef>
                <a:spcPts val="581"/>
              </a:spcBef>
              <a:spcAft>
                <a:spcPts val="0"/>
              </a:spcAft>
              <a:buClrTx/>
              <a:buSzPct val="90000"/>
              <a:buFont typeface="Arial" pitchFamily="34" charset="0"/>
              <a:buNone/>
              <a:tabLst/>
              <a:defRPr/>
            </a:pPr>
            <a:r>
              <a:rPr kumimoji="0" lang="en-US" sz="1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Click the </a:t>
            </a:r>
            <a:r>
              <a:rPr kumimoji="0" lang="en-US" sz="1000" b="1" i="0" u="none" strike="noStrike" kern="1200" cap="none" spc="0" normalizeH="0" baseline="0" noProof="0">
                <a:ln>
                  <a:noFill/>
                </a:ln>
                <a:solidFill>
                  <a:schemeClr val="bg1"/>
                </a:solidFill>
                <a:effectLst/>
                <a:uLnTx/>
                <a:uFillTx/>
                <a:latin typeface="Segoe UI"/>
                <a:ea typeface="+mn-ea"/>
                <a:cs typeface="Segoe UI Semibold" panose="020B0702040204020203" pitchFamily="34" charset="0"/>
              </a:rPr>
              <a:t>Review </a:t>
            </a:r>
            <a:r>
              <a:rPr kumimoji="0" lang="en-US" sz="1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tab</a:t>
            </a:r>
          </a:p>
          <a:p>
            <a:pPr marL="0" marR="0" lvl="0" indent="0" algn="l" defTabSz="903827" rtl="0" eaLnBrk="1" fontAlgn="auto" latinLnBrk="0" hangingPunct="1">
              <a:lnSpc>
                <a:spcPct val="100000"/>
              </a:lnSpc>
              <a:spcBef>
                <a:spcPts val="581"/>
              </a:spcBef>
              <a:spcAft>
                <a:spcPts val="0"/>
              </a:spcAft>
              <a:buClrTx/>
              <a:buSzPct val="90000"/>
              <a:buFont typeface="Arial" pitchFamily="34" charset="0"/>
              <a:buNone/>
              <a:tabLst/>
              <a:defRPr/>
            </a:pPr>
            <a:r>
              <a:rPr lang="en-US" sz="1000">
                <a:solidFill>
                  <a:schemeClr val="bg1"/>
                </a:solidFill>
                <a:latin typeface="Segoe UI"/>
                <a:cs typeface="Segoe UI" panose="020B0502040204020203" pitchFamily="34" charset="0"/>
              </a:rPr>
              <a:t>S</a:t>
            </a:r>
            <a:r>
              <a:rPr kumimoji="0" lang="en-US" sz="1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elect the </a:t>
            </a:r>
            <a:r>
              <a:rPr kumimoji="0" lang="en-US" sz="1000" b="1" i="0" u="none" strike="noStrike" kern="1200" cap="none" spc="0" normalizeH="0" baseline="0" noProof="0">
                <a:ln>
                  <a:noFill/>
                </a:ln>
                <a:solidFill>
                  <a:schemeClr val="bg1"/>
                </a:solidFill>
                <a:effectLst/>
                <a:uLnTx/>
                <a:uFillTx/>
                <a:latin typeface="Segoe UI"/>
                <a:ea typeface="+mn-ea"/>
                <a:cs typeface="Segoe UI Semibold" panose="020B0702040204020203" pitchFamily="34" charset="0"/>
              </a:rPr>
              <a:t>Accessibility </a:t>
            </a:r>
            <a:r>
              <a:rPr kumimoji="0" lang="en-US" sz="1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drop-down menu</a:t>
            </a:r>
          </a:p>
          <a:p>
            <a:pPr marL="0" marR="0" lvl="0" indent="0" algn="l" defTabSz="903827" rtl="0" eaLnBrk="1" fontAlgn="auto" latinLnBrk="0" hangingPunct="1">
              <a:lnSpc>
                <a:spcPct val="100000"/>
              </a:lnSpc>
              <a:spcBef>
                <a:spcPts val="581"/>
              </a:spcBef>
              <a:spcAft>
                <a:spcPts val="0"/>
              </a:spcAft>
              <a:buClrTx/>
              <a:buSzPct val="90000"/>
              <a:buFont typeface="Arial" pitchFamily="34" charset="0"/>
              <a:buNone/>
              <a:tabLst/>
              <a:defRPr/>
            </a:pPr>
            <a:r>
              <a:rPr kumimoji="0" lang="en-US" sz="1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Click </a:t>
            </a:r>
            <a:r>
              <a:rPr kumimoji="0" lang="en-US" sz="1000" b="1" i="0" u="none" strike="noStrike" kern="1200" cap="none" spc="0" normalizeH="0" baseline="0" noProof="0">
                <a:ln>
                  <a:noFill/>
                </a:ln>
                <a:solidFill>
                  <a:schemeClr val="bg1"/>
                </a:solidFill>
                <a:effectLst/>
                <a:uLnTx/>
                <a:uFillTx/>
                <a:latin typeface="Segoe UI"/>
                <a:ea typeface="+mn-ea"/>
                <a:cs typeface="Segoe UI Semibold" panose="020B0702040204020203" pitchFamily="34" charset="0"/>
              </a:rPr>
              <a:t>Reading Order Pane</a:t>
            </a:r>
          </a:p>
          <a:p>
            <a:pPr marL="0" marR="0" lvl="0" indent="0" algn="l" defTabSz="903827" rtl="0" eaLnBrk="1" fontAlgn="auto" latinLnBrk="0" hangingPunct="1">
              <a:lnSpc>
                <a:spcPct val="100000"/>
              </a:lnSpc>
              <a:spcBef>
                <a:spcPct val="20000"/>
              </a:spcBef>
              <a:spcAft>
                <a:spcPts val="0"/>
              </a:spcAft>
              <a:buClrTx/>
              <a:buSzPct val="90000"/>
              <a:buFont typeface="Arial" pitchFamily="34" charset="0"/>
              <a:buNone/>
              <a:tabLst/>
              <a:defRPr/>
            </a:pPr>
            <a:endParaRPr kumimoji="0" lang="en-US" sz="1000" b="0" i="0" u="none" strike="noStrike" kern="1200" cap="none" spc="0" normalizeH="0" baseline="0" noProof="0">
              <a:ln>
                <a:noFill/>
              </a:ln>
              <a:solidFill>
                <a:schemeClr val="bg1"/>
              </a:solidFill>
              <a:effectLst/>
              <a:uLnTx/>
              <a:uFillTx/>
              <a:latin typeface="Segoe UI"/>
              <a:ea typeface="+mn-ea"/>
              <a:cs typeface="+mn-cs"/>
            </a:endParaRPr>
          </a:p>
        </p:txBody>
      </p:sp>
      <p:sp>
        <p:nvSpPr>
          <p:cNvPr id="36" name="TextBox 35">
            <a:extLst>
              <a:ext uri="{FF2B5EF4-FFF2-40B4-BE49-F238E27FC236}">
                <a16:creationId xmlns:a16="http://schemas.microsoft.com/office/drawing/2014/main" id="{7B9BDECC-D62F-449D-AA5A-A5F28D0E2BCC}"/>
              </a:ext>
            </a:extLst>
          </p:cNvPr>
          <p:cNvSpPr txBox="1"/>
          <p:nvPr/>
        </p:nvSpPr>
        <p:spPr>
          <a:xfrm>
            <a:off x="10013951" y="1595438"/>
            <a:ext cx="1587500" cy="3411190"/>
          </a:xfrm>
          <a:prstGeom prst="rect">
            <a:avLst/>
          </a:prstGeom>
          <a:noFill/>
        </p:spPr>
        <p:txBody>
          <a:bodyPr wrap="square" lIns="0" tIns="0" rIns="0" bIns="0" rtlCol="0">
            <a:spAutoFit/>
          </a:bodyPr>
          <a:lstStyle/>
          <a:p>
            <a:pPr marL="0" marR="0" lvl="0" indent="0" algn="l" defTabSz="886022" rtl="0" eaLnBrk="1" fontAlgn="auto" latinLnBrk="0" hangingPunct="1">
              <a:lnSpc>
                <a:spcPct val="100000"/>
              </a:lnSpc>
              <a:spcBef>
                <a:spcPts val="775"/>
              </a:spcBef>
              <a:spcAft>
                <a:spcPts val="0"/>
              </a:spcAft>
              <a:buClrTx/>
              <a:buSzPct val="90000"/>
              <a:buFontTx/>
              <a:buNone/>
              <a:tabLst/>
              <a:defRPr/>
            </a:pPr>
            <a:r>
              <a:rPr kumimoji="0" lang="en-US" sz="1200" b="0" i="0" u="none" strike="noStrike" kern="1200" cap="none" spc="0" normalizeH="0" baseline="0" noProof="0">
                <a:ln>
                  <a:noFill/>
                </a:ln>
                <a:solidFill>
                  <a:schemeClr val="bg1"/>
                </a:solidFill>
                <a:effectLst/>
                <a:uLnTx/>
                <a:uFillTx/>
                <a:latin typeface="Segoe UI Semibold"/>
                <a:ea typeface="Segoe UI Semibold" charset="0"/>
                <a:cs typeface="Segoe UI Semibold" charset="0"/>
              </a:rPr>
              <a:t>Additional tips</a:t>
            </a:r>
          </a:p>
          <a:p>
            <a:pPr marL="0" marR="0" lvl="0" indent="0" algn="l" defTabSz="886022" rtl="0" eaLnBrk="1" fontAlgn="auto" latinLnBrk="0" hangingPunct="1">
              <a:lnSpc>
                <a:spcPct val="100000"/>
              </a:lnSpc>
              <a:spcBef>
                <a:spcPts val="775"/>
              </a:spcBef>
              <a:spcAft>
                <a:spcPts val="0"/>
              </a:spcAft>
              <a:buClrTx/>
              <a:buSzPct val="90000"/>
              <a:buFontTx/>
              <a:buNone/>
              <a:tabLst/>
              <a:defRPr/>
            </a:pPr>
            <a:r>
              <a:rPr kumimoji="0" lang="en-US" sz="1000" b="0" i="0" u="none" strike="noStrike" kern="1200" cap="none" spc="0" normalizeH="0" baseline="0" noProof="0">
                <a:ln>
                  <a:noFill/>
                </a:ln>
                <a:solidFill>
                  <a:schemeClr val="bg1"/>
                </a:solidFill>
                <a:effectLst/>
                <a:uLnTx/>
                <a:uFillTx/>
                <a:latin typeface="Segoe UI"/>
                <a:ea typeface="+mn-ea"/>
                <a:cs typeface="Segoe UI Semibold" panose="020B0702040204020203" pitchFamily="34" charset="0"/>
              </a:rPr>
              <a:t>Be sure to run the </a:t>
            </a:r>
            <a:r>
              <a:rPr kumimoji="0" lang="en-US" sz="1000" b="1" i="0" u="none" strike="noStrike" kern="1200" cap="none" spc="0" normalizeH="0" baseline="0" noProof="0">
                <a:ln>
                  <a:noFill/>
                </a:ln>
                <a:solidFill>
                  <a:schemeClr val="bg1"/>
                </a:solidFill>
                <a:effectLst/>
                <a:uLnTx/>
                <a:uFillTx/>
                <a:latin typeface="Segoe UI"/>
                <a:ea typeface="+mn-ea"/>
                <a:cs typeface="Segoe UI Semibold" panose="020B0702040204020203" pitchFamily="34" charset="0"/>
              </a:rPr>
              <a:t>Accessibility Checker! </a:t>
            </a:r>
          </a:p>
          <a:p>
            <a:pPr marL="0" marR="0" lvl="0" indent="0" algn="l" defTabSz="886022" rtl="0" eaLnBrk="1" fontAlgn="auto" latinLnBrk="0" hangingPunct="1">
              <a:lnSpc>
                <a:spcPct val="100000"/>
              </a:lnSpc>
              <a:spcBef>
                <a:spcPts val="775"/>
              </a:spcBef>
              <a:spcAft>
                <a:spcPts val="0"/>
              </a:spcAft>
              <a:buClrTx/>
              <a:buSzPct val="90000"/>
              <a:buFontTx/>
              <a:buNone/>
              <a:tabLst/>
              <a:defRPr/>
            </a:pPr>
            <a:r>
              <a:rPr kumimoji="0" lang="en-US" sz="1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Go to </a:t>
            </a:r>
            <a:r>
              <a:rPr kumimoji="0" lang="en-US" sz="1000" b="1" i="0" u="none" strike="noStrike" kern="1200" cap="none" spc="0" normalizeH="0" baseline="0" noProof="0">
                <a:ln>
                  <a:noFill/>
                </a:ln>
                <a:solidFill>
                  <a:schemeClr val="bg1"/>
                </a:solidFill>
                <a:effectLst/>
                <a:uLnTx/>
                <a:uFillTx/>
                <a:latin typeface="Segoe UI"/>
                <a:ea typeface="+mn-ea"/>
                <a:cs typeface="Segoe UI Semibold" panose="020B0702040204020203" pitchFamily="34" charset="0"/>
              </a:rPr>
              <a:t>File</a:t>
            </a:r>
            <a:r>
              <a:rPr kumimoji="0" lang="en-US" sz="1000" b="1"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 </a:t>
            </a:r>
            <a:r>
              <a:rPr kumimoji="0" lang="en-US" sz="1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     </a:t>
            </a:r>
          </a:p>
          <a:p>
            <a:pPr marL="0" marR="0" lvl="0" indent="0" algn="l" defTabSz="886022" rtl="0" eaLnBrk="1" fontAlgn="auto" latinLnBrk="0" hangingPunct="1">
              <a:lnSpc>
                <a:spcPct val="100000"/>
              </a:lnSpc>
              <a:spcBef>
                <a:spcPts val="775"/>
              </a:spcBef>
              <a:spcAft>
                <a:spcPts val="0"/>
              </a:spcAft>
              <a:buClrTx/>
              <a:buSzPct val="90000"/>
              <a:buFontTx/>
              <a:buNone/>
              <a:tabLst/>
              <a:defRPr/>
            </a:pPr>
            <a:r>
              <a:rPr kumimoji="0" lang="en-US" sz="1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Click the </a:t>
            </a:r>
            <a:r>
              <a:rPr kumimoji="0" lang="en-US" sz="1000" b="1" i="0" u="none" strike="noStrike" kern="1200" cap="none" spc="0" normalizeH="0" baseline="0" noProof="0">
                <a:ln>
                  <a:noFill/>
                </a:ln>
                <a:solidFill>
                  <a:schemeClr val="bg1"/>
                </a:solidFill>
                <a:effectLst/>
                <a:uLnTx/>
                <a:uFillTx/>
                <a:latin typeface="Segoe UI"/>
                <a:ea typeface="+mn-ea"/>
                <a:cs typeface="Segoe UI Semibold" panose="020B0702040204020203" pitchFamily="34" charset="0"/>
              </a:rPr>
              <a:t>Check for Issues </a:t>
            </a:r>
            <a:r>
              <a:rPr kumimoji="0" lang="en-US" sz="1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drop down menu      </a:t>
            </a:r>
          </a:p>
          <a:p>
            <a:pPr marL="0" marR="0" lvl="0" indent="0" algn="l" defTabSz="886022" rtl="0" eaLnBrk="1" fontAlgn="auto" latinLnBrk="0" hangingPunct="1">
              <a:lnSpc>
                <a:spcPct val="100000"/>
              </a:lnSpc>
              <a:spcBef>
                <a:spcPts val="775"/>
              </a:spcBef>
              <a:spcAft>
                <a:spcPts val="0"/>
              </a:spcAft>
              <a:buClrTx/>
              <a:buSzPct val="90000"/>
              <a:buFontTx/>
              <a:buNone/>
              <a:tabLst/>
              <a:defRPr/>
            </a:pPr>
            <a:r>
              <a:rPr kumimoji="0" lang="en-US" sz="1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Click </a:t>
            </a:r>
            <a:r>
              <a:rPr kumimoji="0" lang="en-US" sz="1000" b="1" i="0" u="none" strike="noStrike" kern="1200" cap="none" spc="0" normalizeH="0" baseline="0" noProof="0">
                <a:ln>
                  <a:noFill/>
                </a:ln>
                <a:solidFill>
                  <a:schemeClr val="bg1"/>
                </a:solidFill>
                <a:effectLst/>
                <a:uLnTx/>
                <a:uFillTx/>
                <a:latin typeface="Segoe UI"/>
                <a:ea typeface="+mn-ea"/>
                <a:cs typeface="Segoe UI Semibold" panose="020B0702040204020203" pitchFamily="34" charset="0"/>
              </a:rPr>
              <a:t>Check Accessibility</a:t>
            </a:r>
          </a:p>
          <a:p>
            <a:pPr marL="0" marR="0" lvl="0" indent="0" algn="l" defTabSz="886022" rtl="0" eaLnBrk="1" fontAlgn="auto" latinLnBrk="0" hangingPunct="1">
              <a:lnSpc>
                <a:spcPct val="100000"/>
              </a:lnSpc>
              <a:spcBef>
                <a:spcPts val="581"/>
              </a:spcBef>
              <a:spcAft>
                <a:spcPts val="0"/>
              </a:spcAft>
              <a:buClrTx/>
              <a:buSzPct val="90000"/>
              <a:buFontTx/>
              <a:buNone/>
              <a:tabLst/>
              <a:defRPr/>
            </a:pPr>
            <a:endParaRPr kumimoji="0" lang="en-US" sz="1000" b="1" i="0" u="none" strike="noStrike" kern="1200" cap="none" spc="0" normalizeH="0" baseline="0" noProof="0">
              <a:ln>
                <a:noFill/>
              </a:ln>
              <a:solidFill>
                <a:schemeClr val="bg1"/>
              </a:solidFill>
              <a:effectLst/>
              <a:uLnTx/>
              <a:uFillTx/>
              <a:latin typeface="Segoe UI"/>
              <a:ea typeface="+mn-ea"/>
              <a:cs typeface="Segoe UI Semibold" panose="020B0702040204020203" pitchFamily="34" charset="0"/>
            </a:endParaRPr>
          </a:p>
          <a:p>
            <a:pPr marL="0" marR="0" lvl="0" indent="0" algn="l" defTabSz="886022" rtl="0" eaLnBrk="1" fontAlgn="auto" latinLnBrk="0" hangingPunct="1">
              <a:lnSpc>
                <a:spcPct val="100000"/>
              </a:lnSpc>
              <a:spcBef>
                <a:spcPts val="581"/>
              </a:spcBef>
              <a:spcAft>
                <a:spcPts val="0"/>
              </a:spcAft>
              <a:buClrTx/>
              <a:buSzPct val="90000"/>
              <a:buFontTx/>
              <a:buNone/>
              <a:tabLst/>
              <a:defRPr/>
            </a:pPr>
            <a:r>
              <a:rPr kumimoji="0" lang="en-US" sz="1000" b="0" i="0" u="none" strike="noStrike" kern="1200" cap="none" spc="0" normalizeH="0" baseline="0" noProof="0">
                <a:ln>
                  <a:noFill/>
                </a:ln>
                <a:solidFill>
                  <a:schemeClr val="bg1"/>
                </a:solidFill>
                <a:effectLst/>
                <a:uLnTx/>
                <a:uFillTx/>
                <a:latin typeface="Segoe UI Semibold"/>
                <a:ea typeface="+mn-ea"/>
                <a:cs typeface="Segoe UI Semibold" panose="020B0702040204020203" pitchFamily="34" charset="0"/>
              </a:rPr>
              <a:t>Videos need to be accessible</a:t>
            </a:r>
          </a:p>
          <a:p>
            <a:pPr marL="0" marR="0" lvl="0" indent="0" algn="l" defTabSz="886022" rtl="0" eaLnBrk="1" fontAlgn="auto" latinLnBrk="0" hangingPunct="1">
              <a:lnSpc>
                <a:spcPct val="100000"/>
              </a:lnSpc>
              <a:spcBef>
                <a:spcPts val="581"/>
              </a:spcBef>
              <a:spcAft>
                <a:spcPts val="0"/>
              </a:spcAft>
              <a:buClrTx/>
              <a:buSzPct val="90000"/>
              <a:buFontTx/>
              <a:buNone/>
              <a:tabLst/>
              <a:defRPr/>
            </a:pPr>
            <a:r>
              <a:rPr kumimoji="0" lang="en-US" sz="1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If your presentation includes a video, ensure it is captioned and audio described (if appropriate).</a:t>
            </a:r>
          </a:p>
          <a:p>
            <a:pPr marL="0" marR="0" lvl="0" indent="0" algn="l" defTabSz="886022" rtl="0" eaLnBrk="1" fontAlgn="auto" latinLnBrk="0" hangingPunct="1">
              <a:lnSpc>
                <a:spcPct val="100000"/>
              </a:lnSpc>
              <a:spcBef>
                <a:spcPts val="581"/>
              </a:spcBef>
              <a:spcAft>
                <a:spcPts val="0"/>
              </a:spcAft>
              <a:buClrTx/>
              <a:buSzPct val="90000"/>
              <a:buFontTx/>
              <a:buNone/>
              <a:tabLst/>
              <a:defRPr/>
            </a:pPr>
            <a:r>
              <a:rPr kumimoji="0" lang="en-US" sz="1000" b="0" i="0" u="none" strike="noStrike" kern="1200" cap="none" spc="0" normalizeH="0" baseline="0" noProof="0">
                <a:ln>
                  <a:noFill/>
                </a:ln>
                <a:solidFill>
                  <a:schemeClr val="bg1"/>
                </a:solidFill>
                <a:effectLst/>
                <a:uLnTx/>
                <a:uFillTx/>
                <a:latin typeface="Segoe UI"/>
                <a:ea typeface="+mn-ea"/>
                <a:cs typeface="Segoe UI Semibold" panose="020B0702040204020203" pitchFamily="34" charset="0"/>
              </a:rPr>
              <a:t>Visit the </a:t>
            </a:r>
            <a:r>
              <a:rPr kumimoji="0" lang="en-US" sz="10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6">
                  <a:extLst>
                    <a:ext uri="{A12FA001-AC4F-418D-AE19-62706E023703}">
                      <ahyp:hlinkClr xmlns:ahyp="http://schemas.microsoft.com/office/drawing/2018/hyperlinkcolor" val="tx"/>
                    </a:ext>
                  </a:extLst>
                </a:hlinkClick>
              </a:rPr>
              <a:t>Office Accessibility Center</a:t>
            </a:r>
            <a:r>
              <a:rPr kumimoji="0" lang="en-US" sz="10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rPr>
              <a:t> </a:t>
            </a:r>
            <a:r>
              <a:rPr kumimoji="0" lang="en-US" sz="1000" b="0" i="0" u="none" strike="noStrike" kern="1200" cap="none" spc="0" normalizeH="0" baseline="0" noProof="0">
                <a:ln>
                  <a:noFill/>
                </a:ln>
                <a:solidFill>
                  <a:schemeClr val="bg1"/>
                </a:solidFill>
                <a:effectLst/>
                <a:uLnTx/>
                <a:uFillTx/>
                <a:latin typeface="Segoe UI"/>
                <a:ea typeface="+mn-ea"/>
                <a:cs typeface="Segoe UI" panose="020B0502040204020203" pitchFamily="34" charset="0"/>
              </a:rPr>
              <a:t>to learn more about accessibility in PowerPoint.</a:t>
            </a:r>
          </a:p>
        </p:txBody>
      </p:sp>
    </p:spTree>
    <p:custDataLst>
      <p:tags r:id="rId1"/>
    </p:custDataLst>
    <p:extLst>
      <p:ext uri="{BB962C8B-B14F-4D97-AF65-F5344CB8AC3E}">
        <p14:creationId xmlns:p14="http://schemas.microsoft.com/office/powerpoint/2010/main" val="260553624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91F2C"/>
        </a:solidFill>
        <a:effectLst/>
      </p:bgPr>
    </p:bg>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CAFD341C-97FF-F5C2-42C0-B2E71958F338}"/>
              </a:ext>
            </a:extLst>
          </p:cNvPr>
          <p:cNvSpPr txBox="1">
            <a:spLocks noGrp="1"/>
          </p:cNvSpPr>
          <p:nvPr>
            <p:ph type="title"/>
          </p:nvPr>
        </p:nvSpPr>
        <p:spPr>
          <a:xfrm>
            <a:off x="852261" y="2692922"/>
            <a:ext cx="4391543" cy="1672680"/>
          </a:xfrm>
          <a:prstGeom prst="rect">
            <a:avLst/>
          </a:prstGeom>
          <a:noFill/>
          <a:ln>
            <a:noFill/>
            <a:prstDash/>
          </a:ln>
          <a:effectLst/>
        </p:spPr>
        <p:txBody>
          <a:bodyPr rot="0" spcFirstLastPara="0" vertOverflow="overflow" horzOverflow="overflow" vert="horz" wrap="square" lIns="0" tIns="10583" rIns="0" bIns="0" numCol="1" spcCol="0" rtlCol="0" fromWordArt="0" anchor="t" anchorCtr="0" forceAA="0" compatLnSpc="1">
            <a:prstTxWarp prst="textNoShape">
              <a:avLst/>
            </a:prstTxWarp>
            <a:spAutoFit/>
          </a:bodyPr>
          <a:lstStyle>
            <a:lvl1pPr>
              <a:defRPr b="1" i="0">
                <a:latin typeface="Segoe UI Semibold" charset="0"/>
                <a:ea typeface="+mj-ea"/>
                <a:cs typeface="Segoe UI Semibold" charset="0"/>
              </a:defRPr>
            </a:lvl1pPr>
          </a:lstStyle>
          <a:p>
            <a:pPr marL="10583" algn="l" defTabSz="761970" rtl="0">
              <a:spcBef>
                <a:spcPts val="83"/>
              </a:spcBef>
              <a:defRPr/>
            </a:pPr>
            <a:r>
              <a:rPr lang="en-US" sz="3600" cap="none" spc="0">
                <a:ln>
                  <a:noFill/>
                </a:ln>
                <a:solidFill>
                  <a:srgbClr val="702573"/>
                </a:solidFill>
                <a:latin typeface="Segoe Sans Display Semibold" pitchFamily="2" charset="0"/>
                <a:ea typeface="Segoe UI Emoji" panose="020B0502040204020203" pitchFamily="34" charset="0"/>
                <a:cs typeface="Segoe Sans Display Semibold" pitchFamily="2" charset="0"/>
              </a:rPr>
              <a:t>6 | Disability Etiquette and Inclusive Language</a:t>
            </a:r>
          </a:p>
        </p:txBody>
      </p:sp>
      <p:sp>
        <p:nvSpPr>
          <p:cNvPr id="2" name="TextBox 1">
            <a:extLst>
              <a:ext uri="{FF2B5EF4-FFF2-40B4-BE49-F238E27FC236}">
                <a16:creationId xmlns:a16="http://schemas.microsoft.com/office/drawing/2014/main" id="{33EC3311-87E8-6508-AB66-5E00F06C3F64}"/>
              </a:ext>
            </a:extLst>
          </p:cNvPr>
          <p:cNvSpPr txBox="1"/>
          <p:nvPr/>
        </p:nvSpPr>
        <p:spPr>
          <a:xfrm>
            <a:off x="5648325" y="1486125"/>
            <a:ext cx="5691414" cy="2801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761970">
              <a:lnSpc>
                <a:spcPct val="110000"/>
              </a:lnSpc>
              <a:spcBef>
                <a:spcPts val="1200"/>
              </a:spcBef>
            </a:pPr>
            <a:r>
              <a:rPr lang="en-US">
                <a:solidFill>
                  <a:srgbClr val="2E2F2E"/>
                </a:solidFill>
                <a:latin typeface="Segoe UI" panose="020B0502040204020203" pitchFamily="34" charset="0"/>
                <a:ea typeface="Yu Mincho" panose="02020400000000000000" pitchFamily="18" charset="-128"/>
              </a:rPr>
              <a:t>TBD</a:t>
            </a:r>
            <a:endParaRPr lang="en-US">
              <a:solidFill>
                <a:srgbClr val="702573"/>
              </a:solidFill>
              <a:latin typeface="Segoe Sans Text" pitchFamily="2" charset="0"/>
              <a:cs typeface="Segoe Sans Text" pitchFamily="2" charset="0"/>
            </a:endParaRPr>
          </a:p>
        </p:txBody>
      </p:sp>
      <p:pic>
        <p:nvPicPr>
          <p:cNvPr id="3" name="Picture 2">
            <a:extLst>
              <a:ext uri="{FF2B5EF4-FFF2-40B4-BE49-F238E27FC236}">
                <a16:creationId xmlns:a16="http://schemas.microsoft.com/office/drawing/2014/main" id="{34B6B74B-F618-89C3-1724-A142EFF5B1B6}"/>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7317" t="45107" b="844"/>
          <a:stretch/>
        </p:blipFill>
        <p:spPr>
          <a:xfrm>
            <a:off x="0" y="6191250"/>
            <a:ext cx="12192000" cy="929397"/>
          </a:xfrm>
          <a:prstGeom prst="rect">
            <a:avLst/>
          </a:prstGeom>
        </p:spPr>
      </p:pic>
    </p:spTree>
    <p:custDataLst>
      <p:tags r:id="rId1"/>
    </p:custDataLst>
    <p:extLst>
      <p:ext uri="{BB962C8B-B14F-4D97-AF65-F5344CB8AC3E}">
        <p14:creationId xmlns:p14="http://schemas.microsoft.com/office/powerpoint/2010/main" val="1560396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30BE683-2603-92A8-E65A-A98ED211F6D7}"/>
              </a:ext>
              <a:ext uri="{C183D7F6-B498-43B3-948B-1728B52AA6E4}">
                <adec:decorative xmlns:adec="http://schemas.microsoft.com/office/drawing/2017/decorative" val="1"/>
              </a:ext>
            </a:extLst>
          </p:cNvPr>
          <p:cNvSpPr/>
          <p:nvPr/>
        </p:nvSpPr>
        <p:spPr>
          <a:xfrm>
            <a:off x="190500" y="2194560"/>
            <a:ext cx="11811000" cy="4670323"/>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76197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EFFFE"/>
              </a:solidFill>
              <a:effectLst/>
              <a:uLnTx/>
              <a:uFillTx/>
              <a:latin typeface="Calibri"/>
              <a:ea typeface="+mn-ea"/>
              <a:cs typeface="+mn-cs"/>
            </a:endParaRPr>
          </a:p>
        </p:txBody>
      </p:sp>
      <p:sp>
        <p:nvSpPr>
          <p:cNvPr id="2" name="Title 1">
            <a:extLst>
              <a:ext uri="{FF2B5EF4-FFF2-40B4-BE49-F238E27FC236}">
                <a16:creationId xmlns:a16="http://schemas.microsoft.com/office/drawing/2014/main" id="{AA26A040-42F1-EF98-B50F-4CF935E62297}"/>
              </a:ext>
            </a:extLst>
          </p:cNvPr>
          <p:cNvSpPr>
            <a:spLocks noGrp="1"/>
          </p:cNvSpPr>
          <p:nvPr>
            <p:ph type="title"/>
          </p:nvPr>
        </p:nvSpPr>
        <p:spPr>
          <a:xfrm>
            <a:off x="476250" y="463770"/>
            <a:ext cx="2933700" cy="431208"/>
          </a:xfrm>
        </p:spPr>
        <p:txBody>
          <a:bodyPr wrap="square">
            <a:spAutoFit/>
          </a:bodyPr>
          <a:lstStyle/>
          <a:p>
            <a:pPr defTabSz="761970">
              <a:lnSpc>
                <a:spcPct val="110000"/>
              </a:lnSpc>
              <a:spcBef>
                <a:spcPts val="250"/>
              </a:spcBef>
              <a:spcAft>
                <a:spcPts val="500"/>
              </a:spcAft>
            </a:pPr>
            <a:r>
              <a:rPr lang="en-US" sz="1333" b="1">
                <a:latin typeface="Segoe Sans Display Semibold" pitchFamily="2" charset="0"/>
                <a:cs typeface="Segoe Sans Display Semibold" pitchFamily="2" charset="0"/>
              </a:rPr>
              <a:t>Disability etiquette and inclusive language</a:t>
            </a:r>
          </a:p>
        </p:txBody>
      </p:sp>
      <p:sp>
        <p:nvSpPr>
          <p:cNvPr id="5" name="Top Center text callout">
            <a:extLst>
              <a:ext uri="{FF2B5EF4-FFF2-40B4-BE49-F238E27FC236}">
                <a16:creationId xmlns:a16="http://schemas.microsoft.com/office/drawing/2014/main" id="{853AEA31-97FC-E1B8-DBC1-C2C61ACD19E2}"/>
              </a:ext>
            </a:extLst>
          </p:cNvPr>
          <p:cNvSpPr txBox="1"/>
          <p:nvPr/>
        </p:nvSpPr>
        <p:spPr>
          <a:xfrm>
            <a:off x="3732321" y="463770"/>
            <a:ext cx="6556157" cy="546410"/>
          </a:xfrm>
          <a:prstGeom prst="rect">
            <a:avLst/>
          </a:prstGeom>
        </p:spPr>
        <p:txBody>
          <a:bodyPr vert="horz" wrap="square" lIns="0" tIns="0" rIns="0" bIns="0" rtlCol="0" anchor="t">
            <a:noAutofit/>
          </a:bodyPr>
          <a:lstStyle>
            <a:defPPr>
              <a:defRPr lang="en-US"/>
            </a:defPPr>
            <a:lvl1pPr marR="5080">
              <a:lnSpc>
                <a:spcPct val="110000"/>
              </a:lnSpc>
              <a:spcBef>
                <a:spcPts val="300"/>
              </a:spcBef>
              <a:spcAft>
                <a:spcPts val="600"/>
              </a:spcAft>
              <a:defRPr sz="1200">
                <a:latin typeface="Segoe Sans Text" pitchFamily="2" charset="0"/>
                <a:cs typeface="Segoe Sans Text" pitchFamily="2" charset="0"/>
              </a:defRPr>
            </a:lvl1pPr>
          </a:lstStyle>
          <a:p>
            <a:pPr defTabSz="761970">
              <a:lnSpc>
                <a:spcPct val="110000"/>
              </a:lnSpc>
              <a:spcBef>
                <a:spcPts val="250"/>
              </a:spcBef>
              <a:spcAft>
                <a:spcPts val="500"/>
              </a:spcAft>
            </a:pPr>
            <a:r>
              <a:rPr lang="en-US" sz="1600">
                <a:solidFill>
                  <a:srgbClr val="2E2F2E"/>
                </a:solidFill>
              </a:rPr>
              <a:t>Disability language and etiquette are important aspects of creating an inclusive environment for people with disabilities.</a:t>
            </a:r>
          </a:p>
        </p:txBody>
      </p:sp>
      <p:sp>
        <p:nvSpPr>
          <p:cNvPr id="4" name="TextBox 1">
            <a:extLst>
              <a:ext uri="{FF2B5EF4-FFF2-40B4-BE49-F238E27FC236}">
                <a16:creationId xmlns:a16="http://schemas.microsoft.com/office/drawing/2014/main" id="{21EACE6C-99C7-9E81-92DE-214DD1CAB393}"/>
              </a:ext>
            </a:extLst>
          </p:cNvPr>
          <p:cNvSpPr txBox="1"/>
          <p:nvPr/>
        </p:nvSpPr>
        <p:spPr>
          <a:xfrm>
            <a:off x="482094" y="1714499"/>
            <a:ext cx="3619500" cy="4660682"/>
          </a:xfrm>
          <a:prstGeom prst="rect">
            <a:avLst/>
          </a:prstGeom>
          <a:solidFill>
            <a:schemeClr val="bg1"/>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1333" b="1" spc="-4">
                <a:solidFill>
                  <a:srgbClr val="091F2C"/>
                </a:solidFill>
                <a:latin typeface="Segoe Sans Text Semibold" pitchFamily="2" charset="0"/>
                <a:cs typeface="Segoe Sans Text Semibold" pitchFamily="2" charset="0"/>
              </a:rPr>
              <a:t>Disability etiquette</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Offer assistance but wait until the offer is accepted and do not assume a caregiving role.</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Warn someone calmly and clearly if they are about to encounter a dangerous situation (this bullet seems out of place. Consider moving to the emergency section)</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When introduced to a person with a disability, it is appropriate to shake hands. Handshakes may vary person to person dependent on their mobility.</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Offer to guide a person who is blind or visually impaired. If your help is accepted, offer the person your arm.</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To guide a person to a seat, place the hand of your guiding arm on the seat. The person you are guiding will find the seat by following along your arm. Never grab the person’s arm or try to direct him or her by pushing or pulling.</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Never touch or interact with a guide dog without permission. </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Do not rest or hang on to a person's wheelchair or push the person's chair without permission.</a:t>
            </a:r>
          </a:p>
        </p:txBody>
      </p:sp>
      <p:sp>
        <p:nvSpPr>
          <p:cNvPr id="6" name="TextBox 2">
            <a:extLst>
              <a:ext uri="{FF2B5EF4-FFF2-40B4-BE49-F238E27FC236}">
                <a16:creationId xmlns:a16="http://schemas.microsoft.com/office/drawing/2014/main" id="{48EE8E6E-9E7E-299A-810D-4F83710A1067}"/>
              </a:ext>
            </a:extLst>
          </p:cNvPr>
          <p:cNvSpPr txBox="1"/>
          <p:nvPr/>
        </p:nvSpPr>
        <p:spPr>
          <a:xfrm>
            <a:off x="4286250" y="1714499"/>
            <a:ext cx="3619500" cy="4660682"/>
          </a:xfrm>
          <a:prstGeom prst="rect">
            <a:avLst/>
          </a:prstGeom>
          <a:solidFill>
            <a:schemeClr val="bg1"/>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1333" b="1" spc="-4">
                <a:solidFill>
                  <a:srgbClr val="091F2C"/>
                </a:solidFill>
                <a:latin typeface="Segoe Sans Text Semibold" pitchFamily="2" charset="0"/>
                <a:cs typeface="Segoe Sans Text Semibold" pitchFamily="2" charset="0"/>
              </a:rPr>
              <a:t>Inclusive language</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Respect the descriptive language people choose to use to describe themselves.</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Recognize preferences between people or identity first language. For example, “I am a person who is blind.” vs. “I am a blind person.” </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Speak directly to a person with a disability rather focusing on their PCA or interpreter.</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Identify yourself and others when meeting a person who is visually impaired and declare when the conversation (missing a word? example: has ended).</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Address people who have disabilities by their first names only when extending the same familiarity to all others.</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Listen attentively when speaking with a person who has difficulty speaking. Do not pretend to understand and dismiss them. </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Ask clarifying questions and repeat what you understood asking for validation.</a:t>
            </a:r>
          </a:p>
          <a:p>
            <a:pPr marL="142869" marR="0" lvl="0" indent="-142869"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endParaRPr kumimoji="0" lang="en-US" sz="833"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endParaRPr>
          </a:p>
          <a:p>
            <a:pPr marL="142869" marR="0" lvl="0" indent="-142869" algn="l" defTabSz="761970" rtl="0" eaLnBrk="1" fontAlgn="auto" latinLnBrk="0" hangingPunct="1">
              <a:lnSpc>
                <a:spcPct val="110000"/>
              </a:lnSpc>
              <a:spcBef>
                <a:spcPts val="0"/>
              </a:spcBef>
              <a:spcAft>
                <a:spcPts val="0"/>
              </a:spcAft>
              <a:buClr>
                <a:srgbClr val="D4EC8E"/>
              </a:buClr>
              <a:buSzTx/>
              <a:buFont typeface="Arial" panose="020B0604020202020204" pitchFamily="34" charset="0"/>
              <a:buChar char="•"/>
              <a:tabLst/>
              <a:defRPr/>
            </a:pPr>
            <a:endParaRPr kumimoji="0" lang="en-US" sz="833" b="0" i="0" u="none" strike="noStrike" kern="1200" cap="none" spc="-4" normalizeH="0" baseline="0" noProof="0">
              <a:ln>
                <a:noFill/>
              </a:ln>
              <a:solidFill>
                <a:srgbClr val="091F2C"/>
              </a:solidFill>
              <a:effectLst/>
              <a:uLnTx/>
              <a:uFillTx/>
              <a:latin typeface="Segoe Sans Text" pitchFamily="2" charset="0"/>
              <a:ea typeface="Segoe UI" panose="020B0502040204020203" pitchFamily="34" charset="0"/>
              <a:cs typeface="Segoe Sans Text" pitchFamily="2" charset="0"/>
            </a:endParaRPr>
          </a:p>
        </p:txBody>
      </p:sp>
      <p:sp>
        <p:nvSpPr>
          <p:cNvPr id="7" name="TextBox 3">
            <a:extLst>
              <a:ext uri="{FF2B5EF4-FFF2-40B4-BE49-F238E27FC236}">
                <a16:creationId xmlns:a16="http://schemas.microsoft.com/office/drawing/2014/main" id="{1EE1225E-9E5C-0B38-9416-9691A06F2FC9}"/>
              </a:ext>
            </a:extLst>
          </p:cNvPr>
          <p:cNvSpPr txBox="1"/>
          <p:nvPr/>
        </p:nvSpPr>
        <p:spPr>
          <a:xfrm>
            <a:off x="8096250" y="1714499"/>
            <a:ext cx="3619500" cy="4660682"/>
          </a:xfrm>
          <a:prstGeom prst="rect">
            <a:avLst/>
          </a:prstGeom>
          <a:solidFill>
            <a:schemeClr val="bg1"/>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1333" b="1" spc="-4">
                <a:solidFill>
                  <a:srgbClr val="091F2C"/>
                </a:solidFill>
                <a:latin typeface="Segoe Sans Text Semibold" pitchFamily="2" charset="0"/>
                <a:cs typeface="Segoe Sans Text Semibold" pitchFamily="2" charset="0"/>
              </a:rPr>
              <a:t>Conversation etiquette</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To get the attention of a person who is deaf or hard of hearing, tap the person on the shoulder or wave your hand. Speak clearly, slowly, and expressively to determine if the person can read your lips. Keep hands, food, and other objects away from your mouth when speaking. Avoid raising the volume of your voice.   </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When describing people with disabilities, remember achievements, abilities, and individual qualities. It is not necessary to mention a person’s disability if it is not relevant to a story or conversation.</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Don't be embarrassed if you use accepted, common expressions such as "See you later" or "Did you hear about that" that seem to relate to a person's disability.</a:t>
            </a:r>
          </a:p>
          <a:p>
            <a:pPr marL="142869" indent="-142869" defTabSz="761970">
              <a:lnSpc>
                <a:spcPct val="110000"/>
              </a:lnSpc>
              <a:buClr>
                <a:srgbClr val="D4EC8E"/>
              </a:buClr>
              <a:buFont typeface="Arial" panose="020B0604020202020204" pitchFamily="34" charset="0"/>
              <a:buChar char="•"/>
              <a:defRPr/>
            </a:pPr>
            <a:r>
              <a:rPr lang="en-US" sz="1000" spc="-4">
                <a:solidFill>
                  <a:srgbClr val="091F2C"/>
                </a:solidFill>
                <a:latin typeface="Segoe Sans Text" pitchFamily="2" charset="0"/>
                <a:cs typeface="Segoe Sans Text" pitchFamily="2" charset="0"/>
              </a:rPr>
              <a:t>Don't be afraid to ask questions if you're unsure what to do.</a:t>
            </a:r>
          </a:p>
          <a:p>
            <a:pPr defTabSz="761970">
              <a:lnSpc>
                <a:spcPct val="110000"/>
              </a:lnSpc>
              <a:spcBef>
                <a:spcPts val="250"/>
              </a:spcBef>
              <a:spcAft>
                <a:spcPts val="500"/>
              </a:spcAft>
            </a:pPr>
            <a:endParaRPr lang="en-US" sz="1000" spc="-4">
              <a:solidFill>
                <a:srgbClr val="091F2C"/>
              </a:solidFill>
              <a:latin typeface="Segoe Sans Text" pitchFamily="2" charset="0"/>
              <a:ea typeface="Segoe UI" panose="020B0502040204020203" pitchFamily="34" charset="0"/>
              <a:cs typeface="Segoe Sans Text" pitchFamily="2" charset="0"/>
            </a:endParaRPr>
          </a:p>
        </p:txBody>
      </p:sp>
    </p:spTree>
    <p:custDataLst>
      <p:tags r:id="rId1"/>
    </p:custDataLst>
    <p:extLst>
      <p:ext uri="{BB962C8B-B14F-4D97-AF65-F5344CB8AC3E}">
        <p14:creationId xmlns:p14="http://schemas.microsoft.com/office/powerpoint/2010/main" val="2770648242"/>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B4E2C7-D4F8-B717-E44C-F95F51621034}"/>
              </a:ext>
            </a:extLst>
          </p:cNvPr>
          <p:cNvSpPr>
            <a:spLocks noGrp="1"/>
          </p:cNvSpPr>
          <p:nvPr>
            <p:ph type="title"/>
          </p:nvPr>
        </p:nvSpPr>
        <p:spPr>
          <a:xfrm>
            <a:off x="476250" y="476251"/>
            <a:ext cx="2667000" cy="204671"/>
          </a:xfrm>
        </p:spPr>
        <p:txBody>
          <a:bodyPr/>
          <a:lstStyle/>
          <a:p>
            <a:pPr defTabSz="761970">
              <a:lnSpc>
                <a:spcPct val="110000"/>
              </a:lnSpc>
              <a:spcBef>
                <a:spcPts val="250"/>
              </a:spcBef>
              <a:spcAft>
                <a:spcPts val="500"/>
              </a:spcAft>
            </a:pPr>
            <a:r>
              <a:rPr lang="en-US" sz="1333" b="1">
                <a:latin typeface="Segoe Sans Display Semibold" pitchFamily="2" charset="0"/>
                <a:cs typeface="Segoe Sans Display Semibold" pitchFamily="2" charset="0"/>
              </a:rPr>
              <a:t>SIGN LANGUAGE</a:t>
            </a:r>
          </a:p>
        </p:txBody>
      </p:sp>
      <p:sp>
        <p:nvSpPr>
          <p:cNvPr id="4" name="TextBox 3">
            <a:extLst>
              <a:ext uri="{FF2B5EF4-FFF2-40B4-BE49-F238E27FC236}">
                <a16:creationId xmlns:a16="http://schemas.microsoft.com/office/drawing/2014/main" id="{C5FE4828-34A2-5113-4640-F38FCE5CDE2D}"/>
              </a:ext>
            </a:extLst>
          </p:cNvPr>
          <p:cNvSpPr txBox="1"/>
          <p:nvPr/>
        </p:nvSpPr>
        <p:spPr>
          <a:xfrm>
            <a:off x="486016" y="1285387"/>
            <a:ext cx="6194894" cy="4667248"/>
          </a:xfrm>
          <a:prstGeom prst="rect">
            <a:avLst/>
          </a:prstGeom>
          <a:noFill/>
          <a:ln>
            <a:noFill/>
            <a:prstDash/>
          </a:ln>
          <a:effectLst/>
        </p:spPr>
        <p:txBody>
          <a:bodyPr rot="0" spcFirstLastPara="0" vertOverflow="overflow" horzOverflow="overflow" vert="horz" wrap="square" lIns="0" tIns="0" rIns="0" bIns="381000" numCol="1" spcCol="228600" rtlCol="0" fromWordArt="0" anchor="t" anchorCtr="0" forceAA="0" compatLnSpc="1">
            <a:prstTxWarp prst="textNoShape">
              <a:avLst/>
            </a:prstTxWarp>
            <a:noAutofit/>
          </a:bodyPr>
          <a:lstStyle/>
          <a:p>
            <a:pPr defTabSz="761970">
              <a:lnSpc>
                <a:spcPct val="110000"/>
              </a:lnSpc>
              <a:spcAft>
                <a:spcPts val="1000"/>
              </a:spcAft>
            </a:pPr>
            <a:r>
              <a:rPr lang="en-US" sz="1333">
                <a:solidFill>
                  <a:srgbClr val="091F2C"/>
                </a:solidFill>
                <a:latin typeface="Segoe Sans Display" pitchFamily="2" charset="0"/>
                <a:ea typeface="Calibri" panose="020F0502020204030204" pitchFamily="34" charset="0"/>
                <a:cs typeface="Segoe Sans Display" pitchFamily="2" charset="0"/>
              </a:rPr>
              <a:t>According to the National Association of the Deaf, sign language varies from country to country, with each having its own unique system and regional dialects, akin to spoken languages worldwide. Sign Language utilizes hand shape, placement, and movement, along with facial expressions and body positioning, to communicate information. American Sign Language is predominantly used in the United States and Canada, while International Sign serves as a pidgin sign language employed at global events like the Deaflympics and the World Federation of the Deaf congress. </a:t>
            </a:r>
          </a:p>
          <a:p>
            <a:pPr defTabSz="761970">
              <a:lnSpc>
                <a:spcPct val="110000"/>
              </a:lnSpc>
              <a:spcAft>
                <a:spcPts val="1000"/>
              </a:spcAft>
            </a:pPr>
            <a:r>
              <a:rPr lang="en-US" sz="1333">
                <a:solidFill>
                  <a:srgbClr val="091F2C"/>
                </a:solidFill>
                <a:latin typeface="Segoe Sans Display" pitchFamily="2" charset="0"/>
                <a:ea typeface="Calibri" panose="020F0502020204030204" pitchFamily="34" charset="0"/>
                <a:cs typeface="Segoe Sans Display" pitchFamily="2" charset="0"/>
              </a:rPr>
              <a:t>Provide a well-lit space to ensure Sign Language communicators can easily see interpreters</a:t>
            </a:r>
          </a:p>
          <a:p>
            <a:pPr defTabSz="761970">
              <a:lnSpc>
                <a:spcPct val="110000"/>
              </a:lnSpc>
              <a:spcAft>
                <a:spcPts val="1000"/>
              </a:spcAft>
            </a:pPr>
            <a:r>
              <a:rPr lang="en-US" sz="1333">
                <a:solidFill>
                  <a:srgbClr val="091F2C"/>
                </a:solidFill>
                <a:latin typeface="Segoe Sans Display" pitchFamily="2" charset="0"/>
                <a:ea typeface="Calibri" panose="020F0502020204030204" pitchFamily="34" charset="0"/>
                <a:cs typeface="Segoe Sans Display" pitchFamily="2" charset="0"/>
              </a:rPr>
              <a:t>Provide material to the Sign Language interpreters prior to the event.</a:t>
            </a:r>
          </a:p>
          <a:p>
            <a:pPr defTabSz="761970">
              <a:lnSpc>
                <a:spcPct val="110000"/>
              </a:lnSpc>
              <a:spcAft>
                <a:spcPts val="1000"/>
              </a:spcAft>
            </a:pPr>
            <a:r>
              <a:rPr lang="en-US" sz="1333">
                <a:solidFill>
                  <a:srgbClr val="091F2C"/>
                </a:solidFill>
                <a:latin typeface="Segoe Sans Display" pitchFamily="2" charset="0"/>
                <a:ea typeface="Calibri" panose="020F0502020204030204" pitchFamily="34" charset="0"/>
                <a:cs typeface="Segoe Sans Display" pitchFamily="2" charset="0"/>
              </a:rPr>
              <a:t>If the presenter is speaking on a technical subject, ensure the Sign Language interpreters are technical interpreters or are familiar with the terminology and topic.</a:t>
            </a:r>
          </a:p>
          <a:p>
            <a:pPr defTabSz="761970">
              <a:lnSpc>
                <a:spcPct val="110000"/>
              </a:lnSpc>
              <a:spcAft>
                <a:spcPts val="1000"/>
              </a:spcAft>
            </a:pPr>
            <a:r>
              <a:rPr lang="en-US" sz="1333">
                <a:solidFill>
                  <a:srgbClr val="091F2C"/>
                </a:solidFill>
                <a:latin typeface="Segoe Sans Display" pitchFamily="2" charset="0"/>
                <a:ea typeface="Calibri" panose="020F0502020204030204" pitchFamily="34" charset="0"/>
                <a:cs typeface="Segoe Sans Display" pitchFamily="2" charset="0"/>
              </a:rPr>
              <a:t>The </a:t>
            </a:r>
            <a:r>
              <a:rPr lang="en-US" sz="1333">
                <a:solidFill>
                  <a:srgbClr val="091F2C"/>
                </a:solidFill>
                <a:latin typeface="Segoe Sans Display" pitchFamily="2" charset="0"/>
                <a:ea typeface="Calibri" panose="020F0502020204030204" pitchFamily="34" charset="0"/>
                <a:cs typeface="Segoe Sans Display" pitchFamily="2" charset="0"/>
                <a:hlinkClick r:id="rId4"/>
              </a:rPr>
              <a:t>International Association of Conference Interpreters </a:t>
            </a:r>
            <a:r>
              <a:rPr lang="en-US" sz="1333">
                <a:solidFill>
                  <a:srgbClr val="091F2C"/>
                </a:solidFill>
                <a:latin typeface="Segoe Sans Display" pitchFamily="2" charset="0"/>
                <a:ea typeface="Calibri" panose="020F0502020204030204" pitchFamily="34" charset="0"/>
                <a:cs typeface="Segoe Sans Display" pitchFamily="2" charset="0"/>
              </a:rPr>
              <a:t>(AIIC) suggests the active interpreter stands next to the panel or speaker on stage. If there are two signed languages, the interpreters should, if possible, not stand next to each other, but on either side of the stage facing the audience.</a:t>
            </a:r>
          </a:p>
        </p:txBody>
      </p:sp>
      <p:pic>
        <p:nvPicPr>
          <p:cNvPr id="10" name="Picture 9">
            <a:extLst>
              <a:ext uri="{FF2B5EF4-FFF2-40B4-BE49-F238E27FC236}">
                <a16:creationId xmlns:a16="http://schemas.microsoft.com/office/drawing/2014/main" id="{F2F296D4-B1A8-1348-7EB7-2FE2C0009929}"/>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19862" r="33629"/>
          <a:stretch/>
        </p:blipFill>
        <p:spPr>
          <a:xfrm>
            <a:off x="6920824" y="0"/>
            <a:ext cx="5117775" cy="6191250"/>
          </a:xfrm>
          <a:prstGeom prst="rect">
            <a:avLst/>
          </a:prstGeom>
        </p:spPr>
      </p:pic>
    </p:spTree>
    <p:custDataLst>
      <p:tags r:id="rId1"/>
    </p:custDataLst>
    <p:extLst>
      <p:ext uri="{BB962C8B-B14F-4D97-AF65-F5344CB8AC3E}">
        <p14:creationId xmlns:p14="http://schemas.microsoft.com/office/powerpoint/2010/main" val="1811574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3D30E2-A733-C2F2-1195-AE0EFAEC425E}"/>
              </a:ext>
            </a:extLst>
          </p:cNvPr>
          <p:cNvSpPr>
            <a:spLocks noGrp="1"/>
          </p:cNvSpPr>
          <p:nvPr>
            <p:ph type="title"/>
          </p:nvPr>
        </p:nvSpPr>
        <p:spPr>
          <a:xfrm>
            <a:off x="476250" y="1714500"/>
            <a:ext cx="5074318" cy="1107996"/>
          </a:xfrm>
        </p:spPr>
        <p:txBody>
          <a:bodyPr/>
          <a:lstStyle/>
          <a:p>
            <a:r>
              <a:rPr lang="en-US" sz="3600" b="1">
                <a:ln>
                  <a:noFill/>
                </a:ln>
                <a:solidFill>
                  <a:srgbClr val="702573"/>
                </a:solidFill>
                <a:latin typeface="Segoe Sans Display Semibold" pitchFamily="2" charset="0"/>
                <a:ea typeface="Segoe UI Emoji" panose="020B0502040204020203" pitchFamily="34" charset="0"/>
                <a:cs typeface="Segoe Sans Display Semibold" pitchFamily="2" charset="0"/>
              </a:rPr>
              <a:t>7 | Planning check lists</a:t>
            </a:r>
          </a:p>
        </p:txBody>
      </p:sp>
      <p:sp>
        <p:nvSpPr>
          <p:cNvPr id="5" name="TextBox 4">
            <a:extLst>
              <a:ext uri="{FF2B5EF4-FFF2-40B4-BE49-F238E27FC236}">
                <a16:creationId xmlns:a16="http://schemas.microsoft.com/office/drawing/2014/main" id="{94214794-7F28-D52F-6ED6-FB96A18DF772}"/>
              </a:ext>
            </a:extLst>
          </p:cNvPr>
          <p:cNvSpPr txBox="1"/>
          <p:nvPr>
            <p:extLst>
              <p:ext uri="{1162E1C5-73C7-4A58-AE30-91384D911F3F}">
                <p184:classification xmlns:p184="http://schemas.microsoft.com/office/powerpoint/2018/4/main" val="ftr"/>
              </p:ext>
            </p:extLst>
          </p:nvPr>
        </p:nvSpPr>
        <p:spPr>
          <a:xfrm>
            <a:off x="486016" y="6573893"/>
            <a:ext cx="1828800" cy="102657"/>
          </a:xfrm>
          <a:prstGeom prst="rect">
            <a:avLst/>
          </a:prstGeom>
        </p:spPr>
        <p:txBody>
          <a:bodyPr horzOverflow="overflow"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a:ln>
                  <a:noFill/>
                </a:ln>
                <a:effectLst/>
                <a:uLnTx/>
                <a:uFillTx/>
                <a:latin typeface="Segoe Sans Small" pitchFamily="2" charset="0"/>
                <a:ea typeface="+mn-ea"/>
                <a:cs typeface="Segoe Sans Small" pitchFamily="2" charset="0"/>
              </a:rPr>
              <a:t>JANUARY 2024</a:t>
            </a:r>
          </a:p>
        </p:txBody>
      </p:sp>
      <p:sp>
        <p:nvSpPr>
          <p:cNvPr id="2" name="TextBox 1">
            <a:extLst>
              <a:ext uri="{FF2B5EF4-FFF2-40B4-BE49-F238E27FC236}">
                <a16:creationId xmlns:a16="http://schemas.microsoft.com/office/drawing/2014/main" id="{B3C0953B-E9F3-8E1E-280A-8E4F6661ABF3}"/>
              </a:ext>
            </a:extLst>
          </p:cNvPr>
          <p:cNvSpPr txBox="1"/>
          <p:nvPr>
            <p:extLst>
              <p:ext uri="{1162E1C5-73C7-4A58-AE30-91384D911F3F}">
                <p184:classification xmlns:p184="http://schemas.microsoft.com/office/powerpoint/2018/4/main" val="ftr"/>
              </p:ext>
            </p:extLst>
          </p:nvPr>
        </p:nvSpPr>
        <p:spPr>
          <a:xfrm>
            <a:off x="5181600" y="6573893"/>
            <a:ext cx="1828800" cy="102657"/>
          </a:xfrm>
          <a:prstGeom prst="rect">
            <a:avLst/>
          </a:prstGeom>
        </p:spPr>
        <p:txBody>
          <a:bodyPr horzOverflow="overflow"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a:ln>
                  <a:noFill/>
                </a:ln>
                <a:effectLst/>
                <a:uLnTx/>
                <a:uFillTx/>
                <a:latin typeface="Segoe Sans Small" pitchFamily="2" charset="0"/>
                <a:ea typeface="+mn-ea"/>
                <a:cs typeface="Segoe Sans Small" pitchFamily="2" charset="0"/>
              </a:rPr>
              <a:t>CLASSIFIED AS MICROSOFT CONFIDENTIAL</a:t>
            </a:r>
          </a:p>
        </p:txBody>
      </p:sp>
      <p:pic>
        <p:nvPicPr>
          <p:cNvPr id="4" name="Picture 3">
            <a:extLst>
              <a:ext uri="{FF2B5EF4-FFF2-40B4-BE49-F238E27FC236}">
                <a16:creationId xmlns:a16="http://schemas.microsoft.com/office/drawing/2014/main" id="{605BEF15-6112-9D3A-90A5-2046483EF51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7317" t="45107" b="844"/>
          <a:stretch/>
        </p:blipFill>
        <p:spPr>
          <a:xfrm>
            <a:off x="0" y="6191250"/>
            <a:ext cx="12192000" cy="929397"/>
          </a:xfrm>
          <a:prstGeom prst="rect">
            <a:avLst/>
          </a:prstGeom>
        </p:spPr>
      </p:pic>
    </p:spTree>
    <p:custDataLst>
      <p:tags r:id="rId1"/>
    </p:custDataLst>
    <p:extLst>
      <p:ext uri="{BB962C8B-B14F-4D97-AF65-F5344CB8AC3E}">
        <p14:creationId xmlns:p14="http://schemas.microsoft.com/office/powerpoint/2010/main" val="6539594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782C6-13BC-E96D-3CE6-3CEB097890ED}"/>
              </a:ext>
            </a:extLst>
          </p:cNvPr>
          <p:cNvSpPr>
            <a:spLocks noGrp="1"/>
          </p:cNvSpPr>
          <p:nvPr>
            <p:ph type="title"/>
          </p:nvPr>
        </p:nvSpPr>
        <p:spPr>
          <a:xfrm>
            <a:off x="588263" y="206015"/>
            <a:ext cx="5050537" cy="923330"/>
          </a:xfrm>
        </p:spPr>
        <p:txBody>
          <a:bodyPr/>
          <a:lstStyle/>
          <a:p>
            <a:r>
              <a:rPr lang="en-US" sz="2000"/>
              <a:t>ACCESSIBLE EVENTS CHECKLIST: </a:t>
            </a:r>
            <a:br>
              <a:rPr lang="en-US" sz="2000"/>
            </a:br>
            <a:r>
              <a:rPr lang="en-US" sz="2000"/>
              <a:t>Event planning</a:t>
            </a:r>
            <a:br>
              <a:rPr lang="en-US" sz="2000"/>
            </a:br>
            <a:endParaRPr lang="en-US" sz="2000"/>
          </a:p>
        </p:txBody>
      </p:sp>
      <p:sp>
        <p:nvSpPr>
          <p:cNvPr id="7" name="TextBox 6">
            <a:extLst>
              <a:ext uri="{FF2B5EF4-FFF2-40B4-BE49-F238E27FC236}">
                <a16:creationId xmlns:a16="http://schemas.microsoft.com/office/drawing/2014/main" id="{47EDEBBC-48A7-0875-F803-60A69200F0B2}"/>
              </a:ext>
            </a:extLst>
          </p:cNvPr>
          <p:cNvSpPr txBox="1"/>
          <p:nvPr/>
        </p:nvSpPr>
        <p:spPr>
          <a:xfrm>
            <a:off x="668470" y="1129345"/>
            <a:ext cx="5219700" cy="5112169"/>
          </a:xfrm>
          <a:prstGeom prst="rect">
            <a:avLst/>
          </a:prstGeom>
          <a:noFill/>
        </p:spPr>
        <p:txBody>
          <a:bodyPr wrap="square" lIns="0" tIns="0" rIns="0" bIns="0" rtlCol="0">
            <a:spAutoFit/>
          </a:bodyPr>
          <a:lstStyle/>
          <a:p>
            <a:r>
              <a:rPr lang="en-US" sz="1100" b="1">
                <a:latin typeface="Segoe Sans Text" pitchFamily="2" charset="0"/>
                <a:cs typeface="Segoe Sans Text" pitchFamily="2" charset="0"/>
              </a:rPr>
              <a:t>Communications</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Test and validate email communications templates for accessibility.</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Test and validate social media templates.</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Offer pre-event venue orientation for participants.</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Request accommodations.</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Send post event survey on inclusive experiences and to gather feedback.</a:t>
            </a:r>
          </a:p>
          <a:p>
            <a:endParaRPr lang="en-US" sz="1100">
              <a:solidFill>
                <a:schemeClr val="tx1"/>
              </a:solidFill>
              <a:latin typeface="Segoe Sans Text" pitchFamily="2" charset="0"/>
              <a:cs typeface="Segoe Sans Text" pitchFamily="2" charset="0"/>
            </a:endParaRPr>
          </a:p>
          <a:p>
            <a:r>
              <a:rPr lang="en-US" sz="1100" b="1">
                <a:solidFill>
                  <a:schemeClr val="tx1"/>
                </a:solidFill>
                <a:latin typeface="Segoe Sans Text" pitchFamily="2" charset="0"/>
                <a:cs typeface="Segoe Sans Text" pitchFamily="2" charset="0"/>
              </a:rPr>
              <a:t>Platform</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Test and validate event websites for accessibility.</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Test and validate digital platform for accessibility.</a:t>
            </a:r>
          </a:p>
          <a:p>
            <a:endParaRPr lang="en-US" sz="1100" b="1">
              <a:solidFill>
                <a:schemeClr val="tx1"/>
              </a:solidFill>
              <a:latin typeface="Segoe Sans Text" pitchFamily="2" charset="0"/>
              <a:cs typeface="Segoe Sans Text" pitchFamily="2" charset="0"/>
            </a:endParaRPr>
          </a:p>
          <a:p>
            <a:r>
              <a:rPr lang="en-US" sz="1100" b="1">
                <a:solidFill>
                  <a:schemeClr val="tx1"/>
                </a:solidFill>
                <a:latin typeface="Segoe Sans Text" pitchFamily="2" charset="0"/>
                <a:cs typeface="Segoe Sans Text" pitchFamily="2" charset="0"/>
              </a:rPr>
              <a:t>Registration</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Build out registration tool to include accommodation requests and registration codes for ASL interpreters, PCA and other attendee categories as needed. </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Test and validate registration tool for accessibility.</a:t>
            </a:r>
          </a:p>
          <a:p>
            <a:endParaRPr lang="en-US" sz="1100">
              <a:latin typeface="Segoe Sans Text" pitchFamily="2" charset="0"/>
              <a:cs typeface="Segoe Sans Text" pitchFamily="2" charset="0"/>
            </a:endParaRPr>
          </a:p>
          <a:p>
            <a:r>
              <a:rPr lang="en-US" sz="1100" b="1">
                <a:latin typeface="Segoe Sans Text" pitchFamily="2" charset="0"/>
                <a:cs typeface="Segoe Sans Text" pitchFamily="2" charset="0"/>
              </a:rPr>
              <a:t>Venue (in person)</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Schedule and complete venue walkthrough. See Site Inspection slide. </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Meet with venue security to discuss emergency evacuation plan.</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Conduct a catering walkthrough.</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Conduct accessibility walkthrough after all areas are set up.</a:t>
            </a:r>
          </a:p>
          <a:p>
            <a:endParaRPr lang="en-US" sz="1100" b="1">
              <a:latin typeface="Segoe Sans Text" pitchFamily="2" charset="0"/>
              <a:cs typeface="Segoe Sans Text" pitchFamily="2" charset="0"/>
            </a:endParaRPr>
          </a:p>
          <a:p>
            <a:r>
              <a:rPr lang="en-US" sz="1100" b="1">
                <a:latin typeface="Segoe Sans Text" pitchFamily="2" charset="0"/>
                <a:cs typeface="Segoe Sans Text" pitchFamily="2" charset="0"/>
              </a:rPr>
              <a:t>Travel and lodging</a:t>
            </a:r>
            <a:endParaRPr lang="en-US" sz="1100" b="1">
              <a:solidFill>
                <a:schemeClr val="tx1"/>
              </a:solidFill>
              <a:latin typeface="Segoe Sans Text" pitchFamily="2" charset="0"/>
              <a:cs typeface="Segoe Sans Text" pitchFamily="2" charset="0"/>
            </a:endParaRP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Secure accessible transportation from lodging to venue and between venue spaces.</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Secure accessible lodging.</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Confirm accessible parking at meeting location. </a:t>
            </a:r>
          </a:p>
        </p:txBody>
      </p:sp>
      <p:sp>
        <p:nvSpPr>
          <p:cNvPr id="8" name="TextBox 7">
            <a:extLst>
              <a:ext uri="{FF2B5EF4-FFF2-40B4-BE49-F238E27FC236}">
                <a16:creationId xmlns:a16="http://schemas.microsoft.com/office/drawing/2014/main" id="{535B3928-5992-ADD3-43AD-5B20B7281D69}"/>
              </a:ext>
            </a:extLst>
          </p:cNvPr>
          <p:cNvSpPr txBox="1"/>
          <p:nvPr/>
        </p:nvSpPr>
        <p:spPr>
          <a:xfrm>
            <a:off x="5888170" y="1129345"/>
            <a:ext cx="5219700" cy="4942892"/>
          </a:xfrm>
          <a:prstGeom prst="rect">
            <a:avLst/>
          </a:prstGeom>
          <a:noFill/>
        </p:spPr>
        <p:txBody>
          <a:bodyPr wrap="square" lIns="0" tIns="0" rIns="0" bIns="0" rtlCol="0">
            <a:spAutoFit/>
          </a:bodyPr>
          <a:lstStyle/>
          <a:p>
            <a:r>
              <a:rPr lang="en-US" sz="1100" b="1">
                <a:solidFill>
                  <a:schemeClr val="tx1"/>
                </a:solidFill>
                <a:latin typeface="Segoe Sans Text" pitchFamily="2" charset="0"/>
                <a:cs typeface="Segoe Sans Text" pitchFamily="2" charset="0"/>
              </a:rPr>
              <a:t>Event materials</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Create signage templates. Recommend several weeks in advance to allow for review. </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Order Braille materials (printed documents, signage, etc.). Upon request. Recommend several weeks in advance to allow for review. </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Order large print documents. Upon request. Recommend several weeks in advance to allow for review. </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Purchase material for sensory experiences as needed. </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Pet relief supplies and water bowls if venue is not providing. </a:t>
            </a:r>
          </a:p>
          <a:p>
            <a:endParaRPr lang="en-US" sz="1100">
              <a:solidFill>
                <a:schemeClr val="tx1"/>
              </a:solidFill>
              <a:latin typeface="Segoe Sans Text" pitchFamily="2" charset="0"/>
              <a:cs typeface="Segoe Sans Text" pitchFamily="2" charset="0"/>
            </a:endParaRPr>
          </a:p>
          <a:p>
            <a:r>
              <a:rPr lang="en-US" sz="1100" b="1">
                <a:latin typeface="Segoe Sans Text" pitchFamily="2" charset="0"/>
                <a:cs typeface="Segoe Sans Text" pitchFamily="2" charset="0"/>
              </a:rPr>
              <a:t>Presenter preparation</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Train presenters and inclusive staff and volunteers on disability etiquette.</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Gather materials from presenters and test and validate for accessibility.</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Send materials to event participants prior to event.</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Check all videos for accessibility (i.e. captions, audio description, appropriate representation).</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Deliver material to ASL interpreters before event including presenter names, acronyms, and terminology.</a:t>
            </a:r>
          </a:p>
          <a:p>
            <a:endParaRPr lang="en-US" sz="1100">
              <a:latin typeface="Segoe Sans Text" pitchFamily="2" charset="0"/>
              <a:cs typeface="Segoe Sans Text" pitchFamily="2" charset="0"/>
            </a:endParaRPr>
          </a:p>
          <a:p>
            <a:r>
              <a:rPr lang="en-US" sz="1100" b="1">
                <a:latin typeface="Segoe Sans Text" pitchFamily="2" charset="0"/>
                <a:cs typeface="Segoe Sans Text" pitchFamily="2" charset="0"/>
              </a:rPr>
              <a:t>Accommodations</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Review accommodation requests.</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Send communications to individuals who request accommodations.</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Schedule ASL interpreters for keynote sessions and individual requests.</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Schedule CART services for keynote and breakout sessions.</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Schedule live audio description services.</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Be prepared for additional individual accommodations.</a:t>
            </a:r>
          </a:p>
        </p:txBody>
      </p:sp>
    </p:spTree>
    <p:extLst>
      <p:ext uri="{BB962C8B-B14F-4D97-AF65-F5344CB8AC3E}">
        <p14:creationId xmlns:p14="http://schemas.microsoft.com/office/powerpoint/2010/main" val="262831355"/>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782C6-13BC-E96D-3CE6-3CEB097890ED}"/>
              </a:ext>
            </a:extLst>
          </p:cNvPr>
          <p:cNvSpPr>
            <a:spLocks noGrp="1"/>
          </p:cNvSpPr>
          <p:nvPr>
            <p:ph type="title"/>
          </p:nvPr>
        </p:nvSpPr>
        <p:spPr>
          <a:xfrm>
            <a:off x="588263" y="206015"/>
            <a:ext cx="5050537" cy="923330"/>
          </a:xfrm>
        </p:spPr>
        <p:txBody>
          <a:bodyPr/>
          <a:lstStyle/>
          <a:p>
            <a:r>
              <a:rPr lang="en-US" sz="2000"/>
              <a:t>ACCESSIBLE EVENTS CHECKLIST: </a:t>
            </a:r>
            <a:br>
              <a:rPr lang="en-US" sz="2000"/>
            </a:br>
            <a:r>
              <a:rPr lang="en-US" sz="2000"/>
              <a:t>Site inspection</a:t>
            </a:r>
            <a:br>
              <a:rPr lang="en-US" sz="2000"/>
            </a:br>
            <a:endParaRPr lang="en-US" sz="2000"/>
          </a:p>
        </p:txBody>
      </p:sp>
      <p:sp>
        <p:nvSpPr>
          <p:cNvPr id="10" name="TextBox 9">
            <a:extLst>
              <a:ext uri="{FF2B5EF4-FFF2-40B4-BE49-F238E27FC236}">
                <a16:creationId xmlns:a16="http://schemas.microsoft.com/office/drawing/2014/main" id="{72C303C0-795E-CF53-7327-5CF5428B6381}"/>
              </a:ext>
            </a:extLst>
          </p:cNvPr>
          <p:cNvSpPr txBox="1"/>
          <p:nvPr/>
        </p:nvSpPr>
        <p:spPr>
          <a:xfrm>
            <a:off x="671804" y="1212980"/>
            <a:ext cx="5080010" cy="5010602"/>
          </a:xfrm>
          <a:prstGeom prst="rect">
            <a:avLst/>
          </a:prstGeom>
          <a:noFill/>
        </p:spPr>
        <p:txBody>
          <a:bodyPr wrap="square" lIns="0" tIns="0" rIns="0" bIns="0" rtlCol="0">
            <a:spAutoFit/>
          </a:bodyPr>
          <a:lstStyle/>
          <a:p>
            <a:r>
              <a:rPr lang="en-US" sz="1100" b="1">
                <a:latin typeface="Segoe Sans Text" pitchFamily="2" charset="0"/>
                <a:cs typeface="Segoe Sans Text" pitchFamily="2" charset="0"/>
              </a:rPr>
              <a:t>Entrance</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Are there accessible entrances with ramps that are wide enough for wheelchairs and mobility devices? </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Do entrance doors have automatic openers? OPTION: If doors are manual consider adding a door attendant. </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Where are designated shuttles/transportation drops located at the venue? Is there a map available to share during registration?</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What is the distance from entry to registration? (Make a note of long distances for attendees with limited mobility to allow them time to move from each space.)</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What is the distance from registration to the meeting space? (See above.)</a:t>
            </a:r>
          </a:p>
          <a:p>
            <a:endParaRPr lang="en-US" sz="1100">
              <a:latin typeface="Segoe Sans Text" pitchFamily="2" charset="0"/>
              <a:cs typeface="Segoe Sans Text" pitchFamily="2" charset="0"/>
            </a:endParaRPr>
          </a:p>
          <a:p>
            <a:r>
              <a:rPr lang="en-US" sz="1100" b="1">
                <a:latin typeface="Segoe Sans Text" pitchFamily="2" charset="0"/>
                <a:cs typeface="Segoe Sans Text" pitchFamily="2" charset="0"/>
              </a:rPr>
              <a:t>Walkways</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Are all walkways to meeting spaces open and easy to navigate? </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What do the floor transitions look like from main walkways into meeting rooms? (Check for bumps or uneven surfaces.)</a:t>
            </a:r>
          </a:p>
          <a:p>
            <a:endParaRPr lang="en-US" sz="1100">
              <a:latin typeface="Segoe Sans Text" pitchFamily="2" charset="0"/>
              <a:cs typeface="Segoe Sans Text" pitchFamily="2" charset="0"/>
            </a:endParaRPr>
          </a:p>
          <a:p>
            <a:r>
              <a:rPr lang="en-US" sz="1100" b="1">
                <a:latin typeface="Segoe Sans Text" pitchFamily="2" charset="0"/>
                <a:cs typeface="Segoe Sans Text" pitchFamily="2" charset="0"/>
              </a:rPr>
              <a:t>Elevator bays</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Are elevators accessible for mobility devices and wheelchairs? </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Any décor obstructing access?</a:t>
            </a:r>
          </a:p>
          <a:p>
            <a:endParaRPr lang="en-US" sz="1100">
              <a:latin typeface="Segoe Sans Text" pitchFamily="2" charset="0"/>
              <a:cs typeface="Segoe Sans Text" pitchFamily="2" charset="0"/>
            </a:endParaRPr>
          </a:p>
          <a:p>
            <a:r>
              <a:rPr lang="en-US" sz="1100" b="1">
                <a:latin typeface="Segoe Sans Text" pitchFamily="2" charset="0"/>
                <a:cs typeface="Segoe Sans Text" pitchFamily="2" charset="0"/>
              </a:rPr>
              <a:t>Parking</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Determine the number of disabled parking spaces. OPTION: If disabled spaces are limited, consider providing a parking attendant. </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What is the location and distance from parking to the event/venue entrance?</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Is there an elevator or ramp from parking to venue entrance?</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Are parking maps available to share during online registration?</a:t>
            </a:r>
          </a:p>
        </p:txBody>
      </p:sp>
      <p:sp>
        <p:nvSpPr>
          <p:cNvPr id="12" name="TextBox 11">
            <a:extLst>
              <a:ext uri="{FF2B5EF4-FFF2-40B4-BE49-F238E27FC236}">
                <a16:creationId xmlns:a16="http://schemas.microsoft.com/office/drawing/2014/main" id="{18DDDFDF-5916-DB5E-A6FE-DD3F86C5E7AB}"/>
              </a:ext>
            </a:extLst>
          </p:cNvPr>
          <p:cNvSpPr txBox="1"/>
          <p:nvPr/>
        </p:nvSpPr>
        <p:spPr>
          <a:xfrm>
            <a:off x="6579876" y="522912"/>
            <a:ext cx="5307323" cy="6330964"/>
          </a:xfrm>
          <a:prstGeom prst="rect">
            <a:avLst/>
          </a:prstGeom>
          <a:noFill/>
        </p:spPr>
        <p:txBody>
          <a:bodyPr wrap="square" lIns="0" tIns="0" rIns="0" bIns="0" rtlCol="0">
            <a:spAutoFit/>
          </a:bodyPr>
          <a:lstStyle/>
          <a:p>
            <a:r>
              <a:rPr lang="en-US" sz="1100" b="1">
                <a:solidFill>
                  <a:schemeClr val="tx1"/>
                </a:solidFill>
                <a:latin typeface="Segoe Sans Text" pitchFamily="2" charset="0"/>
                <a:cs typeface="Segoe Sans Text" pitchFamily="2" charset="0"/>
              </a:rPr>
              <a:t>Meal service</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Confirm there can be high/low tables for F&amp;B.</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Confirm seating includes supported chairs. </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Confirm attendants can be available during meals to assist. </a:t>
            </a:r>
          </a:p>
          <a:p>
            <a:endParaRPr lang="en-US" sz="1100">
              <a:solidFill>
                <a:schemeClr val="tx1"/>
              </a:solidFill>
              <a:latin typeface="Segoe Sans Text" pitchFamily="2" charset="0"/>
              <a:cs typeface="Segoe Sans Text" pitchFamily="2" charset="0"/>
            </a:endParaRPr>
          </a:p>
          <a:p>
            <a:r>
              <a:rPr lang="en-US" sz="1100" b="1">
                <a:latin typeface="Segoe Sans Text" pitchFamily="2" charset="0"/>
                <a:cs typeface="Segoe Sans Text" pitchFamily="2" charset="0"/>
              </a:rPr>
              <a:t>Emergency planning</a:t>
            </a:r>
            <a:endParaRPr lang="en-US" sz="1100" b="1">
              <a:solidFill>
                <a:schemeClr val="tx1"/>
              </a:solidFill>
              <a:latin typeface="Segoe Sans Text" pitchFamily="2" charset="0"/>
              <a:cs typeface="Segoe Sans Text" pitchFamily="2" charset="0"/>
            </a:endParaRP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Meet with venue security to discuss emergency evacuation plan.</a:t>
            </a:r>
          </a:p>
          <a:p>
            <a:endParaRPr lang="en-US" sz="1100">
              <a:latin typeface="Segoe Sans Text" pitchFamily="2" charset="0"/>
              <a:cs typeface="Segoe Sans Text" pitchFamily="2" charset="0"/>
            </a:endParaRPr>
          </a:p>
          <a:p>
            <a:r>
              <a:rPr lang="en-US" sz="1100" b="1">
                <a:solidFill>
                  <a:schemeClr val="tx1"/>
                </a:solidFill>
                <a:latin typeface="Segoe Sans Text" pitchFamily="2" charset="0"/>
                <a:cs typeface="Segoe Sans Text" pitchFamily="2" charset="0"/>
              </a:rPr>
              <a:t>Venue maps</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Is there a map of the space digital and printed?</a:t>
            </a:r>
          </a:p>
          <a:p>
            <a:endParaRPr lang="en-US" sz="1100">
              <a:latin typeface="Segoe Sans Text" pitchFamily="2" charset="0"/>
              <a:cs typeface="Segoe Sans Text" pitchFamily="2" charset="0"/>
            </a:endParaRPr>
          </a:p>
          <a:p>
            <a:r>
              <a:rPr lang="en-US" sz="1100" b="1">
                <a:latin typeface="Segoe Sans Text" pitchFamily="2" charset="0"/>
                <a:cs typeface="Segoe Sans Text" pitchFamily="2" charset="0"/>
              </a:rPr>
              <a:t>Conference reader boards</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If electronic meeting boards, do they have audio? </a:t>
            </a:r>
          </a:p>
          <a:p>
            <a:endParaRPr lang="en-US" sz="1100">
              <a:latin typeface="Segoe Sans Text" pitchFamily="2" charset="0"/>
              <a:cs typeface="Segoe Sans Text" pitchFamily="2" charset="0"/>
            </a:endParaRPr>
          </a:p>
          <a:p>
            <a:r>
              <a:rPr lang="en-US" sz="1100" b="1">
                <a:latin typeface="Segoe Sans Text" pitchFamily="2" charset="0"/>
                <a:cs typeface="Segoe Sans Text" pitchFamily="2" charset="0"/>
              </a:rPr>
              <a:t>Accommodations</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Is there space for a quiet room?</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Is there a designated pet relief area? Ask if synthetic grass and contained space can be added. </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If no pet relief area inside, where is the closest location? </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Is there a space designated for mothers? (Upon request)</a:t>
            </a:r>
          </a:p>
          <a:p>
            <a:endParaRPr lang="en-US" sz="1100">
              <a:latin typeface="Segoe Sans Text" pitchFamily="2" charset="0"/>
              <a:cs typeface="Segoe Sans Text" pitchFamily="2" charset="0"/>
            </a:endParaRPr>
          </a:p>
          <a:p>
            <a:r>
              <a:rPr lang="en-US" sz="1100" b="1">
                <a:latin typeface="Segoe Sans Text" pitchFamily="2" charset="0"/>
                <a:cs typeface="Segoe Sans Text" pitchFamily="2" charset="0"/>
              </a:rPr>
              <a:t>Facilities</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Determine the number and location of restrooms near the meeting space. </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How many single restrooms? </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How many companion use restrooms? </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Are there any gender-neutral restrooms?</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Do they have grab rails?</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Do they accessible sinks?</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Is there space for a mother’s room? (upon request)</a:t>
            </a:r>
          </a:p>
          <a:p>
            <a:endParaRPr lang="en-US" sz="1100">
              <a:latin typeface="Segoe Sans Text" pitchFamily="2" charset="0"/>
              <a:cs typeface="Segoe Sans Text" pitchFamily="2" charset="0"/>
            </a:endParaRPr>
          </a:p>
          <a:p>
            <a:r>
              <a:rPr lang="en-US" sz="1100" b="1">
                <a:latin typeface="Segoe Sans Text" pitchFamily="2" charset="0"/>
                <a:cs typeface="Segoe Sans Text" pitchFamily="2" charset="0"/>
              </a:rPr>
              <a:t>Social spaces</a:t>
            </a:r>
          </a:p>
          <a:p>
            <a:pPr marL="171450" indent="-171450" defTabSz="932742">
              <a:spcBef>
                <a:spcPct val="20000"/>
              </a:spcBef>
              <a:buSzPct val="90000"/>
              <a:buFont typeface="Wingdings" panose="05000000000000000000" pitchFamily="2" charset="2"/>
              <a:buChar char="q"/>
            </a:pPr>
            <a:r>
              <a:rPr lang="en-US" sz="1100">
                <a:latin typeface="Segoe Sans Text" pitchFamily="2" charset="0"/>
                <a:cs typeface="Segoe Sans Text" pitchFamily="2" charset="0"/>
              </a:rPr>
              <a:t>Confirm availability of high/low seating and tables in social areas. Do not use bean bags or unsupported chairs. </a:t>
            </a:r>
          </a:p>
          <a:p>
            <a:endParaRPr lang="en-US" sz="1100">
              <a:latin typeface="Segoe Sans Text" pitchFamily="2" charset="0"/>
              <a:cs typeface="Segoe Sans Text" pitchFamily="2" charset="0"/>
            </a:endParaRPr>
          </a:p>
        </p:txBody>
      </p:sp>
    </p:spTree>
    <p:extLst>
      <p:ext uri="{BB962C8B-B14F-4D97-AF65-F5344CB8AC3E}">
        <p14:creationId xmlns:p14="http://schemas.microsoft.com/office/powerpoint/2010/main" val="1874828532"/>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9C4FF-4DBE-A12C-E55A-D8FB5FFAE60F}"/>
              </a:ext>
            </a:extLst>
          </p:cNvPr>
          <p:cNvSpPr>
            <a:spLocks noGrp="1"/>
          </p:cNvSpPr>
          <p:nvPr>
            <p:ph type="title"/>
          </p:nvPr>
        </p:nvSpPr>
        <p:spPr>
          <a:xfrm>
            <a:off x="590868" y="213406"/>
            <a:ext cx="11018520" cy="553998"/>
          </a:xfrm>
        </p:spPr>
        <p:txBody>
          <a:bodyPr/>
          <a:lstStyle/>
          <a:p>
            <a:r>
              <a:rPr lang="en-US" sz="2000"/>
              <a:t>ACCESSIBLE EVENTS CHECKLIST: </a:t>
            </a:r>
            <a:br>
              <a:rPr lang="en-US" sz="2000"/>
            </a:br>
            <a:r>
              <a:rPr lang="en-US" sz="1600"/>
              <a:t>In person meeting</a:t>
            </a:r>
            <a:endParaRPr lang="en-US" sz="2000"/>
          </a:p>
        </p:txBody>
      </p:sp>
      <p:sp>
        <p:nvSpPr>
          <p:cNvPr id="32" name="TextBox 31">
            <a:extLst>
              <a:ext uri="{FF2B5EF4-FFF2-40B4-BE49-F238E27FC236}">
                <a16:creationId xmlns:a16="http://schemas.microsoft.com/office/drawing/2014/main" id="{1759B56D-8DFD-1760-69DC-BCDD4DB543DF}"/>
              </a:ext>
            </a:extLst>
          </p:cNvPr>
          <p:cNvSpPr txBox="1"/>
          <p:nvPr/>
        </p:nvSpPr>
        <p:spPr>
          <a:xfrm flipH="1">
            <a:off x="590868" y="1197283"/>
            <a:ext cx="1547143" cy="246221"/>
          </a:xfrm>
          <a:prstGeom prst="rect">
            <a:avLst/>
          </a:prstGeom>
          <a:noFill/>
        </p:spPr>
        <p:txBody>
          <a:bodyPr wrap="square" lIns="0" tIns="0" rIns="0" bIns="0" rtlCol="0">
            <a:spAutoFit/>
          </a:bodyPr>
          <a:lstStyle/>
          <a:p>
            <a:pPr defTabSz="932742">
              <a:buSzPct val="90000"/>
            </a:pPr>
            <a:r>
              <a:rPr lang="en-US" sz="1600">
                <a:latin typeface="+mj-lt"/>
                <a:cs typeface="Segoe UI" panose="020B0502040204020203" pitchFamily="34" charset="0"/>
              </a:rPr>
              <a:t>Meeting space</a:t>
            </a:r>
          </a:p>
        </p:txBody>
      </p:sp>
      <p:sp>
        <p:nvSpPr>
          <p:cNvPr id="40" name="TextBox 39">
            <a:extLst>
              <a:ext uri="{FF2B5EF4-FFF2-40B4-BE49-F238E27FC236}">
                <a16:creationId xmlns:a16="http://schemas.microsoft.com/office/drawing/2014/main" id="{6C22C905-DF05-C3D1-B100-DC55C590A1D0}"/>
              </a:ext>
            </a:extLst>
          </p:cNvPr>
          <p:cNvSpPr txBox="1"/>
          <p:nvPr/>
        </p:nvSpPr>
        <p:spPr>
          <a:xfrm flipH="1">
            <a:off x="594330" y="1600465"/>
            <a:ext cx="1956624" cy="4062651"/>
          </a:xfrm>
          <a:prstGeom prst="rect">
            <a:avLst/>
          </a:prstGeom>
          <a:noFill/>
        </p:spPr>
        <p:txBody>
          <a:bodyPr wrap="square" lIns="0" tIns="0" rIns="0" bIns="0" rtlCol="0">
            <a:spAutoFit/>
          </a:bodyPr>
          <a:lstStyle/>
          <a:p>
            <a:pPr marL="0" indent="0">
              <a:buNone/>
            </a:pPr>
            <a:r>
              <a:rPr lang="en-US" sz="1100" b="1">
                <a:latin typeface="Segoe Sans Text" pitchFamily="2" charset="0"/>
                <a:cs typeface="Segoe Sans Text" pitchFamily="2" charset="0"/>
              </a:rPr>
              <a:t>Entrance</a:t>
            </a:r>
          </a:p>
          <a:p>
            <a:pPr marL="171450" indent="-171450">
              <a:buFont typeface="Wingdings" panose="05000000000000000000" pitchFamily="2" charset="2"/>
              <a:buChar char="q"/>
            </a:pPr>
            <a:r>
              <a:rPr lang="en-US" sz="1100">
                <a:latin typeface="Segoe Sans Text" pitchFamily="2" charset="0"/>
                <a:cs typeface="Segoe Sans Text" pitchFamily="2" charset="0"/>
              </a:rPr>
              <a:t>Is meeting room access stepless?</a:t>
            </a:r>
          </a:p>
          <a:p>
            <a:pPr marL="171450" indent="-171450">
              <a:buFont typeface="Wingdings" panose="05000000000000000000" pitchFamily="2" charset="2"/>
              <a:buChar char="q"/>
            </a:pPr>
            <a:r>
              <a:rPr lang="en-US" sz="1100">
                <a:latin typeface="Segoe Sans Text" pitchFamily="2" charset="0"/>
                <a:cs typeface="Segoe Sans Text" pitchFamily="2" charset="0"/>
              </a:rPr>
              <a:t>Are the doors automatic or manual? (Recommend an attendant be posted for assistance as needed)</a:t>
            </a:r>
          </a:p>
          <a:p>
            <a:pPr marL="171450" indent="-171450">
              <a:buFont typeface="Wingdings" panose="05000000000000000000" pitchFamily="2" charset="2"/>
              <a:buChar char="q"/>
            </a:pPr>
            <a:r>
              <a:rPr lang="en-US" sz="1100">
                <a:latin typeface="Segoe Sans Text" pitchFamily="2" charset="0"/>
                <a:cs typeface="Segoe Sans Text" pitchFamily="2" charset="0"/>
              </a:rPr>
              <a:t>What do the floor transitions look like from main walkways into meeting rooms? Check for bumps or uneven surfaces.</a:t>
            </a:r>
          </a:p>
          <a:p>
            <a:pPr marL="171450" indent="-171450">
              <a:buFont typeface="Wingdings" panose="05000000000000000000" pitchFamily="2" charset="2"/>
              <a:buChar char="q"/>
            </a:pPr>
            <a:r>
              <a:rPr lang="en-US" sz="1100">
                <a:latin typeface="Segoe Sans Text" pitchFamily="2" charset="0"/>
                <a:cs typeface="Segoe Sans Text" pitchFamily="2" charset="0"/>
              </a:rPr>
              <a:t>Confirm there is option to widen aisles for wheelchairs and mobility devices. (Recommend having an attendant to move chairs/tables as needed.)</a:t>
            </a:r>
          </a:p>
          <a:p>
            <a:pPr marL="171450" indent="-171450">
              <a:buFont typeface="Wingdings" panose="05000000000000000000" pitchFamily="2" charset="2"/>
              <a:buChar char="q"/>
            </a:pPr>
            <a:endParaRPr lang="en-US" sz="1100">
              <a:latin typeface="Segoe Sans Text" pitchFamily="2" charset="0"/>
              <a:cs typeface="Segoe Sans Text" pitchFamily="2" charset="0"/>
            </a:endParaRPr>
          </a:p>
          <a:p>
            <a:r>
              <a:rPr lang="en-US" sz="1100" b="1">
                <a:latin typeface="Segoe Sans Text" pitchFamily="2" charset="0"/>
                <a:cs typeface="Segoe Sans Text" pitchFamily="2" charset="0"/>
              </a:rPr>
              <a:t>Seating (theatre and rounds)</a:t>
            </a:r>
            <a:endParaRPr lang="en-US" sz="1100" b="1">
              <a:solidFill>
                <a:schemeClr val="tx1"/>
              </a:solidFill>
              <a:latin typeface="Segoe Sans Text" pitchFamily="2" charset="0"/>
              <a:cs typeface="Segoe Sans Text" pitchFamily="2" charset="0"/>
            </a:endParaRPr>
          </a:p>
          <a:p>
            <a:pPr marL="171450" indent="-171450">
              <a:buFont typeface="Wingdings" panose="05000000000000000000" pitchFamily="2" charset="2"/>
              <a:buChar char="q"/>
            </a:pPr>
            <a:r>
              <a:rPr lang="en-US" sz="1100">
                <a:latin typeface="Segoe Sans Text" pitchFamily="2" charset="0"/>
                <a:cs typeface="Segoe Sans Text" pitchFamily="2" charset="0"/>
              </a:rPr>
              <a:t>Reserved seating for accommodation requests, CART and AD services.</a:t>
            </a:r>
          </a:p>
          <a:p>
            <a:pPr marL="171450" indent="-171450">
              <a:buFont typeface="Wingdings" panose="05000000000000000000" pitchFamily="2" charset="2"/>
              <a:buChar char="q"/>
            </a:pPr>
            <a:endParaRPr lang="en-US" sz="1100">
              <a:latin typeface="Segoe Sans Text" pitchFamily="2" charset="0"/>
              <a:cs typeface="Segoe Sans Text" pitchFamily="2" charset="0"/>
            </a:endParaRPr>
          </a:p>
        </p:txBody>
      </p:sp>
      <p:sp>
        <p:nvSpPr>
          <p:cNvPr id="41" name="TextBox 40">
            <a:extLst>
              <a:ext uri="{FF2B5EF4-FFF2-40B4-BE49-F238E27FC236}">
                <a16:creationId xmlns:a16="http://schemas.microsoft.com/office/drawing/2014/main" id="{1C97A5B0-2298-0D7E-BB98-E1B4BF46D6A1}"/>
              </a:ext>
            </a:extLst>
          </p:cNvPr>
          <p:cNvSpPr txBox="1"/>
          <p:nvPr/>
        </p:nvSpPr>
        <p:spPr>
          <a:xfrm flipH="1">
            <a:off x="2968506" y="1600465"/>
            <a:ext cx="1855420" cy="3554819"/>
          </a:xfrm>
          <a:prstGeom prst="rect">
            <a:avLst/>
          </a:prstGeom>
          <a:noFill/>
        </p:spPr>
        <p:txBody>
          <a:bodyPr wrap="square" lIns="0" tIns="0" rIns="0" bIns="0" rtlCol="0">
            <a:spAutoFit/>
          </a:bodyPr>
          <a:lstStyle/>
          <a:p>
            <a:r>
              <a:rPr lang="en-US" sz="1100" b="1">
                <a:latin typeface="Segoe Sans Text" pitchFamily="2" charset="0"/>
                <a:cs typeface="Segoe Sans Text" pitchFamily="2" charset="0"/>
              </a:rPr>
              <a:t>Stage</a:t>
            </a:r>
          </a:p>
          <a:p>
            <a:pPr marL="171450" indent="-171450">
              <a:buFont typeface="Wingdings" panose="05000000000000000000" pitchFamily="2" charset="2"/>
              <a:buChar char="q"/>
            </a:pPr>
            <a:r>
              <a:rPr lang="en-US" sz="1100">
                <a:latin typeface="Segoe Sans Text" pitchFamily="2" charset="0"/>
                <a:cs typeface="Segoe Sans Text" pitchFamily="2" charset="0"/>
              </a:rPr>
              <a:t>If using a ramp, ensure it meets ADA requirements. </a:t>
            </a:r>
          </a:p>
          <a:p>
            <a:pPr marL="171450" indent="-171450">
              <a:buFont typeface="Wingdings" panose="05000000000000000000" pitchFamily="2" charset="2"/>
              <a:buChar char="q"/>
            </a:pPr>
            <a:r>
              <a:rPr lang="en-US" sz="1100">
                <a:latin typeface="Segoe Sans Text" pitchFamily="2" charset="0"/>
                <a:cs typeface="Segoe Sans Text" pitchFamily="2" charset="0"/>
              </a:rPr>
              <a:t>Confirm where ASL will be located on the stage. </a:t>
            </a:r>
          </a:p>
          <a:p>
            <a:pPr marL="171450" indent="-171450">
              <a:buFont typeface="Wingdings" panose="05000000000000000000" pitchFamily="2" charset="2"/>
              <a:buChar char="q"/>
            </a:pPr>
            <a:r>
              <a:rPr lang="en-US" sz="1100">
                <a:latin typeface="Segoe Sans Text" pitchFamily="2" charset="0"/>
                <a:cs typeface="Segoe Sans Text" pitchFamily="2" charset="0"/>
              </a:rPr>
              <a:t>Confirm location of monitors and screens are visible to all. </a:t>
            </a:r>
          </a:p>
          <a:p>
            <a:endParaRPr lang="en-US" sz="1100">
              <a:latin typeface="Segoe Sans Text" pitchFamily="2" charset="0"/>
              <a:cs typeface="Segoe Sans Text" pitchFamily="2" charset="0"/>
            </a:endParaRPr>
          </a:p>
          <a:p>
            <a:r>
              <a:rPr lang="en-US" sz="1100" b="1">
                <a:latin typeface="Segoe Sans Text" pitchFamily="2" charset="0"/>
                <a:cs typeface="Segoe Sans Text" pitchFamily="2" charset="0"/>
              </a:rPr>
              <a:t>ASL</a:t>
            </a:r>
          </a:p>
          <a:p>
            <a:pPr marL="171450" indent="-171450">
              <a:buFont typeface="Wingdings" panose="05000000000000000000" pitchFamily="2" charset="2"/>
              <a:buChar char="q"/>
            </a:pPr>
            <a:r>
              <a:rPr lang="en-US" sz="1100">
                <a:latin typeface="Segoe Sans Text" pitchFamily="2" charset="0"/>
                <a:cs typeface="Segoe Sans Text" pitchFamily="2" charset="0"/>
              </a:rPr>
              <a:t>Confirm there will be adequate sightline to screens, stage and ASL.</a:t>
            </a:r>
          </a:p>
          <a:p>
            <a:endParaRPr lang="en-US" sz="1100">
              <a:latin typeface="Segoe Sans Text" pitchFamily="2" charset="0"/>
              <a:cs typeface="Segoe Sans Text" pitchFamily="2" charset="0"/>
            </a:endParaRPr>
          </a:p>
          <a:p>
            <a:r>
              <a:rPr lang="en-US" sz="1100" b="1">
                <a:latin typeface="Segoe Sans Text" pitchFamily="2" charset="0"/>
                <a:cs typeface="Segoe Sans Text" pitchFamily="2" charset="0"/>
              </a:rPr>
              <a:t>Captions</a:t>
            </a:r>
          </a:p>
          <a:p>
            <a:pPr marL="171450" indent="-171450">
              <a:buFont typeface="Wingdings" panose="05000000000000000000" pitchFamily="2" charset="2"/>
              <a:buChar char="q"/>
            </a:pPr>
            <a:r>
              <a:rPr lang="en-US" sz="1100">
                <a:latin typeface="Segoe Sans Text" pitchFamily="2" charset="0"/>
                <a:cs typeface="Segoe Sans Text" pitchFamily="2" charset="0"/>
              </a:rPr>
              <a:t>Confirm captioning, CART and audio descriptive services will be onsite and where they can be stationed.</a:t>
            </a:r>
          </a:p>
          <a:p>
            <a:endParaRPr lang="en-US" sz="1100">
              <a:solidFill>
                <a:schemeClr val="tx1"/>
              </a:solidFill>
              <a:latin typeface="Segoe Sans Text" pitchFamily="2" charset="0"/>
              <a:cs typeface="Segoe Sans Text" pitchFamily="2" charset="0"/>
            </a:endParaRPr>
          </a:p>
        </p:txBody>
      </p:sp>
      <p:sp>
        <p:nvSpPr>
          <p:cNvPr id="34" name="TextBox 33">
            <a:extLst>
              <a:ext uri="{FF2B5EF4-FFF2-40B4-BE49-F238E27FC236}">
                <a16:creationId xmlns:a16="http://schemas.microsoft.com/office/drawing/2014/main" id="{C8D389E3-9F08-0C04-FE6C-47A74F42F7A6}"/>
              </a:ext>
            </a:extLst>
          </p:cNvPr>
          <p:cNvSpPr txBox="1"/>
          <p:nvPr/>
        </p:nvSpPr>
        <p:spPr>
          <a:xfrm>
            <a:off x="5164712" y="1130973"/>
            <a:ext cx="1446530" cy="338554"/>
          </a:xfrm>
          <a:prstGeom prst="rect">
            <a:avLst/>
          </a:prstGeom>
          <a:noFill/>
        </p:spPr>
        <p:txBody>
          <a:bodyPr wrap="square">
            <a:spAutoFit/>
          </a:bodyPr>
          <a:lstStyle/>
          <a:p>
            <a:pPr defTabSz="932742">
              <a:buSzPct val="90000"/>
            </a:pPr>
            <a:r>
              <a:rPr lang="en-US" sz="1600">
                <a:latin typeface="+mj-lt"/>
                <a:cs typeface="Segoe UI" panose="020B0502040204020203" pitchFamily="34" charset="0"/>
              </a:rPr>
              <a:t>Registration</a:t>
            </a:r>
            <a:endParaRPr lang="en-US" sz="1800">
              <a:latin typeface="+mj-lt"/>
              <a:cs typeface="Segoe UI" panose="020B0502040204020203" pitchFamily="34" charset="0"/>
            </a:endParaRPr>
          </a:p>
        </p:txBody>
      </p:sp>
      <p:sp>
        <p:nvSpPr>
          <p:cNvPr id="42" name="TextBox 41">
            <a:extLst>
              <a:ext uri="{FF2B5EF4-FFF2-40B4-BE49-F238E27FC236}">
                <a16:creationId xmlns:a16="http://schemas.microsoft.com/office/drawing/2014/main" id="{0AC9A3A9-C412-8DFE-2D02-8255E05EBDD7}"/>
              </a:ext>
            </a:extLst>
          </p:cNvPr>
          <p:cNvSpPr txBox="1"/>
          <p:nvPr/>
        </p:nvSpPr>
        <p:spPr>
          <a:xfrm flipH="1">
            <a:off x="5241478" y="1607485"/>
            <a:ext cx="2039580" cy="3893374"/>
          </a:xfrm>
          <a:prstGeom prst="rect">
            <a:avLst/>
          </a:prstGeom>
          <a:noFill/>
        </p:spPr>
        <p:txBody>
          <a:bodyPr wrap="square" lIns="0" tIns="0" rIns="0" bIns="0" rtlCol="0">
            <a:spAutoFit/>
          </a:bodyPr>
          <a:lstStyle/>
          <a:p>
            <a:r>
              <a:rPr lang="en-US" sz="1100" b="1">
                <a:latin typeface="Segoe Sans Text" pitchFamily="2" charset="0"/>
                <a:cs typeface="Segoe Sans Text" pitchFamily="2" charset="0"/>
              </a:rPr>
              <a:t>Tech check</a:t>
            </a:r>
          </a:p>
          <a:p>
            <a:pPr marL="171450" indent="-171450">
              <a:buFont typeface="Wingdings" panose="05000000000000000000" pitchFamily="2" charset="2"/>
              <a:buChar char="q"/>
            </a:pPr>
            <a:r>
              <a:rPr lang="en-US" sz="1100">
                <a:latin typeface="Segoe Sans Text" pitchFamily="2" charset="0"/>
                <a:cs typeface="Segoe Sans Text" pitchFamily="2" charset="0"/>
              </a:rPr>
              <a:t>Test audio and visual requirements.</a:t>
            </a:r>
          </a:p>
          <a:p>
            <a:pPr marL="171450" indent="-171450">
              <a:buFont typeface="Wingdings" panose="05000000000000000000" pitchFamily="2" charset="2"/>
              <a:buChar char="q"/>
            </a:pPr>
            <a:r>
              <a:rPr lang="en-US" sz="1100">
                <a:latin typeface="Segoe Sans Text" pitchFamily="2" charset="0"/>
                <a:cs typeface="Segoe Sans Text" pitchFamily="2" charset="0"/>
              </a:rPr>
              <a:t>Ensure screens and monitors are visible when seated.</a:t>
            </a:r>
          </a:p>
          <a:p>
            <a:endParaRPr lang="en-US" sz="1100">
              <a:latin typeface="Segoe Sans Text" pitchFamily="2" charset="0"/>
              <a:cs typeface="Segoe Sans Text" pitchFamily="2" charset="0"/>
            </a:endParaRPr>
          </a:p>
          <a:p>
            <a:r>
              <a:rPr lang="en-US" sz="1100" b="1">
                <a:latin typeface="Segoe Sans Text" pitchFamily="2" charset="0"/>
                <a:cs typeface="Segoe Sans Text" pitchFamily="2" charset="0"/>
              </a:rPr>
              <a:t>Presentation tools</a:t>
            </a:r>
          </a:p>
          <a:p>
            <a:pPr marL="171450" indent="-171450">
              <a:buFont typeface="Wingdings" panose="05000000000000000000" pitchFamily="2" charset="2"/>
              <a:buChar char="q"/>
            </a:pPr>
            <a:r>
              <a:rPr lang="en-US" sz="1100">
                <a:latin typeface="Segoe Sans Text" pitchFamily="2" charset="0"/>
                <a:cs typeface="Segoe Sans Text" pitchFamily="2" charset="0"/>
              </a:rPr>
              <a:t>Are whiteboards and easels available at adjustable heights? </a:t>
            </a:r>
          </a:p>
          <a:p>
            <a:endParaRPr lang="en-US" sz="1100">
              <a:latin typeface="Segoe Sans Text" pitchFamily="2" charset="0"/>
              <a:cs typeface="Segoe Sans Text" pitchFamily="2" charset="0"/>
            </a:endParaRPr>
          </a:p>
          <a:p>
            <a:r>
              <a:rPr lang="en-US" sz="1100" b="1">
                <a:latin typeface="Segoe Sans Text" pitchFamily="2" charset="0"/>
                <a:cs typeface="Segoe Sans Text" pitchFamily="2" charset="0"/>
              </a:rPr>
              <a:t>Conference table</a:t>
            </a:r>
          </a:p>
          <a:p>
            <a:pPr marL="171450" indent="-171450">
              <a:buFont typeface="Wingdings" panose="05000000000000000000" pitchFamily="2" charset="2"/>
              <a:buChar char="q"/>
            </a:pPr>
            <a:r>
              <a:rPr lang="en-US" sz="1100">
                <a:latin typeface="Segoe Sans Text" pitchFamily="2" charset="0"/>
                <a:cs typeface="Segoe Sans Text" pitchFamily="2" charset="0"/>
              </a:rPr>
              <a:t>If using a conference table, where are the outlets and are they accessible?</a:t>
            </a:r>
          </a:p>
          <a:p>
            <a:pPr marL="171450" indent="-171450">
              <a:buFont typeface="Wingdings" panose="05000000000000000000" pitchFamily="2" charset="2"/>
              <a:buChar char="q"/>
            </a:pPr>
            <a:endParaRPr lang="en-US" sz="1100">
              <a:latin typeface="Segoe Sans Text" pitchFamily="2" charset="0"/>
              <a:cs typeface="Segoe Sans Text" pitchFamily="2" charset="0"/>
            </a:endParaRPr>
          </a:p>
          <a:p>
            <a:r>
              <a:rPr lang="en-US" sz="1100" b="1">
                <a:latin typeface="Segoe Sans Text" pitchFamily="2" charset="0"/>
                <a:cs typeface="Segoe Sans Text" pitchFamily="2" charset="0"/>
              </a:rPr>
              <a:t>Additional attendees</a:t>
            </a:r>
            <a:endParaRPr lang="en-US" sz="1100">
              <a:latin typeface="Segoe Sans Text" pitchFamily="2" charset="0"/>
              <a:cs typeface="Segoe Sans Text" pitchFamily="2" charset="0"/>
            </a:endParaRPr>
          </a:p>
          <a:p>
            <a:pPr marL="171450" indent="-171450">
              <a:buFont typeface="Wingdings" panose="05000000000000000000" pitchFamily="2" charset="2"/>
              <a:buChar char="q"/>
            </a:pPr>
            <a:r>
              <a:rPr lang="en-US" sz="1100">
                <a:latin typeface="Segoe Sans Text" pitchFamily="2" charset="0"/>
                <a:cs typeface="Segoe Sans Text" pitchFamily="2" charset="0"/>
              </a:rPr>
              <a:t>Where will companions, ASL and other supporting attendees' pick-up badges? (Recommend a separate line or location.)</a:t>
            </a:r>
          </a:p>
          <a:p>
            <a:pPr marL="171450" indent="-171450">
              <a:buFont typeface="Wingdings" panose="05000000000000000000" pitchFamily="2" charset="2"/>
              <a:buChar char="q"/>
            </a:pPr>
            <a:endParaRPr lang="en-US" sz="1100">
              <a:latin typeface="Segoe Sans Text" pitchFamily="2" charset="0"/>
              <a:cs typeface="Segoe Sans Text" pitchFamily="2" charset="0"/>
            </a:endParaRPr>
          </a:p>
        </p:txBody>
      </p:sp>
      <p:sp>
        <p:nvSpPr>
          <p:cNvPr id="46" name="TextBox 45">
            <a:extLst>
              <a:ext uri="{FF2B5EF4-FFF2-40B4-BE49-F238E27FC236}">
                <a16:creationId xmlns:a16="http://schemas.microsoft.com/office/drawing/2014/main" id="{F908E670-1923-8426-9FBF-357676CDBAAC}"/>
              </a:ext>
            </a:extLst>
          </p:cNvPr>
          <p:cNvSpPr txBox="1"/>
          <p:nvPr/>
        </p:nvSpPr>
        <p:spPr>
          <a:xfrm>
            <a:off x="7619583" y="1612106"/>
            <a:ext cx="1956624" cy="3046988"/>
          </a:xfrm>
          <a:prstGeom prst="rect">
            <a:avLst/>
          </a:prstGeom>
          <a:noFill/>
        </p:spPr>
        <p:txBody>
          <a:bodyPr wrap="square" lIns="0" tIns="0" rIns="0" bIns="0" rtlCol="0">
            <a:spAutoFit/>
          </a:bodyPr>
          <a:lstStyle/>
          <a:p>
            <a:r>
              <a:rPr lang="en-US" sz="1100" b="1">
                <a:latin typeface="Segoe Sans Text" pitchFamily="2" charset="0"/>
                <a:cs typeface="Segoe Sans Text" pitchFamily="2" charset="0"/>
              </a:rPr>
              <a:t>Disability Answer Desk</a:t>
            </a:r>
          </a:p>
          <a:p>
            <a:pPr marL="171450" indent="-171450">
              <a:buFont typeface="Wingdings" panose="05000000000000000000" pitchFamily="2" charset="2"/>
              <a:buChar char="q"/>
            </a:pPr>
            <a:r>
              <a:rPr lang="en-US" sz="1100">
                <a:latin typeface="Segoe Sans Text" pitchFamily="2" charset="0"/>
                <a:cs typeface="Segoe Sans Text" pitchFamily="2" charset="0"/>
              </a:rPr>
              <a:t>Where can a Disability Answer Desk be located? (Recommend separate from main registration.)</a:t>
            </a:r>
          </a:p>
          <a:p>
            <a:endParaRPr lang="en-US" sz="1100">
              <a:latin typeface="Segoe Sans Text" pitchFamily="2" charset="0"/>
              <a:cs typeface="Segoe Sans Text" pitchFamily="2" charset="0"/>
            </a:endParaRPr>
          </a:p>
          <a:p>
            <a:r>
              <a:rPr lang="en-US" sz="1100" b="1">
                <a:latin typeface="Segoe Sans Text" pitchFamily="2" charset="0"/>
                <a:cs typeface="Segoe Sans Text" pitchFamily="2" charset="0"/>
              </a:rPr>
              <a:t>Tables</a:t>
            </a:r>
          </a:p>
          <a:p>
            <a:pPr marL="171450" indent="-171450">
              <a:buFont typeface="Wingdings" panose="05000000000000000000" pitchFamily="2" charset="2"/>
              <a:buChar char="q"/>
            </a:pPr>
            <a:r>
              <a:rPr lang="en-US" sz="1100">
                <a:latin typeface="Segoe Sans Text" pitchFamily="2" charset="0"/>
                <a:cs typeface="Segoe Sans Text" pitchFamily="2" charset="0"/>
              </a:rPr>
              <a:t>Confirm lower tables for registration. </a:t>
            </a:r>
          </a:p>
          <a:p>
            <a:pPr marL="171450" indent="-171450">
              <a:buFont typeface="Wingdings" panose="05000000000000000000" pitchFamily="2" charset="2"/>
              <a:buChar char="q"/>
            </a:pPr>
            <a:r>
              <a:rPr lang="en-US" sz="1100">
                <a:latin typeface="Segoe Sans Text" pitchFamily="2" charset="0"/>
                <a:cs typeface="Segoe Sans Text" pitchFamily="2" charset="0"/>
              </a:rPr>
              <a:t>What are the skirting options? (Recommend mid-length skirting.)</a:t>
            </a:r>
          </a:p>
          <a:p>
            <a:pPr marL="171450" indent="-171450">
              <a:buFont typeface="Wingdings" panose="05000000000000000000" pitchFamily="2" charset="2"/>
              <a:buChar char="q"/>
            </a:pPr>
            <a:r>
              <a:rPr lang="en-US" sz="1100">
                <a:latin typeface="Segoe Sans Text" pitchFamily="2" charset="0"/>
                <a:cs typeface="Segoe Sans Text" pitchFamily="2" charset="0"/>
              </a:rPr>
              <a:t>Confirm there will be an accessible space for handouts on the tables. (Upon request, large format and Braille.)</a:t>
            </a:r>
          </a:p>
          <a:p>
            <a:endParaRPr lang="en-US" sz="1100" b="1">
              <a:latin typeface="Segoe Sans Text" pitchFamily="2" charset="0"/>
              <a:cs typeface="Segoe Sans Text" pitchFamily="2" charset="0"/>
            </a:endParaRPr>
          </a:p>
        </p:txBody>
      </p:sp>
      <p:sp>
        <p:nvSpPr>
          <p:cNvPr id="37" name="TextBox 36">
            <a:extLst>
              <a:ext uri="{FF2B5EF4-FFF2-40B4-BE49-F238E27FC236}">
                <a16:creationId xmlns:a16="http://schemas.microsoft.com/office/drawing/2014/main" id="{D162B8AC-EF3F-71F9-49EC-36EB817F189A}"/>
              </a:ext>
            </a:extLst>
          </p:cNvPr>
          <p:cNvSpPr txBox="1"/>
          <p:nvPr/>
        </p:nvSpPr>
        <p:spPr>
          <a:xfrm>
            <a:off x="9817910" y="1130973"/>
            <a:ext cx="1446530" cy="338554"/>
          </a:xfrm>
          <a:prstGeom prst="rect">
            <a:avLst/>
          </a:prstGeom>
          <a:noFill/>
        </p:spPr>
        <p:txBody>
          <a:bodyPr wrap="square">
            <a:spAutoFit/>
          </a:bodyPr>
          <a:lstStyle/>
          <a:p>
            <a:pPr defTabSz="932742">
              <a:buSzPct val="90000"/>
            </a:pPr>
            <a:r>
              <a:rPr lang="en-US" sz="1600">
                <a:latin typeface="+mj-lt"/>
                <a:cs typeface="Segoe UI" panose="020B0502040204020203" pitchFamily="34" charset="0"/>
              </a:rPr>
              <a:t>Resources</a:t>
            </a:r>
            <a:endParaRPr lang="en-US" sz="1800">
              <a:latin typeface="+mj-lt"/>
              <a:cs typeface="Segoe UI" panose="020B0502040204020203" pitchFamily="34" charset="0"/>
            </a:endParaRPr>
          </a:p>
        </p:txBody>
      </p:sp>
      <p:sp>
        <p:nvSpPr>
          <p:cNvPr id="49" name="TextBox 48">
            <a:extLst>
              <a:ext uri="{FF2B5EF4-FFF2-40B4-BE49-F238E27FC236}">
                <a16:creationId xmlns:a16="http://schemas.microsoft.com/office/drawing/2014/main" id="{CC9AF134-DBC7-14FE-9775-EAD7FF95E0F5}"/>
              </a:ext>
            </a:extLst>
          </p:cNvPr>
          <p:cNvSpPr txBox="1"/>
          <p:nvPr/>
        </p:nvSpPr>
        <p:spPr>
          <a:xfrm>
            <a:off x="9892555" y="1607485"/>
            <a:ext cx="1716833" cy="507831"/>
          </a:xfrm>
          <a:prstGeom prst="rect">
            <a:avLst/>
          </a:prstGeom>
          <a:noFill/>
        </p:spPr>
        <p:txBody>
          <a:bodyPr wrap="square" lIns="0" tIns="0" rIns="0" bIns="0" rtlCol="0">
            <a:spAutoFit/>
          </a:bodyPr>
          <a:lstStyle/>
          <a:p>
            <a:pPr marL="171450" indent="-171450">
              <a:buFont typeface="Wingdings" panose="05000000000000000000" pitchFamily="2" charset="2"/>
              <a:buChar char="q"/>
            </a:pPr>
            <a:r>
              <a:rPr lang="en-US" sz="1100">
                <a:latin typeface="Segoe Sans Text" pitchFamily="2" charset="0"/>
                <a:cs typeface="Segoe Sans Text" pitchFamily="2" charset="0"/>
              </a:rPr>
              <a:t>More event planning resources are available on Slide 51.</a:t>
            </a:r>
          </a:p>
        </p:txBody>
      </p:sp>
    </p:spTree>
    <p:extLst>
      <p:ext uri="{BB962C8B-B14F-4D97-AF65-F5344CB8AC3E}">
        <p14:creationId xmlns:p14="http://schemas.microsoft.com/office/powerpoint/2010/main" val="235780752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9C4FF-4DBE-A12C-E55A-D8FB5FFAE60F}"/>
              </a:ext>
            </a:extLst>
          </p:cNvPr>
          <p:cNvSpPr>
            <a:spLocks noGrp="1"/>
          </p:cNvSpPr>
          <p:nvPr>
            <p:ph type="title"/>
          </p:nvPr>
        </p:nvSpPr>
        <p:spPr>
          <a:xfrm>
            <a:off x="590868" y="213406"/>
            <a:ext cx="11018520" cy="553998"/>
          </a:xfrm>
        </p:spPr>
        <p:txBody>
          <a:bodyPr/>
          <a:lstStyle/>
          <a:p>
            <a:r>
              <a:rPr lang="en-US" sz="2000"/>
              <a:t>ACCESSIBLE EVENTS CHECKLIST: </a:t>
            </a:r>
            <a:br>
              <a:rPr lang="en-US" sz="2000"/>
            </a:br>
            <a:r>
              <a:rPr lang="en-US" sz="1600"/>
              <a:t>Virtual meeting</a:t>
            </a:r>
            <a:endParaRPr lang="en-US" sz="2000"/>
          </a:p>
        </p:txBody>
      </p:sp>
      <p:sp>
        <p:nvSpPr>
          <p:cNvPr id="22" name="TextBox 21">
            <a:extLst>
              <a:ext uri="{FF2B5EF4-FFF2-40B4-BE49-F238E27FC236}">
                <a16:creationId xmlns:a16="http://schemas.microsoft.com/office/drawing/2014/main" id="{CBA61B07-0F6F-4B86-C3D1-295550D8E45E}"/>
              </a:ext>
            </a:extLst>
          </p:cNvPr>
          <p:cNvSpPr txBox="1"/>
          <p:nvPr/>
        </p:nvSpPr>
        <p:spPr>
          <a:xfrm>
            <a:off x="416951" y="1341688"/>
            <a:ext cx="2049149" cy="338554"/>
          </a:xfrm>
          <a:prstGeom prst="rect">
            <a:avLst/>
          </a:prstGeom>
          <a:noFill/>
        </p:spPr>
        <p:txBody>
          <a:bodyPr wrap="square">
            <a:spAutoFit/>
          </a:bodyPr>
          <a:lstStyle/>
          <a:p>
            <a:r>
              <a:rPr lang="en-US" sz="1600">
                <a:latin typeface="+mj-lt"/>
                <a:cs typeface="Segoe UI" panose="020B0502040204020203" pitchFamily="34" charset="0"/>
              </a:rPr>
              <a:t>Communications</a:t>
            </a:r>
          </a:p>
        </p:txBody>
      </p:sp>
      <p:sp>
        <p:nvSpPr>
          <p:cNvPr id="16" name="TextBox 15">
            <a:extLst>
              <a:ext uri="{FF2B5EF4-FFF2-40B4-BE49-F238E27FC236}">
                <a16:creationId xmlns:a16="http://schemas.microsoft.com/office/drawing/2014/main" id="{1F7F973D-3D5E-60FC-4F84-06C025906C28}"/>
              </a:ext>
            </a:extLst>
          </p:cNvPr>
          <p:cNvSpPr txBox="1"/>
          <p:nvPr/>
        </p:nvSpPr>
        <p:spPr>
          <a:xfrm flipH="1">
            <a:off x="338563" y="1826054"/>
            <a:ext cx="1872589" cy="1354217"/>
          </a:xfrm>
          <a:prstGeom prst="rect">
            <a:avLst/>
          </a:prstGeom>
          <a:noFill/>
        </p:spPr>
        <p:txBody>
          <a:bodyPr wrap="square" lIns="0" tIns="0" rIns="0" bIns="0" rtlCol="0">
            <a:spAutoFit/>
          </a:bodyPr>
          <a:lstStyle/>
          <a:p>
            <a:pPr marL="171450" indent="-171450">
              <a:buFont typeface="Wingdings" panose="05000000000000000000" pitchFamily="2" charset="2"/>
              <a:buChar char="q"/>
            </a:pPr>
            <a:r>
              <a:rPr lang="en-US" sz="1100">
                <a:solidFill>
                  <a:schemeClr val="tx1"/>
                </a:solidFill>
                <a:latin typeface="Segoe Sans Text" pitchFamily="2" charset="0"/>
                <a:cs typeface="Segoe Sans Text" pitchFamily="2" charset="0"/>
              </a:rPr>
              <a:t>Create and validate presentation templates for accessibility.</a:t>
            </a:r>
          </a:p>
          <a:p>
            <a:pPr marL="171450" indent="-171450">
              <a:buFont typeface="Wingdings" panose="05000000000000000000" pitchFamily="2" charset="2"/>
              <a:buChar char="q"/>
            </a:pPr>
            <a:r>
              <a:rPr lang="en-US" sz="1100">
                <a:solidFill>
                  <a:schemeClr val="tx1"/>
                </a:solidFill>
                <a:latin typeface="Segoe Sans Text" pitchFamily="2" charset="0"/>
                <a:cs typeface="Segoe Sans Text" pitchFamily="2" charset="0"/>
              </a:rPr>
              <a:t>Test and validate email communications templates for accessibility</a:t>
            </a:r>
            <a:r>
              <a:rPr lang="en-US" sz="1100">
                <a:latin typeface="Segoe Sans Text" pitchFamily="2" charset="0"/>
                <a:cs typeface="Segoe Sans Text" pitchFamily="2" charset="0"/>
              </a:rPr>
              <a:t>.</a:t>
            </a:r>
            <a:endParaRPr lang="en-US" sz="1100">
              <a:solidFill>
                <a:schemeClr val="tx1"/>
              </a:solidFill>
              <a:latin typeface="Segoe Sans Text" pitchFamily="2" charset="0"/>
              <a:cs typeface="Segoe Sans Text" pitchFamily="2" charset="0"/>
            </a:endParaRPr>
          </a:p>
          <a:p>
            <a:pPr marL="171450" indent="-171450">
              <a:buFont typeface="Wingdings" panose="05000000000000000000" pitchFamily="2" charset="2"/>
              <a:buChar char="q"/>
            </a:pPr>
            <a:r>
              <a:rPr lang="en-US" sz="1100">
                <a:solidFill>
                  <a:schemeClr val="accent1"/>
                </a:solidFill>
                <a:latin typeface="Segoe Sans Text" pitchFamily="2" charset="0"/>
                <a:cs typeface="Segoe Sans Text" pitchFamily="2" charset="0"/>
                <a:hlinkClick r:id="rId2">
                  <a:extLst>
                    <a:ext uri="{A12FA001-AC4F-418D-AE19-62706E023703}">
                      <ahyp:hlinkClr xmlns:ahyp="http://schemas.microsoft.com/office/drawing/2018/hyperlinkcolor" val="tx"/>
                    </a:ext>
                  </a:extLst>
                </a:hlinkClick>
              </a:rPr>
              <a:t>Providing and Requesting Accommodations </a:t>
            </a:r>
            <a:r>
              <a:rPr lang="en-US" sz="1100">
                <a:solidFill>
                  <a:schemeClr val="accent1"/>
                </a:solidFill>
                <a:latin typeface="Segoe Sans Text" pitchFamily="2" charset="0"/>
                <a:cs typeface="Segoe Sans Text" pitchFamily="2" charset="0"/>
              </a:rPr>
              <a:t> (Video)</a:t>
            </a:r>
          </a:p>
        </p:txBody>
      </p:sp>
      <p:sp>
        <p:nvSpPr>
          <p:cNvPr id="24" name="TextBox 23">
            <a:extLst>
              <a:ext uri="{FF2B5EF4-FFF2-40B4-BE49-F238E27FC236}">
                <a16:creationId xmlns:a16="http://schemas.microsoft.com/office/drawing/2014/main" id="{4807F9FB-FA87-5C4F-C8F5-AC0EBD0B6F80}"/>
              </a:ext>
            </a:extLst>
          </p:cNvPr>
          <p:cNvSpPr txBox="1"/>
          <p:nvPr/>
        </p:nvSpPr>
        <p:spPr>
          <a:xfrm>
            <a:off x="2622946" y="1345200"/>
            <a:ext cx="1101012" cy="338554"/>
          </a:xfrm>
          <a:prstGeom prst="rect">
            <a:avLst/>
          </a:prstGeom>
          <a:noFill/>
        </p:spPr>
        <p:txBody>
          <a:bodyPr wrap="square">
            <a:spAutoFit/>
          </a:bodyPr>
          <a:lstStyle/>
          <a:p>
            <a:r>
              <a:rPr lang="en-US" sz="1600">
                <a:latin typeface="+mj-lt"/>
                <a:cs typeface="Segoe UI" panose="020B0502040204020203" pitchFamily="34" charset="0"/>
              </a:rPr>
              <a:t>Platform</a:t>
            </a:r>
          </a:p>
        </p:txBody>
      </p:sp>
      <p:sp>
        <p:nvSpPr>
          <p:cNvPr id="12" name="TextBox 11">
            <a:extLst>
              <a:ext uri="{FF2B5EF4-FFF2-40B4-BE49-F238E27FC236}">
                <a16:creationId xmlns:a16="http://schemas.microsoft.com/office/drawing/2014/main" id="{B0E21CC9-8916-E285-BF7B-4863C18372EA}"/>
              </a:ext>
            </a:extLst>
          </p:cNvPr>
          <p:cNvSpPr txBox="1"/>
          <p:nvPr/>
        </p:nvSpPr>
        <p:spPr>
          <a:xfrm>
            <a:off x="2549715" y="1826054"/>
            <a:ext cx="2048183" cy="4231928"/>
          </a:xfrm>
          <a:prstGeom prst="rect">
            <a:avLst/>
          </a:prstGeom>
          <a:noFill/>
        </p:spPr>
        <p:txBody>
          <a:bodyPr wrap="square" lIns="0" tIns="0" rIns="0" bIns="0" rtlCol="0">
            <a:spAutoFit/>
          </a:bodyPr>
          <a:lstStyle/>
          <a:p>
            <a:pPr marL="171450" indent="-171450">
              <a:buFont typeface="Wingdings" panose="05000000000000000000" pitchFamily="2" charset="2"/>
              <a:buChar char="q"/>
            </a:pPr>
            <a:r>
              <a:rPr lang="en-US" sz="1100">
                <a:latin typeface="Segoe Sans Text" pitchFamily="2" charset="0"/>
                <a:cs typeface="Segoe Sans Text" pitchFamily="2" charset="0"/>
              </a:rPr>
              <a:t>Choose an accessible event platform such as Microsoft Teams Live Events.</a:t>
            </a:r>
          </a:p>
          <a:p>
            <a:pPr marL="171450" indent="-171450">
              <a:buFont typeface="Wingdings" panose="05000000000000000000" pitchFamily="2" charset="2"/>
              <a:buChar char="q"/>
            </a:pPr>
            <a:r>
              <a:rPr lang="en-US" sz="1100">
                <a:latin typeface="Segoe Sans Text" pitchFamily="2" charset="0"/>
                <a:cs typeface="Segoe Sans Text" pitchFamily="2" charset="0"/>
              </a:rPr>
              <a:t>Test and verify accessibility of platform prior to event.</a:t>
            </a:r>
          </a:p>
          <a:p>
            <a:pPr marL="171450" indent="-171450">
              <a:buFont typeface="Wingdings" panose="05000000000000000000" pitchFamily="2" charset="2"/>
              <a:buChar char="q"/>
            </a:pPr>
            <a:r>
              <a:rPr lang="en-US" sz="1100">
                <a:latin typeface="Segoe Sans Text" pitchFamily="2" charset="0"/>
                <a:cs typeface="Segoe Sans Text" pitchFamily="2" charset="0"/>
              </a:rPr>
              <a:t>Provide training for event staff, volunteers, and presenters on platform configuration and accessibility features.</a:t>
            </a:r>
          </a:p>
          <a:p>
            <a:pPr marL="171450" indent="-171450">
              <a:buFont typeface="Wingdings" panose="05000000000000000000" pitchFamily="2" charset="2"/>
              <a:buChar char="q"/>
            </a:pPr>
            <a:r>
              <a:rPr lang="en-US" sz="1100">
                <a:latin typeface="Segoe Sans Text" pitchFamily="2" charset="0"/>
                <a:cs typeface="Segoe Sans Text" pitchFamily="2" charset="0"/>
              </a:rPr>
              <a:t>Provide platform training for attendees (optional).</a:t>
            </a:r>
          </a:p>
          <a:p>
            <a:pPr marL="171450" indent="-171450">
              <a:buFont typeface="Wingdings" panose="05000000000000000000" pitchFamily="2" charset="2"/>
              <a:buChar char="q"/>
            </a:pPr>
            <a:r>
              <a:rPr lang="en-US" sz="1100">
                <a:latin typeface="Segoe Sans Text" pitchFamily="2" charset="0"/>
                <a:cs typeface="Segoe Sans Text" pitchFamily="2" charset="0"/>
              </a:rPr>
              <a:t>Distribute documentation on keyboard shortcuts and navigation for accessible platform.</a:t>
            </a:r>
          </a:p>
          <a:p>
            <a:pPr marL="171450" indent="-171450">
              <a:buFont typeface="Wingdings" panose="05000000000000000000" pitchFamily="2" charset="2"/>
              <a:buChar char="q"/>
            </a:pPr>
            <a:r>
              <a:rPr lang="en-US" sz="1100">
                <a:latin typeface="Segoe Sans Text" pitchFamily="2" charset="0"/>
                <a:cs typeface="Segoe Sans Text" pitchFamily="2" charset="0"/>
              </a:rPr>
              <a:t>The meeting tool should provide accessibility features such as blurred background and captioning features. </a:t>
            </a:r>
          </a:p>
          <a:p>
            <a:pPr marL="171450" indent="-171450">
              <a:buFont typeface="Wingdings" panose="05000000000000000000" pitchFamily="2" charset="2"/>
              <a:buChar char="q"/>
            </a:pPr>
            <a:r>
              <a:rPr lang="en-US" sz="1100">
                <a:latin typeface="Segoe Sans Text" pitchFamily="2" charset="0"/>
                <a:cs typeface="Segoe Sans Text" pitchFamily="2" charset="0"/>
              </a:rPr>
              <a:t>If the tool does not allow captioning, ensure that CART (Caption Assistance Real-time) services are provided.</a:t>
            </a:r>
          </a:p>
          <a:p>
            <a:pPr marL="171450" indent="-171450">
              <a:buFont typeface="Wingdings" panose="05000000000000000000" pitchFamily="2" charset="2"/>
              <a:buChar char="q"/>
            </a:pPr>
            <a:r>
              <a:rPr lang="en-US" sz="1100">
                <a:latin typeface="Segoe Sans Text" pitchFamily="2" charset="0"/>
                <a:cs typeface="Segoe Sans Text" pitchFamily="2" charset="0"/>
              </a:rPr>
              <a:t>Pin ASL interpreters. </a:t>
            </a:r>
          </a:p>
        </p:txBody>
      </p:sp>
      <p:sp>
        <p:nvSpPr>
          <p:cNvPr id="28" name="TextBox 27">
            <a:extLst>
              <a:ext uri="{FF2B5EF4-FFF2-40B4-BE49-F238E27FC236}">
                <a16:creationId xmlns:a16="http://schemas.microsoft.com/office/drawing/2014/main" id="{D6E4BFCF-76C0-402E-B3D4-6513F1DB07B9}"/>
              </a:ext>
            </a:extLst>
          </p:cNvPr>
          <p:cNvSpPr txBox="1"/>
          <p:nvPr/>
        </p:nvSpPr>
        <p:spPr>
          <a:xfrm>
            <a:off x="5221496" y="1338783"/>
            <a:ext cx="1369600" cy="338554"/>
          </a:xfrm>
          <a:prstGeom prst="rect">
            <a:avLst/>
          </a:prstGeom>
          <a:noFill/>
        </p:spPr>
        <p:txBody>
          <a:bodyPr wrap="square">
            <a:spAutoFit/>
          </a:bodyPr>
          <a:lstStyle/>
          <a:p>
            <a:r>
              <a:rPr lang="en-US" sz="1600">
                <a:latin typeface="+mj-lt"/>
                <a:cs typeface="Segoe UI" panose="020B0502040204020203" pitchFamily="34" charset="0"/>
              </a:rPr>
              <a:t>Presenting</a:t>
            </a:r>
          </a:p>
        </p:txBody>
      </p:sp>
      <p:sp>
        <p:nvSpPr>
          <p:cNvPr id="26" name="TextBox 25">
            <a:extLst>
              <a:ext uri="{FF2B5EF4-FFF2-40B4-BE49-F238E27FC236}">
                <a16:creationId xmlns:a16="http://schemas.microsoft.com/office/drawing/2014/main" id="{8C691CFE-6E58-065C-C255-9BBEC635E72D}"/>
              </a:ext>
            </a:extLst>
          </p:cNvPr>
          <p:cNvSpPr txBox="1"/>
          <p:nvPr/>
        </p:nvSpPr>
        <p:spPr>
          <a:xfrm>
            <a:off x="5029332" y="1786304"/>
            <a:ext cx="2132835" cy="4493538"/>
          </a:xfrm>
          <a:prstGeom prst="rect">
            <a:avLst/>
          </a:prstGeom>
          <a:noFill/>
        </p:spPr>
        <p:txBody>
          <a:bodyPr wrap="square">
            <a:spAutoFit/>
          </a:bodyPr>
          <a:lstStyle/>
          <a:p>
            <a:pPr marL="171450" indent="-171450">
              <a:buFont typeface="Wingdings" panose="05000000000000000000" pitchFamily="2" charset="2"/>
              <a:buChar char="q"/>
            </a:pPr>
            <a:r>
              <a:rPr lang="en-US" sz="1100">
                <a:latin typeface="Segoe Sans Text" pitchFamily="2" charset="0"/>
                <a:cs typeface="Segoe Sans Text" pitchFamily="2" charset="0"/>
              </a:rPr>
              <a:t>Test the presenter’ connection and setting prior to meeting.</a:t>
            </a:r>
          </a:p>
          <a:p>
            <a:pPr marL="171450" indent="-171450">
              <a:buFont typeface="Wingdings" panose="05000000000000000000" pitchFamily="2" charset="2"/>
              <a:buChar char="q"/>
            </a:pPr>
            <a:r>
              <a:rPr lang="en-US" sz="1100">
                <a:latin typeface="Segoe Sans Text" pitchFamily="2" charset="0"/>
                <a:cs typeface="Segoe Sans Text" pitchFamily="2" charset="0"/>
              </a:rPr>
              <a:t>Deliver material to ASL interpreters before event including names of presenters, acronyms, and terminology.</a:t>
            </a:r>
          </a:p>
          <a:p>
            <a:pPr marL="171450" indent="-171450">
              <a:buFont typeface="Wingdings" panose="05000000000000000000" pitchFamily="2" charset="2"/>
              <a:buChar char="q"/>
            </a:pPr>
            <a:r>
              <a:rPr lang="en-US" sz="1100">
                <a:latin typeface="Segoe Sans Text" pitchFamily="2" charset="0"/>
                <a:cs typeface="Segoe Sans Text" pitchFamily="2" charset="0"/>
              </a:rPr>
              <a:t>Check all videos for accessibility (i.e. captions, audio description, appropriate representation)</a:t>
            </a:r>
          </a:p>
          <a:p>
            <a:pPr marL="171450" indent="-171450">
              <a:buFont typeface="Wingdings" panose="05000000000000000000" pitchFamily="2" charset="2"/>
              <a:buChar char="q"/>
            </a:pPr>
            <a:r>
              <a:rPr lang="en-US" sz="1100">
                <a:latin typeface="Segoe Sans Text" pitchFamily="2" charset="0"/>
                <a:cs typeface="Segoe Sans Text" pitchFamily="2" charset="0"/>
              </a:rPr>
              <a:t>Present in PowerPoint LIVE for attendees using screen readers. </a:t>
            </a:r>
          </a:p>
          <a:p>
            <a:pPr marL="171450" indent="-171450">
              <a:buFont typeface="Wingdings" panose="05000000000000000000" pitchFamily="2" charset="2"/>
              <a:buChar char="q"/>
            </a:pPr>
            <a:r>
              <a:rPr lang="en-US" sz="1100">
                <a:latin typeface="Segoe Sans Text" pitchFamily="2" charset="0"/>
                <a:cs typeface="Segoe Sans Text" pitchFamily="2" charset="0"/>
              </a:rPr>
              <a:t>Assign a designated moderator to help facilitate the session, support for technical issues and to purposefully include the virtual audience into the overall content.</a:t>
            </a:r>
            <a:endParaRPr lang="en-US" sz="1100">
              <a:solidFill>
                <a:schemeClr val="accent1"/>
              </a:solidFill>
              <a:latin typeface="Segoe Sans Text" pitchFamily="2" charset="0"/>
              <a:cs typeface="Segoe Sans Text" pitchFamily="2" charset="0"/>
              <a:hlinkClick r:id="rId3">
                <a:extLst>
                  <a:ext uri="{A12FA001-AC4F-418D-AE19-62706E023703}">
                    <ahyp:hlinkClr xmlns:ahyp="http://schemas.microsoft.com/office/drawing/2018/hyperlinkcolor" val="tx"/>
                  </a:ext>
                </a:extLst>
              </a:hlinkClick>
            </a:endParaRPr>
          </a:p>
          <a:p>
            <a:pPr marL="171450" indent="-171450">
              <a:buFont typeface="Wingdings" panose="05000000000000000000" pitchFamily="2" charset="2"/>
              <a:buChar char="q"/>
            </a:pPr>
            <a:r>
              <a:rPr lang="en-US" sz="1100">
                <a:solidFill>
                  <a:schemeClr val="accent1"/>
                </a:solidFill>
                <a:latin typeface="Segoe Sans Text" pitchFamily="2" charset="0"/>
                <a:cs typeface="Segoe Sans Text" pitchFamily="2" charset="0"/>
                <a:hlinkClick r:id="rId3">
                  <a:extLst>
                    <a:ext uri="{A12FA001-AC4F-418D-AE19-62706E023703}">
                      <ahyp:hlinkClr xmlns:ahyp="http://schemas.microsoft.com/office/drawing/2018/hyperlinkcolor" val="tx"/>
                    </a:ext>
                  </a:extLst>
                </a:hlinkClick>
              </a:rPr>
              <a:t>Inclusive Presentation Skills </a:t>
            </a:r>
            <a:r>
              <a:rPr lang="en-US" sz="1100">
                <a:solidFill>
                  <a:schemeClr val="accent1"/>
                </a:solidFill>
                <a:latin typeface="Segoe Sans Text" pitchFamily="2" charset="0"/>
                <a:cs typeface="Segoe Sans Text" pitchFamily="2" charset="0"/>
              </a:rPr>
              <a:t>(Video)</a:t>
            </a:r>
          </a:p>
          <a:p>
            <a:pPr marL="171450" indent="-171450">
              <a:buFont typeface="Wingdings" panose="05000000000000000000" pitchFamily="2" charset="2"/>
              <a:buChar char="q"/>
            </a:pPr>
            <a:r>
              <a:rPr lang="en-US" sz="1100">
                <a:solidFill>
                  <a:schemeClr val="accent1"/>
                </a:solidFill>
                <a:latin typeface="Segoe Sans Text" pitchFamily="2" charset="0"/>
                <a:cs typeface="Segoe Sans Text" pitchFamily="2" charset="0"/>
                <a:hlinkClick r:id="rId4">
                  <a:extLst>
                    <a:ext uri="{A12FA001-AC4F-418D-AE19-62706E023703}">
                      <ahyp:hlinkClr xmlns:ahyp="http://schemas.microsoft.com/office/drawing/2018/hyperlinkcolor" val="tx"/>
                    </a:ext>
                  </a:extLst>
                </a:hlinkClick>
              </a:rPr>
              <a:t>Tips for Accessible Virtual Meetings </a:t>
            </a:r>
            <a:r>
              <a:rPr lang="en-US" sz="1100">
                <a:solidFill>
                  <a:schemeClr val="accent1"/>
                </a:solidFill>
                <a:latin typeface="Segoe Sans Text" pitchFamily="2" charset="0"/>
                <a:cs typeface="Segoe Sans Text" pitchFamily="2" charset="0"/>
              </a:rPr>
              <a:t>(Video)</a:t>
            </a:r>
          </a:p>
        </p:txBody>
      </p:sp>
      <p:sp>
        <p:nvSpPr>
          <p:cNvPr id="32" name="TextBox 31">
            <a:extLst>
              <a:ext uri="{FF2B5EF4-FFF2-40B4-BE49-F238E27FC236}">
                <a16:creationId xmlns:a16="http://schemas.microsoft.com/office/drawing/2014/main" id="{3B086333-7AB5-7888-809C-F91637227F72}"/>
              </a:ext>
            </a:extLst>
          </p:cNvPr>
          <p:cNvSpPr txBox="1"/>
          <p:nvPr/>
        </p:nvSpPr>
        <p:spPr>
          <a:xfrm>
            <a:off x="7416078" y="1343027"/>
            <a:ext cx="1810240" cy="338554"/>
          </a:xfrm>
          <a:prstGeom prst="rect">
            <a:avLst/>
          </a:prstGeom>
          <a:noFill/>
        </p:spPr>
        <p:txBody>
          <a:bodyPr wrap="square">
            <a:spAutoFit/>
          </a:bodyPr>
          <a:lstStyle/>
          <a:p>
            <a:r>
              <a:rPr lang="en-US" sz="1600">
                <a:latin typeface="+mj-lt"/>
                <a:cs typeface="Segoe UI" panose="020B0502040204020203" pitchFamily="34" charset="0"/>
              </a:rPr>
              <a:t>Event materials</a:t>
            </a:r>
          </a:p>
        </p:txBody>
      </p:sp>
      <p:sp>
        <p:nvSpPr>
          <p:cNvPr id="38" name="TextBox 37">
            <a:extLst>
              <a:ext uri="{FF2B5EF4-FFF2-40B4-BE49-F238E27FC236}">
                <a16:creationId xmlns:a16="http://schemas.microsoft.com/office/drawing/2014/main" id="{062AC798-6E3C-AF31-0C3E-74B220A93C8D}"/>
              </a:ext>
            </a:extLst>
          </p:cNvPr>
          <p:cNvSpPr txBox="1"/>
          <p:nvPr/>
        </p:nvSpPr>
        <p:spPr>
          <a:xfrm>
            <a:off x="7349108" y="1826054"/>
            <a:ext cx="2205439" cy="3308598"/>
          </a:xfrm>
          <a:prstGeom prst="rect">
            <a:avLst/>
          </a:prstGeom>
          <a:noFill/>
        </p:spPr>
        <p:txBody>
          <a:bodyPr wrap="square">
            <a:spAutoFit/>
          </a:bodyPr>
          <a:lstStyle/>
          <a:p>
            <a:pPr marL="171450" indent="-171450">
              <a:buFont typeface="Wingdings" panose="05000000000000000000" pitchFamily="2" charset="2"/>
              <a:buChar char="q"/>
            </a:pPr>
            <a:r>
              <a:rPr lang="en-US" sz="1100">
                <a:latin typeface="Segoe Sans Text" pitchFamily="2" charset="0"/>
                <a:cs typeface="Segoe Sans Text" pitchFamily="2" charset="0"/>
              </a:rPr>
              <a:t>Create accessible presentations. </a:t>
            </a:r>
          </a:p>
          <a:p>
            <a:pPr marL="171450" indent="-171450">
              <a:buFont typeface="Wingdings" panose="05000000000000000000" pitchFamily="2" charset="2"/>
              <a:buChar char="q"/>
            </a:pPr>
            <a:r>
              <a:rPr lang="en-US" sz="1100">
                <a:latin typeface="Segoe Sans Text" pitchFamily="2" charset="0"/>
                <a:cs typeface="Segoe Sans Text" pitchFamily="2" charset="0"/>
              </a:rPr>
              <a:t>Distribute event materials to participants prior to event</a:t>
            </a:r>
          </a:p>
          <a:p>
            <a:pPr marL="171450" indent="-171450">
              <a:buFont typeface="Wingdings" panose="05000000000000000000" pitchFamily="2" charset="2"/>
              <a:buChar char="q"/>
            </a:pPr>
            <a:r>
              <a:rPr lang="en-US" sz="1100">
                <a:latin typeface="Segoe Sans Text" pitchFamily="2" charset="0"/>
                <a:cs typeface="Segoe Sans Text" pitchFamily="2" charset="0"/>
              </a:rPr>
              <a:t>Consider pre-recorded content, especially for complicated technology demonstrations.</a:t>
            </a:r>
          </a:p>
          <a:p>
            <a:pPr marL="171450" indent="-171450">
              <a:buFont typeface="Wingdings" panose="05000000000000000000" pitchFamily="2" charset="2"/>
              <a:buChar char="q"/>
            </a:pPr>
            <a:r>
              <a:rPr lang="en-US" sz="1100">
                <a:latin typeface="Segoe Sans Text" pitchFamily="2" charset="0"/>
                <a:cs typeface="Segoe Sans Text" pitchFamily="2" charset="0"/>
              </a:rPr>
              <a:t>Ensure videos have captions, audio descriptions.</a:t>
            </a:r>
          </a:p>
          <a:p>
            <a:pPr marL="171450" indent="-171450">
              <a:buFont typeface="Wingdings" panose="05000000000000000000" pitchFamily="2" charset="2"/>
              <a:buChar char="q"/>
            </a:pPr>
            <a:r>
              <a:rPr lang="en-US" sz="1100">
                <a:solidFill>
                  <a:schemeClr val="accent1"/>
                </a:solidFill>
                <a:latin typeface="Segoe Sans Text" pitchFamily="2" charset="0"/>
                <a:cs typeface="Segoe Sans Text" pitchFamily="2" charset="0"/>
                <a:hlinkClick r:id="rId5">
                  <a:extLst>
                    <a:ext uri="{A12FA001-AC4F-418D-AE19-62706E023703}">
                      <ahyp:hlinkClr xmlns:ahyp="http://schemas.microsoft.com/office/drawing/2018/hyperlinkcolor" val="tx"/>
                    </a:ext>
                  </a:extLst>
                </a:hlinkClick>
              </a:rPr>
              <a:t>Audio Descriptions At-a-Glance </a:t>
            </a:r>
            <a:r>
              <a:rPr lang="en-US" sz="1100">
                <a:solidFill>
                  <a:schemeClr val="accent1"/>
                </a:solidFill>
                <a:latin typeface="Segoe Sans Text" pitchFamily="2" charset="0"/>
                <a:cs typeface="Segoe Sans Text" pitchFamily="2" charset="0"/>
              </a:rPr>
              <a:t>(Video)</a:t>
            </a:r>
          </a:p>
          <a:p>
            <a:pPr marL="171450" indent="-171450">
              <a:buFont typeface="Wingdings" panose="05000000000000000000" pitchFamily="2" charset="2"/>
              <a:buChar char="q"/>
            </a:pPr>
            <a:r>
              <a:rPr lang="en-US" sz="1100">
                <a:solidFill>
                  <a:schemeClr val="accent1"/>
                </a:solidFill>
                <a:latin typeface="Segoe Sans Text" pitchFamily="2" charset="0"/>
                <a:cs typeface="Segoe Sans Text" pitchFamily="2" charset="0"/>
                <a:hlinkClick r:id="rId6">
                  <a:extLst>
                    <a:ext uri="{A12FA001-AC4F-418D-AE19-62706E023703}">
                      <ahyp:hlinkClr xmlns:ahyp="http://schemas.microsoft.com/office/drawing/2018/hyperlinkcolor" val="tx"/>
                    </a:ext>
                  </a:extLst>
                </a:hlinkClick>
              </a:rPr>
              <a:t>Tips for Captioning for Events </a:t>
            </a:r>
            <a:r>
              <a:rPr lang="en-US" sz="1100">
                <a:solidFill>
                  <a:schemeClr val="accent1"/>
                </a:solidFill>
                <a:latin typeface="Segoe Sans Text" pitchFamily="2" charset="0"/>
                <a:cs typeface="Segoe Sans Text" pitchFamily="2" charset="0"/>
              </a:rPr>
              <a:t> (Video)</a:t>
            </a:r>
          </a:p>
          <a:p>
            <a:pPr marL="171450" indent="-171450">
              <a:buFont typeface="Wingdings" panose="05000000000000000000" pitchFamily="2" charset="2"/>
              <a:buChar char="q"/>
            </a:pPr>
            <a:r>
              <a:rPr lang="en-US" sz="1100">
                <a:solidFill>
                  <a:schemeClr val="accent1"/>
                </a:solidFill>
                <a:latin typeface="Segoe Sans Text" pitchFamily="2" charset="0"/>
                <a:cs typeface="Segoe Sans Text" pitchFamily="2" charset="0"/>
                <a:hlinkClick r:id="rId7">
                  <a:extLst>
                    <a:ext uri="{A12FA001-AC4F-418D-AE19-62706E023703}">
                      <ahyp:hlinkClr xmlns:ahyp="http://schemas.microsoft.com/office/drawing/2018/hyperlinkcolor" val="tx"/>
                    </a:ext>
                  </a:extLst>
                </a:hlinkClick>
              </a:rPr>
              <a:t>Why Captions Matter </a:t>
            </a:r>
            <a:r>
              <a:rPr lang="en-US" sz="1100">
                <a:solidFill>
                  <a:schemeClr val="accent1"/>
                </a:solidFill>
                <a:latin typeface="Segoe Sans Text" pitchFamily="2" charset="0"/>
                <a:cs typeface="Segoe Sans Text" pitchFamily="2" charset="0"/>
              </a:rPr>
              <a:t> (Video)</a:t>
            </a:r>
          </a:p>
          <a:p>
            <a:pPr marL="171450" indent="-171450">
              <a:buFont typeface="Wingdings" panose="05000000000000000000" pitchFamily="2" charset="2"/>
              <a:buChar char="q"/>
            </a:pPr>
            <a:r>
              <a:rPr lang="en-US" sz="1100">
                <a:solidFill>
                  <a:schemeClr val="accent1"/>
                </a:solidFill>
                <a:latin typeface="Segoe Sans Text" pitchFamily="2" charset="0"/>
                <a:cs typeface="Segoe Sans Text" pitchFamily="2" charset="0"/>
                <a:hlinkClick r:id="rId8">
                  <a:extLst>
                    <a:ext uri="{A12FA001-AC4F-418D-AE19-62706E023703}">
                      <ahyp:hlinkClr xmlns:ahyp="http://schemas.microsoft.com/office/drawing/2018/hyperlinkcolor" val="tx"/>
                    </a:ext>
                  </a:extLst>
                </a:hlinkClick>
              </a:rPr>
              <a:t>Text Alternatives At-a-Glance </a:t>
            </a:r>
            <a:r>
              <a:rPr lang="en-US" sz="1100">
                <a:solidFill>
                  <a:schemeClr val="accent1"/>
                </a:solidFill>
                <a:latin typeface="Segoe Sans Text" pitchFamily="2" charset="0"/>
                <a:cs typeface="Segoe Sans Text" pitchFamily="2" charset="0"/>
              </a:rPr>
              <a:t> (Video)</a:t>
            </a:r>
          </a:p>
          <a:p>
            <a:pPr marL="171450" indent="-171450">
              <a:buFont typeface="Wingdings" panose="05000000000000000000" pitchFamily="2" charset="2"/>
              <a:buChar char="q"/>
            </a:pPr>
            <a:r>
              <a:rPr lang="en-US" sz="1100" u="sng" kern="1200" spc="0" baseline="0">
                <a:solidFill>
                  <a:schemeClr val="accent1"/>
                </a:solidFill>
                <a:effectLst/>
                <a:latin typeface="Segoe Sans Text" pitchFamily="2" charset="0"/>
                <a:cs typeface="Segoe Sans Text" pitchFamily="2" charset="0"/>
                <a:hlinkClick r:id="rId9">
                  <a:extLst>
                    <a:ext uri="{A12FA001-AC4F-418D-AE19-62706E023703}">
                      <ahyp:hlinkClr xmlns:ahyp="http://schemas.microsoft.com/office/drawing/2018/hyperlinkcolor" val="tx"/>
                    </a:ext>
                  </a:extLst>
                </a:hlinkClick>
              </a:rPr>
              <a:t>Creating an accessible PowerPoint</a:t>
            </a:r>
            <a:r>
              <a:rPr lang="en-US" sz="1100" kern="1200" spc="0" baseline="0">
                <a:solidFill>
                  <a:schemeClr val="accent1"/>
                </a:solidFill>
                <a:effectLst/>
                <a:latin typeface="Segoe Sans Text" pitchFamily="2" charset="0"/>
                <a:cs typeface="Segoe Sans Text" pitchFamily="2" charset="0"/>
              </a:rPr>
              <a:t> </a:t>
            </a:r>
          </a:p>
        </p:txBody>
      </p:sp>
      <p:sp>
        <p:nvSpPr>
          <p:cNvPr id="34" name="TextBox 33">
            <a:extLst>
              <a:ext uri="{FF2B5EF4-FFF2-40B4-BE49-F238E27FC236}">
                <a16:creationId xmlns:a16="http://schemas.microsoft.com/office/drawing/2014/main" id="{EA936DBB-C3CA-521B-6B0C-FD1BC65B360D}"/>
              </a:ext>
            </a:extLst>
          </p:cNvPr>
          <p:cNvSpPr txBox="1"/>
          <p:nvPr/>
        </p:nvSpPr>
        <p:spPr>
          <a:xfrm>
            <a:off x="9856614" y="1341688"/>
            <a:ext cx="2335386" cy="338554"/>
          </a:xfrm>
          <a:prstGeom prst="rect">
            <a:avLst/>
          </a:prstGeom>
          <a:noFill/>
        </p:spPr>
        <p:txBody>
          <a:bodyPr wrap="square">
            <a:spAutoFit/>
          </a:bodyPr>
          <a:lstStyle/>
          <a:p>
            <a:r>
              <a:rPr lang="en-US" sz="1600">
                <a:latin typeface="+mj-lt"/>
                <a:cs typeface="Segoe UI" panose="020B0502040204020203" pitchFamily="34" charset="0"/>
              </a:rPr>
              <a:t>Accommodations</a:t>
            </a:r>
          </a:p>
        </p:txBody>
      </p:sp>
      <p:sp>
        <p:nvSpPr>
          <p:cNvPr id="36" name="TextBox 35">
            <a:extLst>
              <a:ext uri="{FF2B5EF4-FFF2-40B4-BE49-F238E27FC236}">
                <a16:creationId xmlns:a16="http://schemas.microsoft.com/office/drawing/2014/main" id="{BED57B49-F0FF-0A55-4E64-4731EFB63A41}"/>
              </a:ext>
            </a:extLst>
          </p:cNvPr>
          <p:cNvSpPr txBox="1"/>
          <p:nvPr/>
        </p:nvSpPr>
        <p:spPr>
          <a:xfrm>
            <a:off x="9720601" y="1782792"/>
            <a:ext cx="2132835" cy="4662815"/>
          </a:xfrm>
          <a:prstGeom prst="rect">
            <a:avLst/>
          </a:prstGeom>
          <a:noFill/>
        </p:spPr>
        <p:txBody>
          <a:bodyPr wrap="square">
            <a:spAutoFit/>
          </a:bodyPr>
          <a:lstStyle/>
          <a:p>
            <a:pPr marL="171450" indent="-171450">
              <a:buFont typeface="Wingdings" panose="05000000000000000000" pitchFamily="2" charset="2"/>
              <a:buChar char="q"/>
            </a:pPr>
            <a:r>
              <a:rPr lang="en-US" sz="1100">
                <a:latin typeface="Segoe Sans Text" pitchFamily="2" charset="0"/>
                <a:cs typeface="Segoe Sans Text" pitchFamily="2" charset="0"/>
              </a:rPr>
              <a:t>Review and support accommodations requests.</a:t>
            </a:r>
          </a:p>
          <a:p>
            <a:pPr marL="171450" indent="-171450">
              <a:buFont typeface="Wingdings" panose="05000000000000000000" pitchFamily="2" charset="2"/>
              <a:buChar char="q"/>
            </a:pPr>
            <a:r>
              <a:rPr lang="en-US" sz="1100">
                <a:latin typeface="Segoe Sans Text" pitchFamily="2" charset="0"/>
                <a:cs typeface="Segoe Sans Text" pitchFamily="2" charset="0"/>
              </a:rPr>
              <a:t>Schedule ASL interpreters, CART and audio descriptions.</a:t>
            </a:r>
          </a:p>
          <a:p>
            <a:pPr marL="171450" indent="-171450">
              <a:buFont typeface="Wingdings" panose="05000000000000000000" pitchFamily="2" charset="2"/>
              <a:buChar char="q"/>
            </a:pPr>
            <a:r>
              <a:rPr lang="en-US" sz="1100">
                <a:latin typeface="Segoe Sans Text" pitchFamily="2" charset="0"/>
                <a:cs typeface="Segoe Sans Text" pitchFamily="2" charset="0"/>
              </a:rPr>
              <a:t>Encourage various means of responding and interacting and ensure to make space and time in the conversation for all individuals regardless of live or virtual attendance.</a:t>
            </a:r>
          </a:p>
          <a:p>
            <a:pPr marL="171450" indent="-171450">
              <a:buFont typeface="Wingdings" panose="05000000000000000000" pitchFamily="2" charset="2"/>
              <a:buChar char="q"/>
            </a:pPr>
            <a:r>
              <a:rPr lang="en-US" sz="1100">
                <a:latin typeface="Segoe Sans Text" pitchFamily="2" charset="0"/>
                <a:cs typeface="Segoe Sans Text" pitchFamily="2" charset="0"/>
              </a:rPr>
              <a:t>Request all attendees introduce themselves each time they are speaking and request participants to mute themselves when they are not speaking-especially critical for the blind/low vision community.</a:t>
            </a:r>
          </a:p>
          <a:p>
            <a:pPr marL="171450" indent="-171450">
              <a:buFont typeface="Wingdings" panose="05000000000000000000" pitchFamily="2" charset="2"/>
              <a:buChar char="q"/>
            </a:pPr>
            <a:r>
              <a:rPr lang="en-US" sz="1100">
                <a:latin typeface="Segoe Sans Text" pitchFamily="2" charset="0"/>
                <a:cs typeface="Segoe Sans Text" pitchFamily="2" charset="0"/>
              </a:rPr>
              <a:t>Instruct attendees on using the Raise Hand feature</a:t>
            </a:r>
          </a:p>
          <a:p>
            <a:pPr marL="171450" indent="-171450">
              <a:buFont typeface="Wingdings" panose="05000000000000000000" pitchFamily="2" charset="2"/>
              <a:buChar char="q"/>
            </a:pPr>
            <a:r>
              <a:rPr lang="en-US" sz="1100">
                <a:latin typeface="Segoe Sans Text" pitchFamily="2" charset="0"/>
                <a:cs typeface="Segoe Sans Text" pitchFamily="2" charset="0"/>
              </a:rPr>
              <a:t>Instruct attendees on turning on captions</a:t>
            </a:r>
          </a:p>
          <a:p>
            <a:pPr marL="171450" indent="-171450">
              <a:buFont typeface="Wingdings" panose="05000000000000000000" pitchFamily="2" charset="2"/>
              <a:buChar char="q"/>
            </a:pPr>
            <a:r>
              <a:rPr lang="en-US" sz="1100">
                <a:latin typeface="Segoe Sans Text" pitchFamily="2" charset="0"/>
                <a:cs typeface="Segoe Sans Text" pitchFamily="2" charset="0"/>
              </a:rPr>
              <a:t>Turn on Transcription, if appropriate. </a:t>
            </a:r>
          </a:p>
          <a:p>
            <a:pPr marL="171450" indent="-171450">
              <a:buFont typeface="Wingdings" panose="05000000000000000000" pitchFamily="2" charset="2"/>
              <a:buChar char="q"/>
            </a:pPr>
            <a:r>
              <a:rPr lang="en-US" sz="1100">
                <a:latin typeface="Segoe Sans Text" pitchFamily="2" charset="0"/>
                <a:cs typeface="Segoe Sans Text" pitchFamily="2" charset="0"/>
              </a:rPr>
              <a:t>Instruct attendees on how to use the Spotlight feature</a:t>
            </a:r>
          </a:p>
        </p:txBody>
      </p:sp>
    </p:spTree>
    <p:extLst>
      <p:ext uri="{BB962C8B-B14F-4D97-AF65-F5344CB8AC3E}">
        <p14:creationId xmlns:p14="http://schemas.microsoft.com/office/powerpoint/2010/main" val="1750277848"/>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3D30E2-A733-C2F2-1195-AE0EFAEC425E}"/>
              </a:ext>
            </a:extLst>
          </p:cNvPr>
          <p:cNvSpPr>
            <a:spLocks noGrp="1"/>
          </p:cNvSpPr>
          <p:nvPr>
            <p:ph type="title"/>
          </p:nvPr>
        </p:nvSpPr>
        <p:spPr>
          <a:xfrm>
            <a:off x="476250" y="1714500"/>
            <a:ext cx="3619500" cy="553998"/>
          </a:xfrm>
        </p:spPr>
        <p:txBody>
          <a:bodyPr/>
          <a:lstStyle/>
          <a:p>
            <a:r>
              <a:rPr lang="en-US" sz="3600" b="1">
                <a:ln>
                  <a:noFill/>
                </a:ln>
                <a:solidFill>
                  <a:srgbClr val="702573"/>
                </a:solidFill>
                <a:latin typeface="Segoe Sans Display Semibold" pitchFamily="2" charset="0"/>
                <a:ea typeface="Segoe UI Emoji" panose="020B0502040204020203" pitchFamily="34" charset="0"/>
                <a:cs typeface="Segoe Sans Display Semibold" pitchFamily="2" charset="0"/>
              </a:rPr>
              <a:t>8 | Appendix</a:t>
            </a:r>
          </a:p>
        </p:txBody>
      </p:sp>
      <p:sp>
        <p:nvSpPr>
          <p:cNvPr id="5" name="TextBox 4">
            <a:extLst>
              <a:ext uri="{FF2B5EF4-FFF2-40B4-BE49-F238E27FC236}">
                <a16:creationId xmlns:a16="http://schemas.microsoft.com/office/drawing/2014/main" id="{94214794-7F28-D52F-6ED6-FB96A18DF772}"/>
              </a:ext>
            </a:extLst>
          </p:cNvPr>
          <p:cNvSpPr txBox="1"/>
          <p:nvPr>
            <p:extLst>
              <p:ext uri="{1162E1C5-73C7-4A58-AE30-91384D911F3F}">
                <p184:classification xmlns:p184="http://schemas.microsoft.com/office/powerpoint/2018/4/main" val="ftr"/>
              </p:ext>
            </p:extLst>
          </p:nvPr>
        </p:nvSpPr>
        <p:spPr>
          <a:xfrm>
            <a:off x="486016" y="6573893"/>
            <a:ext cx="1828800" cy="102657"/>
          </a:xfrm>
          <a:prstGeom prst="rect">
            <a:avLst/>
          </a:prstGeom>
        </p:spPr>
        <p:txBody>
          <a:bodyPr horzOverflow="overflow"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a:ln>
                  <a:noFill/>
                </a:ln>
                <a:effectLst/>
                <a:uLnTx/>
                <a:uFillTx/>
                <a:latin typeface="Segoe Sans Small" pitchFamily="2" charset="0"/>
                <a:ea typeface="+mn-ea"/>
                <a:cs typeface="Segoe Sans Small" pitchFamily="2" charset="0"/>
              </a:rPr>
              <a:t>JANUARY 2024</a:t>
            </a:r>
          </a:p>
        </p:txBody>
      </p:sp>
      <p:sp>
        <p:nvSpPr>
          <p:cNvPr id="2" name="TextBox 1">
            <a:extLst>
              <a:ext uri="{FF2B5EF4-FFF2-40B4-BE49-F238E27FC236}">
                <a16:creationId xmlns:a16="http://schemas.microsoft.com/office/drawing/2014/main" id="{B3C0953B-E9F3-8E1E-280A-8E4F6661ABF3}"/>
              </a:ext>
            </a:extLst>
          </p:cNvPr>
          <p:cNvSpPr txBox="1"/>
          <p:nvPr>
            <p:extLst>
              <p:ext uri="{1162E1C5-73C7-4A58-AE30-91384D911F3F}">
                <p184:classification xmlns:p184="http://schemas.microsoft.com/office/powerpoint/2018/4/main" val="ftr"/>
              </p:ext>
            </p:extLst>
          </p:nvPr>
        </p:nvSpPr>
        <p:spPr>
          <a:xfrm>
            <a:off x="5181600" y="6573893"/>
            <a:ext cx="1828800" cy="102657"/>
          </a:xfrm>
          <a:prstGeom prst="rect">
            <a:avLst/>
          </a:prstGeom>
        </p:spPr>
        <p:txBody>
          <a:bodyPr horzOverflow="overflow"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a:ln>
                  <a:noFill/>
                </a:ln>
                <a:effectLst/>
                <a:uLnTx/>
                <a:uFillTx/>
                <a:latin typeface="Segoe Sans Small" pitchFamily="2" charset="0"/>
                <a:ea typeface="+mn-ea"/>
                <a:cs typeface="Segoe Sans Small" pitchFamily="2" charset="0"/>
              </a:rPr>
              <a:t>CLASSIFIED AS MICROSOFT CONFIDENTIAL</a:t>
            </a:r>
          </a:p>
        </p:txBody>
      </p:sp>
      <p:pic>
        <p:nvPicPr>
          <p:cNvPr id="4" name="Picture 3">
            <a:extLst>
              <a:ext uri="{FF2B5EF4-FFF2-40B4-BE49-F238E27FC236}">
                <a16:creationId xmlns:a16="http://schemas.microsoft.com/office/drawing/2014/main" id="{605BEF15-6112-9D3A-90A5-2046483EF51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7317" t="45107" b="844"/>
          <a:stretch/>
        </p:blipFill>
        <p:spPr>
          <a:xfrm>
            <a:off x="0" y="6191250"/>
            <a:ext cx="12192000" cy="929397"/>
          </a:xfrm>
          <a:prstGeom prst="rect">
            <a:avLst/>
          </a:prstGeom>
        </p:spPr>
      </p:pic>
    </p:spTree>
    <p:custDataLst>
      <p:tags r:id="rId1"/>
    </p:custDataLst>
    <p:extLst>
      <p:ext uri="{BB962C8B-B14F-4D97-AF65-F5344CB8AC3E}">
        <p14:creationId xmlns:p14="http://schemas.microsoft.com/office/powerpoint/2010/main" val="1912782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669BDA-1DA2-1B5E-1F19-E8879AB68594}"/>
              </a:ext>
            </a:extLst>
          </p:cNvPr>
          <p:cNvSpPr>
            <a:spLocks noGrp="1"/>
          </p:cNvSpPr>
          <p:nvPr>
            <p:ph type="title"/>
          </p:nvPr>
        </p:nvSpPr>
        <p:spPr>
          <a:xfrm>
            <a:off x="476250" y="302497"/>
            <a:ext cx="2667000" cy="205569"/>
          </a:xfrm>
        </p:spPr>
        <p:txBody>
          <a:bodyPr/>
          <a:lstStyle/>
          <a:p>
            <a:pPr defTabSz="761970">
              <a:lnSpc>
                <a:spcPct val="110000"/>
              </a:lnSpc>
              <a:spcBef>
                <a:spcPts val="250"/>
              </a:spcBef>
              <a:spcAft>
                <a:spcPts val="500"/>
              </a:spcAft>
            </a:pPr>
            <a:r>
              <a:rPr lang="en-US" sz="1333" b="1" dirty="0">
                <a:latin typeface="Segoe Sans Display Semibold" pitchFamily="2" charset="0"/>
                <a:cs typeface="Segoe Sans Display Semibold" pitchFamily="2" charset="0"/>
              </a:rPr>
              <a:t>event Communications</a:t>
            </a:r>
          </a:p>
        </p:txBody>
      </p:sp>
      <p:sp>
        <p:nvSpPr>
          <p:cNvPr id="5" name="Top Center text callout">
            <a:extLst>
              <a:ext uri="{FF2B5EF4-FFF2-40B4-BE49-F238E27FC236}">
                <a16:creationId xmlns:a16="http://schemas.microsoft.com/office/drawing/2014/main" id="{4F2FFC0A-F009-E5D2-5211-EF6C03A7D6A6}"/>
              </a:ext>
            </a:extLst>
          </p:cNvPr>
          <p:cNvSpPr txBox="1"/>
          <p:nvPr/>
        </p:nvSpPr>
        <p:spPr>
          <a:xfrm>
            <a:off x="3283167" y="296985"/>
            <a:ext cx="7775357" cy="938192"/>
          </a:xfrm>
          <a:prstGeom prst="rect">
            <a:avLst/>
          </a:prstGeom>
        </p:spPr>
        <p:txBody>
          <a:bodyPr vert="horz" wrap="square" lIns="0" tIns="0" rIns="0" bIns="0" rtlCol="0" anchor="t">
            <a:noAutofit/>
          </a:bodyPr>
          <a:lstStyle>
            <a:defPPr>
              <a:defRPr lang="en-US"/>
            </a:defPPr>
            <a:lvl1pPr marR="5080">
              <a:lnSpc>
                <a:spcPct val="110000"/>
              </a:lnSpc>
              <a:spcBef>
                <a:spcPts val="300"/>
              </a:spcBef>
              <a:spcAft>
                <a:spcPts val="600"/>
              </a:spcAft>
              <a:defRPr sz="1200">
                <a:latin typeface="Segoe Sans Text" pitchFamily="2" charset="0"/>
                <a:cs typeface="Segoe Sans Text" pitchFamily="2" charset="0"/>
              </a:defRPr>
            </a:lvl1pPr>
          </a:lstStyle>
          <a:p>
            <a:pPr marR="4233" defTabSz="761970">
              <a:spcBef>
                <a:spcPts val="250"/>
              </a:spcBef>
              <a:spcAft>
                <a:spcPts val="500"/>
              </a:spcAft>
            </a:pPr>
            <a:r>
              <a:rPr lang="en-US" sz="1100" dirty="0">
                <a:solidFill>
                  <a:srgbClr val="2E2F2E"/>
                </a:solidFill>
              </a:rPr>
              <a:t>Crafting a communication strategy that proactively addresses accessibility requirements is essential. Here are some recommended practices for cultivating an inclusive communication experience for both event attendees and followers.</a:t>
            </a:r>
          </a:p>
        </p:txBody>
      </p:sp>
      <p:sp>
        <p:nvSpPr>
          <p:cNvPr id="4" name="Rectangle 3">
            <a:extLst>
              <a:ext uri="{FF2B5EF4-FFF2-40B4-BE49-F238E27FC236}">
                <a16:creationId xmlns:a16="http://schemas.microsoft.com/office/drawing/2014/main" id="{D33A7D2E-AAC7-62BC-A6B2-5E177B4F933D}"/>
              </a:ext>
              <a:ext uri="{C183D7F6-B498-43B3-948B-1728B52AA6E4}">
                <adec:decorative xmlns:adec="http://schemas.microsoft.com/office/drawing/2017/decorative" val="1"/>
              </a:ext>
            </a:extLst>
          </p:cNvPr>
          <p:cNvSpPr/>
          <p:nvPr/>
        </p:nvSpPr>
        <p:spPr>
          <a:xfrm>
            <a:off x="190500" y="2194560"/>
            <a:ext cx="11811000" cy="4670323"/>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srgbClr val="FEFFFE"/>
              </a:solidFill>
              <a:latin typeface="Calibri"/>
            </a:endParaRPr>
          </a:p>
        </p:txBody>
      </p:sp>
      <p:sp>
        <p:nvSpPr>
          <p:cNvPr id="6" name="TextBox 1">
            <a:extLst>
              <a:ext uri="{FF2B5EF4-FFF2-40B4-BE49-F238E27FC236}">
                <a16:creationId xmlns:a16="http://schemas.microsoft.com/office/drawing/2014/main" id="{91547A57-97CB-15F8-566D-2E90EBBA380B}"/>
              </a:ext>
            </a:extLst>
          </p:cNvPr>
          <p:cNvSpPr txBox="1"/>
          <p:nvPr/>
        </p:nvSpPr>
        <p:spPr>
          <a:xfrm>
            <a:off x="482094"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1</a:t>
            </a:r>
          </a:p>
          <a:p>
            <a:pPr defTabSz="761970">
              <a:lnSpc>
                <a:spcPct val="110000"/>
              </a:lnSpc>
              <a:spcBef>
                <a:spcPts val="250"/>
              </a:spcBef>
              <a:spcAft>
                <a:spcPts val="500"/>
              </a:spcAft>
            </a:pPr>
            <a:r>
              <a:rPr lang="en-US" sz="1333" b="1">
                <a:solidFill>
                  <a:srgbClr val="091F2C"/>
                </a:solidFill>
                <a:latin typeface="Segoe Sans Display Semibold" pitchFamily="2" charset="0"/>
                <a:ea typeface="Segoe UI" panose="020B0502040204020203" pitchFamily="34" charset="0"/>
                <a:cs typeface="Segoe Sans Display Semibold" pitchFamily="2" charset="0"/>
              </a:rPr>
              <a:t>Make it accessible.</a:t>
            </a:r>
          </a:p>
          <a:p>
            <a:pPr defTabSz="761970">
              <a:lnSpc>
                <a:spcPct val="110000"/>
              </a:lnSpc>
              <a:spcBef>
                <a:spcPts val="250"/>
              </a:spcBef>
              <a:spcAft>
                <a:spcPts val="500"/>
              </a:spcAft>
            </a:pPr>
            <a:r>
              <a:rPr lang="en-US" sz="1000">
                <a:effectLst/>
                <a:latin typeface="Segoe Sans Text" pitchFamily="2" charset="0"/>
                <a:ea typeface="Yu Mincho" panose="02020400000000000000" pitchFamily="18" charset="-128"/>
                <a:cs typeface="Segoe Sans Text" pitchFamily="2" charset="0"/>
              </a:rPr>
              <a:t>Use Microsoft Outlook’s accessibility checker to verify email accessibility. </a:t>
            </a:r>
            <a:r>
              <a:rPr lang="en-US" sz="1000">
                <a:effectLst/>
                <a:latin typeface="Segoe Sans Text" pitchFamily="2" charset="0"/>
                <a:ea typeface="Yu Mincho" panose="02020400000000000000" pitchFamily="18" charset="-128"/>
                <a:cs typeface="Segoe Sans Text" pitchFamily="2" charset="0"/>
                <a:hlinkClick r:id="rId3"/>
              </a:rPr>
              <a:t>Learn more about improving email accessibility</a:t>
            </a:r>
            <a:r>
              <a:rPr lang="en-US" sz="1000">
                <a:effectLst/>
                <a:latin typeface="Segoe Sans Text" pitchFamily="2" charset="0"/>
                <a:ea typeface="Yu Mincho" panose="02020400000000000000" pitchFamily="18" charset="-128"/>
                <a:cs typeface="Segoe Sans Text" pitchFamily="2" charset="0"/>
              </a:rPr>
              <a:t> in Microsoft Outlook.</a:t>
            </a:r>
          </a:p>
        </p:txBody>
      </p:sp>
      <p:sp>
        <p:nvSpPr>
          <p:cNvPr id="7" name="TextBox 2">
            <a:extLst>
              <a:ext uri="{FF2B5EF4-FFF2-40B4-BE49-F238E27FC236}">
                <a16:creationId xmlns:a16="http://schemas.microsoft.com/office/drawing/2014/main" id="{C68081D3-33B0-A3DA-E398-A82ED8BD90F8}"/>
              </a:ext>
            </a:extLst>
          </p:cNvPr>
          <p:cNvSpPr txBox="1"/>
          <p:nvPr/>
        </p:nvSpPr>
        <p:spPr>
          <a:xfrm>
            <a:off x="4286250"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2</a:t>
            </a:r>
          </a:p>
          <a:p>
            <a:pPr defTabSz="761970">
              <a:lnSpc>
                <a:spcPct val="110000"/>
              </a:lnSpc>
              <a:spcBef>
                <a:spcPts val="250"/>
              </a:spcBef>
              <a:spcAft>
                <a:spcPts val="500"/>
              </a:spcAft>
            </a:pPr>
            <a:r>
              <a:rPr lang="en-US" sz="1333" b="1">
                <a:solidFill>
                  <a:srgbClr val="091F2C"/>
                </a:solidFill>
                <a:latin typeface="Segoe Sans Display Semibold" pitchFamily="2" charset="0"/>
                <a:cs typeface="Segoe Sans Display Semibold" pitchFamily="2" charset="0"/>
              </a:rPr>
              <a:t>Mindful messaging.   </a:t>
            </a:r>
          </a:p>
          <a:p>
            <a:pPr defTabSz="761970">
              <a:lnSpc>
                <a:spcPct val="110000"/>
              </a:lnSpc>
              <a:spcBef>
                <a:spcPts val="250"/>
              </a:spcBef>
              <a:spcAft>
                <a:spcPts val="500"/>
              </a:spcAft>
            </a:pPr>
            <a:r>
              <a:rPr lang="en-US" sz="1000" spc="-4">
                <a:solidFill>
                  <a:srgbClr val="091F2C"/>
                </a:solidFill>
                <a:latin typeface="Segoe Sans Text" pitchFamily="2" charset="0"/>
                <a:cs typeface="Segoe Sans Text" pitchFamily="2" charset="0"/>
              </a:rPr>
              <a:t>Consider the sensitivity around words and phrases that are related to culture, race, gender, and disability. </a:t>
            </a:r>
          </a:p>
          <a:p>
            <a:pPr defTabSz="761970">
              <a:lnSpc>
                <a:spcPct val="110000"/>
              </a:lnSpc>
              <a:spcBef>
                <a:spcPts val="250"/>
              </a:spcBef>
              <a:spcAft>
                <a:spcPts val="500"/>
              </a:spcAft>
            </a:pPr>
            <a:r>
              <a:rPr lang="en-US" sz="1000" spc="-4">
                <a:solidFill>
                  <a:srgbClr val="091F2C"/>
                </a:solidFill>
                <a:latin typeface="Segoe Sans Text" pitchFamily="2" charset="0"/>
                <a:cs typeface="Segoe Sans Text" pitchFamily="2" charset="0"/>
              </a:rPr>
              <a:t>For more information review the </a:t>
            </a:r>
            <a:r>
              <a:rPr lang="en-US" sz="1000" spc="-4">
                <a:solidFill>
                  <a:srgbClr val="091F2C"/>
                </a:solidFill>
                <a:latin typeface="Segoe Sans Text" pitchFamily="2" charset="0"/>
                <a:cs typeface="Segoe Sans Text" pitchFamily="2" charset="0"/>
                <a:hlinkClick r:id="rId4"/>
              </a:rPr>
              <a:t>Diversity Style Guide</a:t>
            </a:r>
            <a:r>
              <a:rPr lang="en-US" sz="1000" spc="-4">
                <a:solidFill>
                  <a:srgbClr val="091F2C"/>
                </a:solidFill>
                <a:latin typeface="Segoe Sans Text" pitchFamily="2" charset="0"/>
                <a:cs typeface="Segoe Sans Text" pitchFamily="2" charset="0"/>
              </a:rPr>
              <a:t>.</a:t>
            </a:r>
          </a:p>
        </p:txBody>
      </p:sp>
      <p:sp>
        <p:nvSpPr>
          <p:cNvPr id="8" name="TextBox 3">
            <a:extLst>
              <a:ext uri="{FF2B5EF4-FFF2-40B4-BE49-F238E27FC236}">
                <a16:creationId xmlns:a16="http://schemas.microsoft.com/office/drawing/2014/main" id="{D61E69EC-E118-9AD2-2DC7-702B294668CF}"/>
              </a:ext>
            </a:extLst>
          </p:cNvPr>
          <p:cNvSpPr txBox="1"/>
          <p:nvPr/>
        </p:nvSpPr>
        <p:spPr>
          <a:xfrm>
            <a:off x="8096250"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3</a:t>
            </a:r>
          </a:p>
          <a:p>
            <a:pPr defTabSz="761970">
              <a:lnSpc>
                <a:spcPct val="110000"/>
              </a:lnSpc>
              <a:spcBef>
                <a:spcPts val="250"/>
              </a:spcBef>
              <a:spcAft>
                <a:spcPts val="500"/>
              </a:spcAft>
            </a:pPr>
            <a:r>
              <a:rPr lang="en-US" sz="1333" b="1">
                <a:solidFill>
                  <a:srgbClr val="091F2C"/>
                </a:solidFill>
                <a:latin typeface="Segoe Sans Display Semibold" pitchFamily="2" charset="0"/>
                <a:cs typeface="Segoe Sans Display Semibold" pitchFamily="2" charset="0"/>
              </a:rPr>
              <a:t>Imagery.    </a:t>
            </a:r>
          </a:p>
          <a:p>
            <a:pPr defTabSz="761970">
              <a:lnSpc>
                <a:spcPct val="110000"/>
              </a:lnSpc>
              <a:spcBef>
                <a:spcPts val="250"/>
              </a:spcBef>
              <a:spcAft>
                <a:spcPts val="500"/>
              </a:spcAft>
            </a:pPr>
            <a:r>
              <a:rPr lang="en-US" sz="1000" spc="-4">
                <a:solidFill>
                  <a:srgbClr val="091F2C"/>
                </a:solidFill>
                <a:latin typeface="Segoe Sans Text" pitchFamily="2" charset="0"/>
                <a:cs typeface="Segoe Sans Text" pitchFamily="2" charset="0"/>
              </a:rPr>
              <a:t>When using images to communicate information about the event add alternative text (alt text) and verify auto-generated alt text for all images. </a:t>
            </a:r>
          </a:p>
          <a:p>
            <a:pPr defTabSz="761970">
              <a:lnSpc>
                <a:spcPct val="110000"/>
              </a:lnSpc>
              <a:spcBef>
                <a:spcPts val="250"/>
              </a:spcBef>
              <a:spcAft>
                <a:spcPts val="500"/>
              </a:spcAft>
            </a:pPr>
            <a:r>
              <a:rPr lang="en-US" sz="1000" spc="-4">
                <a:solidFill>
                  <a:srgbClr val="091F2C"/>
                </a:solidFill>
                <a:latin typeface="Segoe Sans Text" pitchFamily="2" charset="0"/>
                <a:cs typeface="Segoe Sans Text" pitchFamily="2" charset="0"/>
              </a:rPr>
              <a:t>Attendees using a screen reader will be able to understand the images.</a:t>
            </a:r>
          </a:p>
        </p:txBody>
      </p:sp>
      <p:sp>
        <p:nvSpPr>
          <p:cNvPr id="9" name="TextBox 4">
            <a:extLst>
              <a:ext uri="{FF2B5EF4-FFF2-40B4-BE49-F238E27FC236}">
                <a16:creationId xmlns:a16="http://schemas.microsoft.com/office/drawing/2014/main" id="{A978DC76-5831-59DB-E600-0FCAE3D994E7}"/>
              </a:ext>
            </a:extLst>
          </p:cNvPr>
          <p:cNvSpPr txBox="1"/>
          <p:nvPr/>
        </p:nvSpPr>
        <p:spPr>
          <a:xfrm>
            <a:off x="476250" y="4099560"/>
            <a:ext cx="3619500" cy="228600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4</a:t>
            </a:r>
          </a:p>
          <a:p>
            <a:pPr defTabSz="761970">
              <a:lnSpc>
                <a:spcPct val="110000"/>
              </a:lnSpc>
              <a:spcBef>
                <a:spcPts val="250"/>
              </a:spcBef>
              <a:spcAft>
                <a:spcPts val="500"/>
              </a:spcAft>
            </a:pPr>
            <a:r>
              <a:rPr lang="en-US" sz="1333" b="1">
                <a:solidFill>
                  <a:srgbClr val="091F2C"/>
                </a:solidFill>
                <a:latin typeface="Segoe Sans Display Semibold" pitchFamily="2" charset="0"/>
                <a:cs typeface="Segoe Sans Display Semibold" pitchFamily="2" charset="0"/>
              </a:rPr>
              <a:t>Communicating.   </a:t>
            </a:r>
          </a:p>
          <a:p>
            <a:pPr marR="0" lvl="0">
              <a:lnSpc>
                <a:spcPct val="115000"/>
              </a:lnSpc>
              <a:spcBef>
                <a:spcPts val="0"/>
              </a:spcBef>
              <a:spcAft>
                <a:spcPts val="800"/>
              </a:spcAft>
            </a:pPr>
            <a:r>
              <a:rPr lang="en-US" sz="1000" kern="100">
                <a:effectLst/>
                <a:latin typeface="Segoe Sans Text" pitchFamily="2" charset="0"/>
                <a:ea typeface="Yu Mincho" panose="02020400000000000000" pitchFamily="18" charset="-128"/>
                <a:cs typeface="Segoe Sans Text" pitchFamily="2" charset="0"/>
              </a:rPr>
              <a:t>Choose a communication and registration platform that will support ongoing communication with attendees and meets accessibility criteria. </a:t>
            </a:r>
          </a:p>
          <a:p>
            <a:pPr>
              <a:lnSpc>
                <a:spcPct val="115000"/>
              </a:lnSpc>
              <a:spcAft>
                <a:spcPts val="800"/>
              </a:spcAft>
            </a:pPr>
            <a:r>
              <a:rPr lang="en-US" sz="1000" spc="-4">
                <a:solidFill>
                  <a:srgbClr val="091F2C"/>
                </a:solidFill>
                <a:latin typeface="Segoe Sans Text" pitchFamily="2" charset="0"/>
                <a:cs typeface="Segoe Sans Text" pitchFamily="2" charset="0"/>
              </a:rPr>
              <a:t>Learn more at </a:t>
            </a:r>
            <a:r>
              <a:rPr lang="en-US" sz="1000" spc="-4">
                <a:solidFill>
                  <a:srgbClr val="091F2C"/>
                </a:solidFill>
                <a:latin typeface="Segoe Sans Text" pitchFamily="2" charset="0"/>
                <a:cs typeface="Segoe Sans Text" pitchFamily="2" charset="0"/>
                <a:hlinkClick r:id="rId5"/>
              </a:rPr>
              <a:t>Accessibility Resources &amp; Training | Microsoft Accessibility</a:t>
            </a:r>
            <a:r>
              <a:rPr lang="en-US" sz="1000" spc="-4">
                <a:solidFill>
                  <a:srgbClr val="091F2C"/>
                </a:solidFill>
                <a:latin typeface="Segoe Sans Text" pitchFamily="2" charset="0"/>
                <a:cs typeface="Segoe Sans Text" pitchFamily="2" charset="0"/>
              </a:rPr>
              <a:t>.</a:t>
            </a:r>
          </a:p>
          <a:p>
            <a:pPr marR="0" lvl="0">
              <a:lnSpc>
                <a:spcPct val="115000"/>
              </a:lnSpc>
              <a:spcBef>
                <a:spcPts val="0"/>
              </a:spcBef>
              <a:spcAft>
                <a:spcPts val="800"/>
              </a:spcAft>
            </a:pPr>
            <a:endParaRPr lang="en-US" sz="1000" kern="100">
              <a:effectLst/>
              <a:latin typeface="Segoe Sans Text" pitchFamily="2" charset="0"/>
              <a:ea typeface="Yu Mincho" panose="02020400000000000000" pitchFamily="18" charset="-128"/>
              <a:cs typeface="Segoe Sans Text" pitchFamily="2" charset="0"/>
            </a:endParaRPr>
          </a:p>
        </p:txBody>
      </p:sp>
      <p:sp>
        <p:nvSpPr>
          <p:cNvPr id="10" name="TextBox 5">
            <a:extLst>
              <a:ext uri="{FF2B5EF4-FFF2-40B4-BE49-F238E27FC236}">
                <a16:creationId xmlns:a16="http://schemas.microsoft.com/office/drawing/2014/main" id="{0036C1A0-DAA9-B101-6E46-0F1EE4FA79BF}"/>
              </a:ext>
            </a:extLst>
          </p:cNvPr>
          <p:cNvSpPr txBox="1"/>
          <p:nvPr/>
        </p:nvSpPr>
        <p:spPr>
          <a:xfrm>
            <a:off x="4286250" y="4099560"/>
            <a:ext cx="3619500" cy="228600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5</a:t>
            </a:r>
          </a:p>
          <a:p>
            <a:pPr defTabSz="761970">
              <a:lnSpc>
                <a:spcPct val="110000"/>
              </a:lnSpc>
              <a:spcBef>
                <a:spcPts val="250"/>
              </a:spcBef>
              <a:spcAft>
                <a:spcPts val="500"/>
              </a:spcAft>
            </a:pPr>
            <a:r>
              <a:rPr lang="en-US" sz="1333" b="1" spc="-8">
                <a:solidFill>
                  <a:srgbClr val="091F2C"/>
                </a:solidFill>
                <a:latin typeface="Segoe Sans Display Semibold" pitchFamily="2" charset="0"/>
                <a:cs typeface="Segoe Sans Display Semibold" pitchFamily="2" charset="0"/>
              </a:rPr>
              <a:t>Seek feedback.</a:t>
            </a:r>
          </a:p>
          <a:p>
            <a:pPr defTabSz="761970">
              <a:lnSpc>
                <a:spcPct val="110000"/>
              </a:lnSpc>
              <a:spcBef>
                <a:spcPts val="250"/>
              </a:spcBef>
              <a:spcAft>
                <a:spcPts val="500"/>
              </a:spcAft>
            </a:pPr>
            <a:r>
              <a:rPr lang="en-US" sz="1000" spc="-17">
                <a:solidFill>
                  <a:srgbClr val="091F2C"/>
                </a:solidFill>
                <a:latin typeface="Segoe Sans Text" pitchFamily="2" charset="0"/>
                <a:cs typeface="Segoe Sans Text" pitchFamily="2" charset="0"/>
              </a:rPr>
              <a:t>Seek feedback and leverage to enhance future events.</a:t>
            </a:r>
            <a:r>
              <a:rPr lang="en-US" sz="1000" spc="-4">
                <a:solidFill>
                  <a:srgbClr val="091F2C"/>
                </a:solidFill>
                <a:latin typeface="Segoe Sans Text" pitchFamily="2" charset="0"/>
                <a:cs typeface="Segoe Sans Text" pitchFamily="2" charset="0"/>
              </a:rPr>
              <a:t> </a:t>
            </a:r>
          </a:p>
        </p:txBody>
      </p:sp>
      <p:sp>
        <p:nvSpPr>
          <p:cNvPr id="12" name="TextBox 11">
            <a:extLst>
              <a:ext uri="{FF2B5EF4-FFF2-40B4-BE49-F238E27FC236}">
                <a16:creationId xmlns:a16="http://schemas.microsoft.com/office/drawing/2014/main" id="{6541D4DD-9840-7AB6-A49F-2172043777E6}"/>
              </a:ext>
            </a:extLst>
          </p:cNvPr>
          <p:cNvSpPr txBox="1"/>
          <p:nvPr>
            <p:extLst>
              <p:ext uri="{1162E1C5-73C7-4A58-AE30-91384D911F3F}">
                <p184:classification xmlns:p184="http://schemas.microsoft.com/office/powerpoint/2018/4/main" val="ftr"/>
              </p:ext>
            </p:extLst>
          </p:nvPr>
        </p:nvSpPr>
        <p:spPr>
          <a:xfrm>
            <a:off x="486016" y="6573893"/>
            <a:ext cx="1828800" cy="102657"/>
          </a:xfrm>
          <a:prstGeom prst="rect">
            <a:avLst/>
          </a:prstGeom>
        </p:spPr>
        <p:txBody>
          <a:bodyPr horzOverflow="overflow"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a:ln>
                  <a:noFill/>
                </a:ln>
                <a:effectLst/>
                <a:uLnTx/>
                <a:uFillTx/>
                <a:latin typeface="Segoe Sans Small" pitchFamily="2" charset="0"/>
                <a:ea typeface="+mn-ea"/>
                <a:cs typeface="Segoe Sans Small" pitchFamily="2" charset="0"/>
              </a:rPr>
              <a:t>FEBRUARY 2024</a:t>
            </a:r>
          </a:p>
        </p:txBody>
      </p:sp>
      <p:sp>
        <p:nvSpPr>
          <p:cNvPr id="2" name="TextBox 1">
            <a:extLst>
              <a:ext uri="{FF2B5EF4-FFF2-40B4-BE49-F238E27FC236}">
                <a16:creationId xmlns:a16="http://schemas.microsoft.com/office/drawing/2014/main" id="{4ED4A936-F3CF-B1F5-1ECF-10BEA8ADB213}"/>
              </a:ext>
            </a:extLst>
          </p:cNvPr>
          <p:cNvSpPr txBox="1"/>
          <p:nvPr>
            <p:extLst>
              <p:ext uri="{1162E1C5-73C7-4A58-AE30-91384D911F3F}">
                <p184:classification xmlns:p184="http://schemas.microsoft.com/office/powerpoint/2018/4/main" val="ftr"/>
              </p:ext>
            </p:extLst>
          </p:nvPr>
        </p:nvSpPr>
        <p:spPr>
          <a:xfrm>
            <a:off x="5181600" y="6573893"/>
            <a:ext cx="1828800" cy="102657"/>
          </a:xfrm>
          <a:prstGeom prst="rect">
            <a:avLst/>
          </a:prstGeom>
        </p:spPr>
        <p:txBody>
          <a:bodyPr horzOverflow="overflow" lIns="0" tIns="0" rIns="0" bIns="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667" b="1" i="0" u="none" strike="noStrike" kern="1200" cap="none" spc="0" normalizeH="0" baseline="0" noProof="0">
                <a:ln>
                  <a:noFill/>
                </a:ln>
                <a:effectLst/>
                <a:uLnTx/>
                <a:uFillTx/>
                <a:latin typeface="Segoe Sans Small" pitchFamily="2" charset="0"/>
                <a:ea typeface="+mn-ea"/>
                <a:cs typeface="Segoe Sans Small" pitchFamily="2" charset="0"/>
              </a:rPr>
              <a:t>CLASSIFIED AS MICROSOFT CONFIDENTIAL</a:t>
            </a:r>
          </a:p>
        </p:txBody>
      </p:sp>
    </p:spTree>
    <p:custDataLst>
      <p:tags r:id="rId1"/>
    </p:custDataLst>
    <p:extLst>
      <p:ext uri="{BB962C8B-B14F-4D97-AF65-F5344CB8AC3E}">
        <p14:creationId xmlns:p14="http://schemas.microsoft.com/office/powerpoint/2010/main" val="16484978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2E2F2E"/>
        </a:solidFill>
        <a:effectLst/>
      </p:bgPr>
    </p:bg>
    <p:spTree>
      <p:nvGrpSpPr>
        <p:cNvPr id="1" name="">
          <a:extLst>
            <a:ext uri="{FF2B5EF4-FFF2-40B4-BE49-F238E27FC236}">
              <a16:creationId xmlns:a16="http://schemas.microsoft.com/office/drawing/2014/main" id="{B2332DD8-4574-00B7-FEE2-72A68E119BB0}"/>
            </a:ext>
          </a:extLst>
        </p:cNvPr>
        <p:cNvGrpSpPr/>
        <p:nvPr/>
      </p:nvGrpSpPr>
      <p:grpSpPr>
        <a:xfrm>
          <a:off x="0" y="0"/>
          <a:ext cx="0" cy="0"/>
          <a:chOff x="0" y="0"/>
          <a:chExt cx="0" cy="0"/>
        </a:xfrm>
      </p:grpSpPr>
      <p:sp>
        <p:nvSpPr>
          <p:cNvPr id="9" name="Title 13">
            <a:extLst>
              <a:ext uri="{FF2B5EF4-FFF2-40B4-BE49-F238E27FC236}">
                <a16:creationId xmlns:a16="http://schemas.microsoft.com/office/drawing/2014/main" id="{D5BFBAB9-0903-E332-AEA4-60515691E18A}"/>
              </a:ext>
            </a:extLst>
          </p:cNvPr>
          <p:cNvSpPr txBox="1">
            <a:spLocks noGrp="1"/>
          </p:cNvSpPr>
          <p:nvPr>
            <p:ph type="title" idx="4294967295"/>
          </p:nvPr>
        </p:nvSpPr>
        <p:spPr>
          <a:xfrm>
            <a:off x="476249" y="476251"/>
            <a:ext cx="3670237" cy="2627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defRPr lang="en-US" sz="833" b="0" i="0" cap="all" spc="17" baseline="0">
                <a:solidFill>
                  <a:schemeClr val="bg1"/>
                </a:solidFill>
                <a:latin typeface="Segoe Sans Small" pitchFamily="2" charset="0"/>
                <a:ea typeface="+mj-ea"/>
                <a:cs typeface="Segoe Sans Small" pitchFamily="2" charset="0"/>
              </a:defRPr>
            </a:lvl1pPr>
          </a:lstStyle>
          <a:p>
            <a:pPr marL="0" marR="0" lvl="0" indent="0" defTabSz="761970" fontAlgn="auto">
              <a:lnSpc>
                <a:spcPct val="110000"/>
              </a:lnSpc>
              <a:spcBef>
                <a:spcPts val="250"/>
              </a:spcBef>
              <a:spcAft>
                <a:spcPts val="500"/>
              </a:spcAft>
              <a:buClrTx/>
              <a:buSzTx/>
              <a:tabLst/>
              <a:defRPr/>
            </a:pPr>
            <a:r>
              <a:rPr lang="en-US" sz="1333" b="1" spc="25">
                <a:latin typeface="Segoe Sans Display Semibold" pitchFamily="2" charset="0"/>
                <a:ea typeface="+mn-ea"/>
                <a:cs typeface="Segoe Sans Display Semibold" pitchFamily="2" charset="0"/>
              </a:rPr>
              <a:t>ADDITIONAL RESOURCES</a:t>
            </a:r>
          </a:p>
        </p:txBody>
      </p:sp>
      <p:sp>
        <p:nvSpPr>
          <p:cNvPr id="60" name="Shape &amp; color instruciton text box">
            <a:extLst>
              <a:ext uri="{FF2B5EF4-FFF2-40B4-BE49-F238E27FC236}">
                <a16:creationId xmlns:a16="http://schemas.microsoft.com/office/drawing/2014/main" id="{AE0DAB66-C8C5-88C7-39D4-76D80831583A}"/>
              </a:ext>
            </a:extLst>
          </p:cNvPr>
          <p:cNvSpPr txBox="1">
            <a:spLocks/>
          </p:cNvSpPr>
          <p:nvPr/>
        </p:nvSpPr>
        <p:spPr>
          <a:xfrm>
            <a:off x="661380" y="1581150"/>
            <a:ext cx="2222915" cy="3544147"/>
          </a:xfrm>
          <a:prstGeom prst="rect">
            <a:avLst/>
          </a:prstGeom>
        </p:spPr>
        <p:txBody>
          <a:bodyPr lIns="0" tIns="0" rIns="0" bIns="0"/>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03827">
              <a:lnSpc>
                <a:spcPct val="100000"/>
              </a:lnSpc>
              <a:spcBef>
                <a:spcPts val="600"/>
              </a:spcBef>
              <a:spcAft>
                <a:spcPts val="600"/>
              </a:spcAft>
              <a:buNone/>
              <a:defRPr/>
            </a:pPr>
            <a:r>
              <a:rPr lang="en-US" sz="1200">
                <a:solidFill>
                  <a:srgbClr val="FFFFFF"/>
                </a:solidFill>
                <a:latin typeface="Segoe UI Semibold"/>
                <a:cs typeface="Segoe UI Semibold" panose="020B0702040204020203" pitchFamily="34" charset="0"/>
              </a:rPr>
              <a:t>American Sign Language interpreters</a:t>
            </a:r>
          </a:p>
          <a:p>
            <a:pPr marL="0" indent="0" defTabSz="903827">
              <a:lnSpc>
                <a:spcPct val="100000"/>
              </a:lnSpc>
              <a:spcBef>
                <a:spcPts val="0"/>
              </a:spcBef>
              <a:spcAft>
                <a:spcPts val="600"/>
              </a:spcAft>
              <a:buNone/>
              <a:defRPr/>
            </a:pPr>
            <a:r>
              <a:rPr lang="en-US" sz="1000">
                <a:solidFill>
                  <a:schemeClr val="bg1"/>
                </a:solidFill>
                <a:latin typeface="+mn-lt"/>
                <a:hlinkClick r:id="rId4">
                  <a:extLst>
                    <a:ext uri="{A12FA001-AC4F-418D-AE19-62706E023703}">
                      <ahyp:hlinkClr xmlns:ahyp="http://schemas.microsoft.com/office/drawing/2018/hyperlinkcolor" val="tx"/>
                    </a:ext>
                  </a:extLst>
                </a:hlinkClick>
              </a:rPr>
              <a:t>U.S. deaf and hard-of-hearing access services</a:t>
            </a:r>
            <a:endParaRPr lang="en-US" sz="1000">
              <a:solidFill>
                <a:schemeClr val="bg1"/>
              </a:solidFill>
              <a:latin typeface="+mn-lt"/>
              <a:cs typeface="Segoe UI Semibold" panose="020B0702040204020203" pitchFamily="34" charset="0"/>
            </a:endParaRPr>
          </a:p>
          <a:p>
            <a:pPr marL="0" marR="0" lvl="0" indent="0" algn="l" defTabSz="903827" rtl="0" eaLnBrk="1" fontAlgn="auto" latinLnBrk="0" hangingPunct="1">
              <a:lnSpc>
                <a:spcPct val="100000"/>
              </a:lnSpc>
              <a:spcBef>
                <a:spcPct val="20000"/>
              </a:spcBef>
              <a:spcAft>
                <a:spcPts val="0"/>
              </a:spcAft>
              <a:buClrTx/>
              <a:buSzPct val="90000"/>
              <a:buFont typeface="Arial" pitchFamily="34" charset="0"/>
              <a:buNone/>
              <a:tabLst/>
              <a:defRPr/>
            </a:pPr>
            <a:endParaRPr kumimoji="0" lang="en-US" sz="1000" b="0" i="1" u="none" strike="noStrike" kern="1200" cap="none" spc="0" normalizeH="0" baseline="0" noProof="0">
              <a:ln>
                <a:noFill/>
              </a:ln>
              <a:solidFill>
                <a:srgbClr val="FFFFFF"/>
              </a:solidFill>
              <a:effectLst/>
              <a:uLnTx/>
              <a:uFillTx/>
              <a:latin typeface="+mn-lt"/>
              <a:ea typeface="+mn-ea"/>
              <a:cs typeface="+mn-cs"/>
            </a:endParaRPr>
          </a:p>
        </p:txBody>
      </p:sp>
      <p:sp>
        <p:nvSpPr>
          <p:cNvPr id="76" name="Alt Text instruction text box">
            <a:extLst>
              <a:ext uri="{FF2B5EF4-FFF2-40B4-BE49-F238E27FC236}">
                <a16:creationId xmlns:a16="http://schemas.microsoft.com/office/drawing/2014/main" id="{1401CB89-005D-C5DF-D6A6-390B485281F7}"/>
              </a:ext>
            </a:extLst>
          </p:cNvPr>
          <p:cNvSpPr txBox="1">
            <a:spLocks/>
          </p:cNvSpPr>
          <p:nvPr/>
        </p:nvSpPr>
        <p:spPr>
          <a:xfrm>
            <a:off x="3545674" y="1581149"/>
            <a:ext cx="2222915" cy="3544147"/>
          </a:xfrm>
          <a:prstGeom prst="rect">
            <a:avLst/>
          </a:prstGeom>
        </p:spPr>
        <p:txBody>
          <a:bodyPr lIns="0" tIns="0" rIns="0" bIns="0"/>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600"/>
              </a:spcAft>
              <a:buClrTx/>
              <a:buSzPct val="90000"/>
              <a:buFont typeface="Arial" pitchFamily="34" charset="0"/>
              <a:buNone/>
              <a:tabLst/>
              <a:defRPr/>
            </a:pPr>
            <a:r>
              <a:rPr kumimoji="0" lang="en-US" sz="1200" b="0" i="0" u="none" strike="noStrike" kern="1200" cap="none" spc="0" normalizeH="0" baseline="0" noProof="0">
                <a:ln>
                  <a:noFill/>
                </a:ln>
                <a:solidFill>
                  <a:srgbClr val="FFFFFF"/>
                </a:solidFill>
                <a:effectLst/>
                <a:uLnTx/>
                <a:uFillTx/>
                <a:latin typeface="Segoe UI Semibold"/>
                <a:ea typeface="Segoe UI Semibold" charset="0"/>
                <a:cs typeface="Segoe UI Semibold" panose="020B0702040204020203" pitchFamily="34" charset="0"/>
              </a:rPr>
              <a:t>Braille printing</a:t>
            </a:r>
          </a:p>
          <a:p>
            <a:pPr marL="0" lvl="0" indent="0" defTabSz="914367">
              <a:lnSpc>
                <a:spcPct val="100000"/>
              </a:lnSpc>
              <a:spcBef>
                <a:spcPts val="0"/>
              </a:spcBef>
              <a:spcAft>
                <a:spcPts val="600"/>
              </a:spcAft>
              <a:buNone/>
              <a:defRPr/>
            </a:pPr>
            <a:r>
              <a:rPr lang="en-US" sz="1000">
                <a:solidFill>
                  <a:schemeClr val="bg1"/>
                </a:solidFill>
                <a:latin typeface="Segoe UI"/>
                <a:cs typeface="Segoe UI" panose="020B0502040204020203" pitchFamily="34" charset="0"/>
                <a:hlinkClick r:id="rId5">
                  <a:extLst>
                    <a:ext uri="{A12FA001-AC4F-418D-AE19-62706E023703}">
                      <ahyp:hlinkClr xmlns:ahyp="http://schemas.microsoft.com/office/drawing/2018/hyperlinkcolor" val="tx"/>
                    </a:ext>
                  </a:extLst>
                </a:hlinkClick>
              </a:rPr>
              <a:t>Braille Works</a:t>
            </a:r>
            <a:endParaRPr lang="en-US" sz="1000">
              <a:solidFill>
                <a:schemeClr val="bg1"/>
              </a:solidFill>
              <a:latin typeface="Segoe UI"/>
              <a:cs typeface="Segoe UI" panose="020B0502040204020203" pitchFamily="34" charset="0"/>
            </a:endParaRPr>
          </a:p>
          <a:p>
            <a:pPr marL="0" lvl="0" indent="0" defTabSz="914367">
              <a:lnSpc>
                <a:spcPct val="100000"/>
              </a:lnSpc>
              <a:spcBef>
                <a:spcPts val="0"/>
              </a:spcBef>
              <a:spcAft>
                <a:spcPts val="600"/>
              </a:spcAft>
              <a:buNone/>
              <a:defRPr/>
            </a:pPr>
            <a:r>
              <a:rPr lang="en-US" sz="1000">
                <a:solidFill>
                  <a:schemeClr val="bg1"/>
                </a:solidFill>
                <a:latin typeface="Segoe UI"/>
                <a:cs typeface="Segoe UI" panose="020B0502040204020203" pitchFamily="34" charset="0"/>
                <a:hlinkClick r:id="rId6">
                  <a:extLst>
                    <a:ext uri="{A12FA001-AC4F-418D-AE19-62706E023703}">
                      <ahyp:hlinkClr xmlns:ahyp="http://schemas.microsoft.com/office/drawing/2018/hyperlinkcolor" val="tx"/>
                    </a:ext>
                  </a:extLst>
                </a:hlinkClick>
              </a:rPr>
              <a:t>Braille Access Center</a:t>
            </a:r>
            <a:endParaRPr lang="en-US" sz="1000">
              <a:solidFill>
                <a:schemeClr val="bg1"/>
              </a:solidFill>
              <a:latin typeface="Segoe UI"/>
              <a:cs typeface="Segoe UI" panose="020B0502040204020203" pitchFamily="34" charset="0"/>
            </a:endParaRPr>
          </a:p>
          <a:p>
            <a:pPr marL="0" lvl="0" indent="0" defTabSz="914367">
              <a:lnSpc>
                <a:spcPct val="100000"/>
              </a:lnSpc>
              <a:spcBef>
                <a:spcPts val="0"/>
              </a:spcBef>
              <a:spcAft>
                <a:spcPts val="1200"/>
              </a:spcAft>
              <a:buNone/>
              <a:defRPr/>
            </a:pPr>
            <a:r>
              <a:rPr lang="en-US" sz="1000">
                <a:solidFill>
                  <a:schemeClr val="bg1"/>
                </a:solidFill>
                <a:latin typeface="Segoe UI"/>
                <a:cs typeface="Segoe UI" panose="020B0502040204020203" pitchFamily="34" charset="0"/>
                <a:hlinkClick r:id="rId7">
                  <a:extLst>
                    <a:ext uri="{A12FA001-AC4F-418D-AE19-62706E023703}">
                      <ahyp:hlinkClr xmlns:ahyp="http://schemas.microsoft.com/office/drawing/2018/hyperlinkcolor" val="tx"/>
                    </a:ext>
                  </a:extLst>
                </a:hlinkClick>
              </a:rPr>
              <a:t>Braille Plus</a:t>
            </a:r>
            <a:endParaRPr lang="en-US" sz="1000">
              <a:solidFill>
                <a:schemeClr val="bg1"/>
              </a:solidFill>
              <a:latin typeface="Segoe UI"/>
              <a:cs typeface="Segoe UI" panose="020B0502040204020203" pitchFamily="34" charset="0"/>
            </a:endParaRPr>
          </a:p>
          <a:p>
            <a:pPr marL="0" indent="0" defTabSz="914367">
              <a:lnSpc>
                <a:spcPct val="100000"/>
              </a:lnSpc>
              <a:spcBef>
                <a:spcPts val="600"/>
              </a:spcBef>
              <a:spcAft>
                <a:spcPts val="600"/>
              </a:spcAft>
              <a:buNone/>
              <a:defRPr/>
            </a:pPr>
            <a:endParaRPr lang="en-US" sz="1200">
              <a:solidFill>
                <a:srgbClr val="FFFFFF"/>
              </a:solidFill>
              <a:latin typeface="Segoe UI Semibold"/>
              <a:cs typeface="Segoe UI Semibold" panose="020B0702040204020203" pitchFamily="34" charset="0"/>
            </a:endParaRPr>
          </a:p>
          <a:p>
            <a:pPr marL="0" indent="0" defTabSz="914367">
              <a:lnSpc>
                <a:spcPct val="100000"/>
              </a:lnSpc>
              <a:spcBef>
                <a:spcPts val="600"/>
              </a:spcBef>
              <a:spcAft>
                <a:spcPts val="600"/>
              </a:spcAft>
              <a:buNone/>
              <a:defRPr/>
            </a:pPr>
            <a:r>
              <a:rPr lang="en-US" sz="1200">
                <a:solidFill>
                  <a:srgbClr val="FFFFFF"/>
                </a:solidFill>
                <a:latin typeface="Segoe UI Semibold"/>
                <a:cs typeface="Segoe UI Semibold" panose="020B0702040204020203" pitchFamily="34" charset="0"/>
              </a:rPr>
              <a:t>Sighted guides</a:t>
            </a:r>
          </a:p>
          <a:p>
            <a:pPr marL="0" indent="0" defTabSz="914367">
              <a:lnSpc>
                <a:spcPct val="100000"/>
              </a:lnSpc>
              <a:spcBef>
                <a:spcPts val="0"/>
              </a:spcBef>
              <a:spcAft>
                <a:spcPts val="1200"/>
              </a:spcAft>
              <a:buNone/>
              <a:defRPr/>
            </a:pPr>
            <a:r>
              <a:rPr lang="en-US" sz="1000">
                <a:solidFill>
                  <a:schemeClr val="bg1"/>
                </a:solidFill>
                <a:latin typeface="Segoe UI"/>
                <a:cs typeface="Segoe UI" panose="020B0502040204020203" pitchFamily="34" charset="0"/>
                <a:hlinkClick r:id="rId8">
                  <a:extLst>
                    <a:ext uri="{A12FA001-AC4F-418D-AE19-62706E023703}">
                      <ahyp:hlinkClr xmlns:ahyp="http://schemas.microsoft.com/office/drawing/2018/hyperlinkcolor" val="tx"/>
                    </a:ext>
                  </a:extLst>
                </a:hlinkClick>
              </a:rPr>
              <a:t>Sighted guide techniques</a:t>
            </a:r>
            <a:endParaRPr lang="en-US" sz="1000">
              <a:solidFill>
                <a:schemeClr val="bg1"/>
              </a:solidFill>
              <a:latin typeface="Segoe UI"/>
              <a:cs typeface="Segoe UI" panose="020B0502040204020203" pitchFamily="34" charset="0"/>
            </a:endParaRPr>
          </a:p>
          <a:p>
            <a:pPr marL="0" lvl="0" indent="0" defTabSz="914367">
              <a:lnSpc>
                <a:spcPct val="100000"/>
              </a:lnSpc>
              <a:spcBef>
                <a:spcPts val="0"/>
              </a:spcBef>
              <a:spcAft>
                <a:spcPts val="600"/>
              </a:spcAft>
              <a:buNone/>
              <a:defRPr/>
            </a:pPr>
            <a:endParaRPr lang="en-US" sz="1000">
              <a:solidFill>
                <a:schemeClr val="bg1"/>
              </a:solidFill>
              <a:latin typeface="Segoe UI"/>
              <a:cs typeface="Segoe UI" panose="020B0502040204020203" pitchFamily="34" charset="0"/>
            </a:endParaRPr>
          </a:p>
          <a:p>
            <a:pPr marL="0" marR="0" lvl="0" indent="0" algn="l" defTabSz="914367" rtl="0" eaLnBrk="1" fontAlgn="auto" latinLnBrk="0" hangingPunct="1">
              <a:lnSpc>
                <a:spcPct val="100000"/>
              </a:lnSpc>
              <a:spcBef>
                <a:spcPts val="0"/>
              </a:spcBef>
              <a:spcAft>
                <a:spcPts val="600"/>
              </a:spcAft>
              <a:buClrTx/>
              <a:buSzPct val="90000"/>
              <a:buFont typeface="Arial" pitchFamily="34" charset="0"/>
              <a:buNone/>
              <a:tabLst/>
              <a:defRPr/>
            </a:pPr>
            <a:endParaRPr kumimoji="0" lang="en-US" sz="10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a:p>
            <a:pPr marL="0" marR="0" lvl="0" indent="0" algn="l" defTabSz="903827" rtl="0" eaLnBrk="1" fontAlgn="auto" latinLnBrk="0" hangingPunct="1">
              <a:lnSpc>
                <a:spcPct val="100000"/>
              </a:lnSpc>
              <a:spcBef>
                <a:spcPct val="20000"/>
              </a:spcBef>
              <a:spcAft>
                <a:spcPts val="0"/>
              </a:spcAft>
              <a:buClrTx/>
              <a:buSzPct val="90000"/>
              <a:buFont typeface="Arial" pitchFamily="34" charset="0"/>
              <a:buNone/>
              <a:tabLst/>
              <a:defRPr/>
            </a:pPr>
            <a:endParaRPr kumimoji="0" lang="en-US" sz="1000" b="0" i="0" u="none" strike="noStrike" kern="1200" cap="none" spc="0" normalizeH="0" baseline="0" noProof="0">
              <a:ln>
                <a:noFill/>
              </a:ln>
              <a:solidFill>
                <a:srgbClr val="FFFFFF"/>
              </a:solidFill>
              <a:effectLst/>
              <a:uLnTx/>
              <a:uFillTx/>
              <a:latin typeface="Segoe UI"/>
              <a:ea typeface="+mn-ea"/>
              <a:cs typeface="+mn-cs"/>
            </a:endParaRPr>
          </a:p>
        </p:txBody>
      </p:sp>
      <p:sp>
        <p:nvSpPr>
          <p:cNvPr id="77" name="Slide layouts text box">
            <a:extLst>
              <a:ext uri="{FF2B5EF4-FFF2-40B4-BE49-F238E27FC236}">
                <a16:creationId xmlns:a16="http://schemas.microsoft.com/office/drawing/2014/main" id="{073136CB-AE9C-0F98-BF05-0F63C5BC0DA0}"/>
              </a:ext>
            </a:extLst>
          </p:cNvPr>
          <p:cNvSpPr txBox="1">
            <a:spLocks/>
          </p:cNvSpPr>
          <p:nvPr/>
        </p:nvSpPr>
        <p:spPr>
          <a:xfrm>
            <a:off x="6429968" y="1507997"/>
            <a:ext cx="2219637" cy="4891840"/>
          </a:xfrm>
          <a:prstGeom prst="rect">
            <a:avLst/>
          </a:prstGeom>
        </p:spPr>
        <p:txBody>
          <a:bodyPr lIns="0" tIns="0" rIns="0" bIns="0"/>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600"/>
              </a:spcAft>
              <a:buClrTx/>
              <a:buSzPct val="90000"/>
              <a:buFont typeface="Arial" pitchFamily="34" charset="0"/>
              <a:buNone/>
              <a:tabLst/>
              <a:defRPr/>
            </a:pPr>
            <a:r>
              <a:rPr kumimoji="0" lang="en-US" sz="1200" b="0" i="0" u="none" strike="noStrike" kern="1200" cap="none" spc="0" normalizeH="0" baseline="0" noProof="0">
                <a:ln>
                  <a:noFill/>
                </a:ln>
                <a:solidFill>
                  <a:srgbClr val="FFFFFF"/>
                </a:solidFill>
                <a:effectLst/>
                <a:uLnTx/>
                <a:uFillTx/>
                <a:latin typeface="Segoe UI Semibold"/>
                <a:ea typeface="Segoe UI Semibold" charset="0"/>
                <a:cs typeface="Segoe UI Semibold" panose="020B0702040204020203" pitchFamily="34" charset="0"/>
              </a:rPr>
              <a:t>Inclusive event planning </a:t>
            </a:r>
          </a:p>
          <a:p>
            <a:pPr marL="0" indent="0" defTabSz="914367">
              <a:lnSpc>
                <a:spcPct val="100000"/>
              </a:lnSpc>
              <a:spcBef>
                <a:spcPts val="0"/>
              </a:spcBef>
              <a:spcAft>
                <a:spcPts val="600"/>
              </a:spcAft>
              <a:buNone/>
              <a:defRPr/>
            </a:pPr>
            <a:r>
              <a:rPr lang="en-US" sz="1000">
                <a:solidFill>
                  <a:schemeClr val="bg1"/>
                </a:solidFill>
                <a:latin typeface="Segoe UI"/>
                <a:cs typeface="Segoe UI" panose="020B0502040204020203" pitchFamily="34" charset="0"/>
                <a:hlinkClick r:id="rId9">
                  <a:extLst>
                    <a:ext uri="{A12FA001-AC4F-418D-AE19-62706E023703}">
                      <ahyp:hlinkClr xmlns:ahyp="http://schemas.microsoft.com/office/drawing/2018/hyperlinkcolor" val="tx"/>
                    </a:ext>
                  </a:extLst>
                </a:hlinkClick>
              </a:rPr>
              <a:t>Providing and Requesting Accommodations </a:t>
            </a:r>
            <a:r>
              <a:rPr lang="en-US" sz="1000">
                <a:solidFill>
                  <a:schemeClr val="bg1"/>
                </a:solidFill>
                <a:latin typeface="Segoe UI"/>
                <a:cs typeface="Segoe UI" panose="020B0502040204020203" pitchFamily="34" charset="0"/>
              </a:rPr>
              <a:t> (Video)</a:t>
            </a:r>
          </a:p>
          <a:p>
            <a:pPr marL="0" indent="0" defTabSz="914367">
              <a:lnSpc>
                <a:spcPct val="100000"/>
              </a:lnSpc>
              <a:spcBef>
                <a:spcPts val="0"/>
              </a:spcBef>
              <a:spcAft>
                <a:spcPts val="600"/>
              </a:spcAft>
              <a:buNone/>
              <a:defRPr/>
            </a:pPr>
            <a:r>
              <a:rPr lang="en-US" sz="1000">
                <a:solidFill>
                  <a:schemeClr val="bg1"/>
                </a:solidFill>
                <a:latin typeface="Segoe UI"/>
                <a:cs typeface="Segoe UI" panose="020B0502040204020203" pitchFamily="34" charset="0"/>
                <a:hlinkClick r:id="rId10">
                  <a:extLst>
                    <a:ext uri="{A12FA001-AC4F-418D-AE19-62706E023703}">
                      <ahyp:hlinkClr xmlns:ahyp="http://schemas.microsoft.com/office/drawing/2018/hyperlinkcolor" val="tx"/>
                    </a:ext>
                  </a:extLst>
                </a:hlinkClick>
              </a:rPr>
              <a:t>Tips for Captioning for Events </a:t>
            </a:r>
            <a:r>
              <a:rPr lang="en-US" sz="1000">
                <a:solidFill>
                  <a:schemeClr val="bg1"/>
                </a:solidFill>
                <a:latin typeface="Segoe UI"/>
                <a:cs typeface="Segoe UI" panose="020B0502040204020203" pitchFamily="34" charset="0"/>
              </a:rPr>
              <a:t> (Video)</a:t>
            </a:r>
          </a:p>
          <a:p>
            <a:pPr marL="0" indent="0" defTabSz="914367">
              <a:lnSpc>
                <a:spcPct val="100000"/>
              </a:lnSpc>
              <a:spcBef>
                <a:spcPts val="0"/>
              </a:spcBef>
              <a:spcAft>
                <a:spcPts val="600"/>
              </a:spcAft>
              <a:buNone/>
              <a:defRPr/>
            </a:pPr>
            <a:r>
              <a:rPr lang="en-US" sz="1000">
                <a:solidFill>
                  <a:schemeClr val="bg1"/>
                </a:solidFill>
                <a:latin typeface="Segoe UI"/>
                <a:cs typeface="Segoe UI" panose="020B0502040204020203" pitchFamily="34" charset="0"/>
                <a:hlinkClick r:id="rId11">
                  <a:extLst>
                    <a:ext uri="{A12FA001-AC4F-418D-AE19-62706E023703}">
                      <ahyp:hlinkClr xmlns:ahyp="http://schemas.microsoft.com/office/drawing/2018/hyperlinkcolor" val="tx"/>
                    </a:ext>
                  </a:extLst>
                </a:hlinkClick>
              </a:rPr>
              <a:t>Tips for Accessible Virtual Meetings </a:t>
            </a:r>
            <a:r>
              <a:rPr lang="en-US" sz="1000">
                <a:solidFill>
                  <a:schemeClr val="bg1"/>
                </a:solidFill>
                <a:latin typeface="Segoe UI"/>
                <a:cs typeface="Segoe UI" panose="020B0502040204020203" pitchFamily="34" charset="0"/>
              </a:rPr>
              <a:t>(Video)</a:t>
            </a:r>
          </a:p>
          <a:p>
            <a:pPr marL="0" indent="0" defTabSz="914367">
              <a:lnSpc>
                <a:spcPct val="100000"/>
              </a:lnSpc>
              <a:spcBef>
                <a:spcPts val="0"/>
              </a:spcBef>
              <a:spcAft>
                <a:spcPts val="600"/>
              </a:spcAft>
              <a:buNone/>
              <a:defRPr/>
            </a:pPr>
            <a:r>
              <a:rPr lang="en-US" sz="1000">
                <a:solidFill>
                  <a:schemeClr val="bg1"/>
                </a:solidFill>
                <a:latin typeface="Segoe UI"/>
                <a:cs typeface="Segoe UI" panose="020B0502040204020203" pitchFamily="34" charset="0"/>
                <a:hlinkClick r:id="rId12">
                  <a:extLst>
                    <a:ext uri="{A12FA001-AC4F-418D-AE19-62706E023703}">
                      <ahyp:hlinkClr xmlns:ahyp="http://schemas.microsoft.com/office/drawing/2018/hyperlinkcolor" val="tx"/>
                    </a:ext>
                  </a:extLst>
                </a:hlinkClick>
              </a:rPr>
              <a:t>Why Captions Matter </a:t>
            </a:r>
            <a:r>
              <a:rPr lang="en-US" sz="1000">
                <a:solidFill>
                  <a:schemeClr val="bg1"/>
                </a:solidFill>
                <a:latin typeface="Segoe UI"/>
                <a:cs typeface="Segoe UI" panose="020B0502040204020203" pitchFamily="34" charset="0"/>
              </a:rPr>
              <a:t> (Video)</a:t>
            </a:r>
          </a:p>
          <a:p>
            <a:pPr marL="0" indent="0" defTabSz="914367">
              <a:lnSpc>
                <a:spcPct val="100000"/>
              </a:lnSpc>
              <a:spcBef>
                <a:spcPts val="0"/>
              </a:spcBef>
              <a:spcAft>
                <a:spcPts val="600"/>
              </a:spcAft>
              <a:buNone/>
              <a:defRPr/>
            </a:pPr>
            <a:r>
              <a:rPr lang="en-US" sz="1000">
                <a:solidFill>
                  <a:schemeClr val="bg1"/>
                </a:solidFill>
                <a:latin typeface="Segoe UI"/>
                <a:cs typeface="Segoe UI" panose="020B0502040204020203" pitchFamily="34" charset="0"/>
                <a:hlinkClick r:id="rId13">
                  <a:extLst>
                    <a:ext uri="{A12FA001-AC4F-418D-AE19-62706E023703}">
                      <ahyp:hlinkClr xmlns:ahyp="http://schemas.microsoft.com/office/drawing/2018/hyperlinkcolor" val="tx"/>
                    </a:ext>
                  </a:extLst>
                </a:hlinkClick>
              </a:rPr>
              <a:t>Text Alternatives At-a-Glance </a:t>
            </a:r>
            <a:r>
              <a:rPr lang="en-US" sz="1000">
                <a:solidFill>
                  <a:schemeClr val="bg1"/>
                </a:solidFill>
                <a:latin typeface="Segoe UI"/>
                <a:cs typeface="Segoe UI" panose="020B0502040204020203" pitchFamily="34" charset="0"/>
              </a:rPr>
              <a:t> (Video)</a:t>
            </a:r>
          </a:p>
          <a:p>
            <a:pPr marL="0" indent="0" defTabSz="914367">
              <a:lnSpc>
                <a:spcPct val="100000"/>
              </a:lnSpc>
              <a:spcBef>
                <a:spcPts val="0"/>
              </a:spcBef>
              <a:spcAft>
                <a:spcPts val="600"/>
              </a:spcAft>
              <a:buNone/>
              <a:defRPr/>
            </a:pPr>
            <a:r>
              <a:rPr lang="en-US" sz="1000">
                <a:solidFill>
                  <a:schemeClr val="bg1"/>
                </a:solidFill>
                <a:latin typeface="Segoe UI"/>
                <a:cs typeface="Segoe UI" panose="020B0502040204020203" pitchFamily="34" charset="0"/>
                <a:hlinkClick r:id="rId14">
                  <a:extLst>
                    <a:ext uri="{A12FA001-AC4F-418D-AE19-62706E023703}">
                      <ahyp:hlinkClr xmlns:ahyp="http://schemas.microsoft.com/office/drawing/2018/hyperlinkcolor" val="tx"/>
                    </a:ext>
                  </a:extLst>
                </a:hlinkClick>
              </a:rPr>
              <a:t>Audio Descriptions At-a-Glance </a:t>
            </a:r>
            <a:r>
              <a:rPr lang="en-US" sz="1000">
                <a:solidFill>
                  <a:schemeClr val="bg1"/>
                </a:solidFill>
                <a:latin typeface="Segoe UI"/>
                <a:cs typeface="Segoe UI" panose="020B0502040204020203" pitchFamily="34" charset="0"/>
              </a:rPr>
              <a:t>(Video)</a:t>
            </a:r>
          </a:p>
          <a:p>
            <a:pPr marL="0" indent="0" defTabSz="914367">
              <a:lnSpc>
                <a:spcPct val="100000"/>
              </a:lnSpc>
              <a:spcBef>
                <a:spcPts val="0"/>
              </a:spcBef>
              <a:spcAft>
                <a:spcPts val="600"/>
              </a:spcAft>
              <a:buNone/>
              <a:defRPr/>
            </a:pPr>
            <a:r>
              <a:rPr lang="en-US" sz="1000">
                <a:solidFill>
                  <a:schemeClr val="bg1"/>
                </a:solidFill>
                <a:latin typeface="Segoe UI"/>
                <a:cs typeface="Segoe UI" panose="020B0502040204020203" pitchFamily="34" charset="0"/>
                <a:hlinkClick r:id="rId15">
                  <a:extLst>
                    <a:ext uri="{A12FA001-AC4F-418D-AE19-62706E023703}">
                      <ahyp:hlinkClr xmlns:ahyp="http://schemas.microsoft.com/office/drawing/2018/hyperlinkcolor" val="tx"/>
                    </a:ext>
                  </a:extLst>
                </a:hlinkClick>
              </a:rPr>
              <a:t>Inclusive Presentation Skills </a:t>
            </a:r>
            <a:r>
              <a:rPr lang="en-US" sz="1000">
                <a:solidFill>
                  <a:schemeClr val="bg1"/>
                </a:solidFill>
                <a:latin typeface="Segoe UI"/>
                <a:cs typeface="Segoe UI" panose="020B0502040204020203" pitchFamily="34" charset="0"/>
              </a:rPr>
              <a:t>(Video)</a:t>
            </a:r>
          </a:p>
          <a:p>
            <a:pPr marL="0" indent="0" defTabSz="932742">
              <a:lnSpc>
                <a:spcPct val="90000"/>
              </a:lnSpc>
              <a:spcBef>
                <a:spcPts val="600"/>
              </a:spcBef>
              <a:buSzPct val="90000"/>
              <a:buNone/>
            </a:pPr>
            <a:r>
              <a:rPr lang="en-US" sz="1000" u="sng" kern="1200" spc="0" baseline="0">
                <a:solidFill>
                  <a:schemeClr val="bg1"/>
                </a:solidFill>
                <a:effectLst/>
                <a:latin typeface="+mn-lt"/>
                <a:ea typeface="+mn-ea"/>
                <a:cs typeface="Segoe UI" panose="020B0502040204020203" pitchFamily="34" charset="0"/>
                <a:hlinkClick r:id="rId16">
                  <a:extLst>
                    <a:ext uri="{A12FA001-AC4F-418D-AE19-62706E023703}">
                      <ahyp:hlinkClr xmlns:ahyp="http://schemas.microsoft.com/office/drawing/2018/hyperlinkcolor" val="tx"/>
                    </a:ext>
                  </a:extLst>
                </a:hlinkClick>
              </a:rPr>
              <a:t>Accessibility at-a-glance</a:t>
            </a:r>
            <a:r>
              <a:rPr lang="en-US" sz="1000" u="sng" kern="1200" spc="0" baseline="0">
                <a:solidFill>
                  <a:schemeClr val="bg1"/>
                </a:solidFill>
                <a:effectLst/>
                <a:latin typeface="+mn-lt"/>
                <a:ea typeface="+mn-ea"/>
                <a:cs typeface="Segoe UI" panose="020B0502040204020203" pitchFamily="34" charset="0"/>
              </a:rPr>
              <a:t> </a:t>
            </a:r>
            <a:r>
              <a:rPr lang="en-US" sz="1000" kern="1200" spc="0" baseline="0">
                <a:solidFill>
                  <a:schemeClr val="bg1"/>
                </a:solidFill>
                <a:effectLst/>
                <a:latin typeface="+mn-lt"/>
                <a:ea typeface="+mn-ea"/>
                <a:cs typeface="Segoe UI" panose="020B0502040204020203" pitchFamily="34" charset="0"/>
              </a:rPr>
              <a:t>(Video)</a:t>
            </a:r>
          </a:p>
          <a:p>
            <a:pPr marL="0" indent="0" defTabSz="932742">
              <a:lnSpc>
                <a:spcPct val="90000"/>
              </a:lnSpc>
              <a:spcBef>
                <a:spcPts val="600"/>
              </a:spcBef>
              <a:buSzPct val="90000"/>
              <a:buNone/>
            </a:pPr>
            <a:r>
              <a:rPr lang="en-US" sz="1000" u="sng" kern="1200" spc="0" baseline="0">
                <a:solidFill>
                  <a:schemeClr val="bg1"/>
                </a:solidFill>
                <a:effectLst/>
                <a:latin typeface="+mn-lt"/>
                <a:ea typeface="+mn-ea"/>
                <a:cs typeface="Segoe UI" panose="020B0502040204020203" pitchFamily="34" charset="0"/>
                <a:hlinkClick r:id="rId17">
                  <a:extLst>
                    <a:ext uri="{A12FA001-AC4F-418D-AE19-62706E023703}">
                      <ahyp:hlinkClr xmlns:ahyp="http://schemas.microsoft.com/office/drawing/2018/hyperlinkcolor" val="tx"/>
                    </a:ext>
                  </a:extLst>
                </a:hlinkClick>
              </a:rPr>
              <a:t>Creating accessible content toolkit</a:t>
            </a:r>
            <a:endParaRPr lang="en-US" sz="1000" kern="1200" spc="0" baseline="0">
              <a:solidFill>
                <a:schemeClr val="bg1"/>
              </a:solidFill>
              <a:effectLst/>
              <a:latin typeface="+mn-lt"/>
              <a:ea typeface="+mn-ea"/>
              <a:cs typeface="Segoe UI" panose="020B0502040204020203" pitchFamily="34" charset="0"/>
            </a:endParaRPr>
          </a:p>
          <a:p>
            <a:pPr marL="0" indent="0" defTabSz="932742">
              <a:lnSpc>
                <a:spcPct val="90000"/>
              </a:lnSpc>
              <a:spcBef>
                <a:spcPts val="600"/>
              </a:spcBef>
              <a:buSzPct val="90000"/>
              <a:buNone/>
            </a:pPr>
            <a:r>
              <a:rPr lang="en-US" sz="1000" u="sng" kern="1200" spc="0" baseline="0">
                <a:solidFill>
                  <a:schemeClr val="bg1"/>
                </a:solidFill>
                <a:effectLst/>
                <a:latin typeface="+mn-lt"/>
                <a:ea typeface="+mn-ea"/>
                <a:cs typeface="Segoe UI" panose="020B0502040204020203" pitchFamily="34" charset="0"/>
                <a:hlinkClick r:id="rId18">
                  <a:extLst>
                    <a:ext uri="{A12FA001-AC4F-418D-AE19-62706E023703}">
                      <ahyp:hlinkClr xmlns:ahyp="http://schemas.microsoft.com/office/drawing/2018/hyperlinkcolor" val="tx"/>
                    </a:ext>
                  </a:extLst>
                </a:hlinkClick>
              </a:rPr>
              <a:t>Creating an accessible PowerPoint</a:t>
            </a:r>
            <a:r>
              <a:rPr lang="en-US" sz="1000" kern="1200" spc="0" baseline="0">
                <a:solidFill>
                  <a:schemeClr val="bg1"/>
                </a:solidFill>
                <a:effectLst/>
                <a:latin typeface="+mn-lt"/>
                <a:ea typeface="+mn-ea"/>
                <a:cs typeface="Segoe UI" panose="020B0502040204020203" pitchFamily="34" charset="0"/>
              </a:rPr>
              <a:t> </a:t>
            </a:r>
          </a:p>
          <a:p>
            <a:pPr marL="0" indent="0" defTabSz="932742">
              <a:lnSpc>
                <a:spcPct val="90000"/>
              </a:lnSpc>
              <a:spcBef>
                <a:spcPts val="600"/>
              </a:spcBef>
              <a:buSzPct val="90000"/>
              <a:buNone/>
            </a:pPr>
            <a:r>
              <a:rPr lang="en-US" sz="1000" u="sng" kern="1200" spc="0" baseline="0">
                <a:solidFill>
                  <a:schemeClr val="bg1"/>
                </a:solidFill>
                <a:effectLst/>
                <a:latin typeface="+mn-lt"/>
                <a:ea typeface="+mn-ea"/>
                <a:cs typeface="Segoe UI" panose="020B0502040204020203" pitchFamily="34" charset="0"/>
                <a:hlinkClick r:id="rId19">
                  <a:extLst>
                    <a:ext uri="{A12FA001-AC4F-418D-AE19-62706E023703}">
                      <ahyp:hlinkClr xmlns:ahyp="http://schemas.microsoft.com/office/drawing/2018/hyperlinkcolor" val="tx"/>
                    </a:ext>
                  </a:extLst>
                </a:hlinkClick>
              </a:rPr>
              <a:t>Accessibility video training - Microsoft Support</a:t>
            </a:r>
            <a:r>
              <a:rPr lang="en-US" sz="1000" u="sng" kern="1200" spc="0" baseline="0">
                <a:solidFill>
                  <a:schemeClr val="bg1"/>
                </a:solidFill>
                <a:effectLst/>
                <a:latin typeface="+mn-lt"/>
                <a:ea typeface="+mn-ea"/>
                <a:cs typeface="Segoe UI" panose="020B0502040204020203" pitchFamily="34" charset="0"/>
              </a:rPr>
              <a:t> </a:t>
            </a:r>
            <a:r>
              <a:rPr lang="en-US" sz="1000" kern="1200" spc="0" baseline="0">
                <a:solidFill>
                  <a:schemeClr val="bg1"/>
                </a:solidFill>
                <a:effectLst/>
                <a:latin typeface="+mn-lt"/>
                <a:ea typeface="+mn-ea"/>
                <a:cs typeface="Segoe UI" panose="020B0502040204020203" pitchFamily="34" charset="0"/>
              </a:rPr>
              <a:t>(Video)</a:t>
            </a:r>
          </a:p>
          <a:p>
            <a:pPr marL="0" indent="0" defTabSz="932742">
              <a:lnSpc>
                <a:spcPct val="90000"/>
              </a:lnSpc>
              <a:spcBef>
                <a:spcPts val="600"/>
              </a:spcBef>
              <a:buSzPct val="90000"/>
              <a:buNone/>
            </a:pPr>
            <a:r>
              <a:rPr lang="en-US" sz="1000" u="sng" kern="1200" spc="0" baseline="0">
                <a:solidFill>
                  <a:schemeClr val="bg1"/>
                </a:solidFill>
                <a:effectLst/>
                <a:latin typeface="+mn-lt"/>
                <a:ea typeface="+mn-ea"/>
                <a:cs typeface="Segoe UI" panose="020B0502040204020203" pitchFamily="34" charset="0"/>
                <a:hlinkClick r:id="rId20">
                  <a:extLst>
                    <a:ext uri="{A12FA001-AC4F-418D-AE19-62706E023703}">
                      <ahyp:hlinkClr xmlns:ahyp="http://schemas.microsoft.com/office/drawing/2018/hyperlinkcolor" val="tx"/>
                    </a:ext>
                  </a:extLst>
                </a:hlinkClick>
              </a:rPr>
              <a:t>PDF Accessibility training</a:t>
            </a:r>
            <a:r>
              <a:rPr lang="en-US" sz="1000" kern="1200" spc="0" baseline="0">
                <a:solidFill>
                  <a:schemeClr val="bg1"/>
                </a:solidFill>
                <a:effectLst/>
                <a:latin typeface="+mn-lt"/>
                <a:ea typeface="+mn-ea"/>
                <a:cs typeface="Segoe UI" panose="020B0502040204020203" pitchFamily="34" charset="0"/>
              </a:rPr>
              <a:t> (Video)</a:t>
            </a:r>
          </a:p>
          <a:p>
            <a:pPr marL="0" indent="0" defTabSz="932742">
              <a:lnSpc>
                <a:spcPct val="90000"/>
              </a:lnSpc>
              <a:spcBef>
                <a:spcPts val="600"/>
              </a:spcBef>
              <a:buSzPct val="90000"/>
              <a:buNone/>
            </a:pPr>
            <a:r>
              <a:rPr lang="en-US" sz="1000" u="sng" kern="1200" spc="0" baseline="0">
                <a:solidFill>
                  <a:schemeClr val="bg1"/>
                </a:solidFill>
                <a:effectLst/>
                <a:latin typeface="+mn-lt"/>
                <a:ea typeface="+mn-ea"/>
                <a:cs typeface="Segoe UI" panose="020B0502040204020203" pitchFamily="34" charset="0"/>
                <a:hlinkClick r:id="rId21">
                  <a:extLst>
                    <a:ext uri="{A12FA001-AC4F-418D-AE19-62706E023703}">
                      <ahyp:hlinkClr xmlns:ahyp="http://schemas.microsoft.com/office/drawing/2018/hyperlinkcolor" val="tx"/>
                    </a:ext>
                  </a:extLst>
                </a:hlinkClick>
              </a:rPr>
              <a:t>Microsoft accessibility home page</a:t>
            </a:r>
            <a:endParaRPr lang="en-US" sz="1000" kern="1200" spc="0" baseline="0">
              <a:solidFill>
                <a:schemeClr val="bg1"/>
              </a:solidFill>
              <a:effectLst/>
              <a:latin typeface="+mn-lt"/>
              <a:ea typeface="+mn-ea"/>
              <a:cs typeface="Segoe UI" panose="020B0502040204020203" pitchFamily="34" charset="0"/>
            </a:endParaRPr>
          </a:p>
          <a:p>
            <a:pPr marL="0" indent="0" defTabSz="932742">
              <a:lnSpc>
                <a:spcPct val="90000"/>
              </a:lnSpc>
              <a:spcBef>
                <a:spcPts val="600"/>
              </a:spcBef>
              <a:buSzPct val="90000"/>
              <a:buNone/>
            </a:pPr>
            <a:endParaRPr lang="en-US" sz="1000" kern="1200" spc="0" baseline="0">
              <a:solidFill>
                <a:schemeClr val="bg1"/>
              </a:solidFill>
              <a:effectLst/>
              <a:latin typeface="+mn-lt"/>
              <a:ea typeface="+mn-ea"/>
              <a:cs typeface="Segoe UI" panose="020B0502040204020203" pitchFamily="34" charset="0"/>
            </a:endParaRPr>
          </a:p>
          <a:p>
            <a:pPr marL="0" indent="0" defTabSz="914367">
              <a:lnSpc>
                <a:spcPct val="100000"/>
              </a:lnSpc>
              <a:spcBef>
                <a:spcPts val="0"/>
              </a:spcBef>
              <a:spcAft>
                <a:spcPts val="600"/>
              </a:spcAft>
              <a:buNone/>
              <a:defRPr/>
            </a:pPr>
            <a:endParaRPr lang="en-US" sz="1000">
              <a:solidFill>
                <a:schemeClr val="bg1"/>
              </a:solidFill>
              <a:latin typeface="Segoe UI"/>
              <a:cs typeface="Segoe UI" panose="020B0502040204020203" pitchFamily="34" charset="0"/>
            </a:endParaRPr>
          </a:p>
        </p:txBody>
      </p:sp>
      <p:sp>
        <p:nvSpPr>
          <p:cNvPr id="2" name="Slide layouts text box">
            <a:extLst>
              <a:ext uri="{FF2B5EF4-FFF2-40B4-BE49-F238E27FC236}">
                <a16:creationId xmlns:a16="http://schemas.microsoft.com/office/drawing/2014/main" id="{86333F57-F0E8-B4D9-5CD0-CF088FE3B77F}"/>
              </a:ext>
            </a:extLst>
          </p:cNvPr>
          <p:cNvSpPr txBox="1">
            <a:spLocks/>
          </p:cNvSpPr>
          <p:nvPr/>
        </p:nvSpPr>
        <p:spPr>
          <a:xfrm>
            <a:off x="9310984" y="1750906"/>
            <a:ext cx="2219637" cy="4891840"/>
          </a:xfrm>
          <a:prstGeom prst="rect">
            <a:avLst/>
          </a:prstGeom>
        </p:spPr>
        <p:txBody>
          <a:bodyPr lIns="0" tIns="0" rIns="0" bIns="0"/>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742">
              <a:lnSpc>
                <a:spcPct val="90000"/>
              </a:lnSpc>
              <a:spcBef>
                <a:spcPts val="600"/>
              </a:spcBef>
              <a:buSzPct val="90000"/>
              <a:buNone/>
            </a:pPr>
            <a:r>
              <a:rPr lang="en-US" sz="1000" u="sng" kern="1200" spc="0" baseline="0">
                <a:solidFill>
                  <a:schemeClr val="bg1"/>
                </a:solidFill>
                <a:effectLst/>
                <a:latin typeface="+mn-lt"/>
                <a:ea typeface="+mn-ea"/>
                <a:cs typeface="Segoe UI" panose="020B0502040204020203" pitchFamily="34" charset="0"/>
                <a:hlinkClick r:id="rId22">
                  <a:extLst>
                    <a:ext uri="{A12FA001-AC4F-418D-AE19-62706E023703}">
                      <ahyp:hlinkClr xmlns:ahyp="http://schemas.microsoft.com/office/drawing/2018/hyperlinkcolor" val="tx"/>
                    </a:ext>
                  </a:extLst>
                </a:hlinkClick>
              </a:rPr>
              <a:t>Office accessibility</a:t>
            </a:r>
            <a:endParaRPr lang="en-US" sz="1000" kern="1200" spc="0" baseline="0">
              <a:solidFill>
                <a:schemeClr val="bg1"/>
              </a:solidFill>
              <a:effectLst/>
              <a:latin typeface="+mn-lt"/>
              <a:ea typeface="+mn-ea"/>
              <a:cs typeface="Segoe UI" panose="020B0502040204020203" pitchFamily="34" charset="0"/>
            </a:endParaRPr>
          </a:p>
          <a:p>
            <a:pPr marL="0" indent="0" defTabSz="932742">
              <a:lnSpc>
                <a:spcPct val="90000"/>
              </a:lnSpc>
              <a:spcBef>
                <a:spcPts val="600"/>
              </a:spcBef>
              <a:buSzPct val="90000"/>
              <a:buNone/>
            </a:pPr>
            <a:r>
              <a:rPr lang="en-US" sz="1000" u="sng" kern="1200" spc="0" baseline="0">
                <a:solidFill>
                  <a:schemeClr val="bg1"/>
                </a:solidFill>
                <a:effectLst/>
                <a:latin typeface="+mn-lt"/>
                <a:ea typeface="+mn-ea"/>
                <a:cs typeface="Segoe UI" panose="020B0502040204020203" pitchFamily="34" charset="0"/>
                <a:hlinkClick r:id="rId23">
                  <a:extLst>
                    <a:ext uri="{A12FA001-AC4F-418D-AE19-62706E023703}">
                      <ahyp:hlinkClr xmlns:ahyp="http://schemas.microsoft.com/office/drawing/2018/hyperlinkcolor" val="tx"/>
                    </a:ext>
                  </a:extLst>
                </a:hlinkClick>
              </a:rPr>
              <a:t>Windows accessibility</a:t>
            </a:r>
            <a:endParaRPr lang="en-US" sz="1000" kern="1200" spc="0" baseline="0">
              <a:solidFill>
                <a:schemeClr val="bg1"/>
              </a:solidFill>
              <a:effectLst/>
              <a:latin typeface="+mn-lt"/>
              <a:ea typeface="+mn-ea"/>
              <a:cs typeface="Segoe UI" panose="020B0502040204020203" pitchFamily="34" charset="0"/>
            </a:endParaRPr>
          </a:p>
          <a:p>
            <a:pPr marL="0" indent="0" defTabSz="932742">
              <a:lnSpc>
                <a:spcPct val="90000"/>
              </a:lnSpc>
              <a:spcBef>
                <a:spcPts val="600"/>
              </a:spcBef>
              <a:buSzPct val="90000"/>
              <a:buNone/>
            </a:pPr>
            <a:r>
              <a:rPr lang="en-US" sz="1000" u="sng" kern="1200" spc="0" baseline="0">
                <a:solidFill>
                  <a:schemeClr val="bg1"/>
                </a:solidFill>
                <a:effectLst/>
                <a:latin typeface="+mn-lt"/>
                <a:ea typeface="+mn-ea"/>
                <a:cs typeface="Segoe UI" panose="020B0502040204020203" pitchFamily="34" charset="0"/>
                <a:hlinkClick r:id="rId24">
                  <a:extLst>
                    <a:ext uri="{A12FA001-AC4F-418D-AE19-62706E023703}">
                      <ahyp:hlinkClr xmlns:ahyp="http://schemas.microsoft.com/office/drawing/2018/hyperlinkcolor" val="tx"/>
                    </a:ext>
                  </a:extLst>
                </a:hlinkClick>
              </a:rPr>
              <a:t>Ultimate guide to captioning</a:t>
            </a:r>
            <a:r>
              <a:rPr lang="en-US" sz="1000" u="sng" kern="1200" spc="0" baseline="0">
                <a:solidFill>
                  <a:schemeClr val="bg1"/>
                </a:solidFill>
                <a:effectLst/>
                <a:latin typeface="+mn-lt"/>
                <a:ea typeface="+mn-ea"/>
                <a:cs typeface="Segoe UI" panose="020B0502040204020203" pitchFamily="34" charset="0"/>
              </a:rPr>
              <a:t> and </a:t>
            </a:r>
            <a:r>
              <a:rPr lang="en-US" sz="1000" u="sng" kern="1200" spc="0" baseline="0">
                <a:solidFill>
                  <a:schemeClr val="bg1"/>
                </a:solidFill>
                <a:effectLst/>
                <a:latin typeface="+mn-lt"/>
                <a:ea typeface="+mn-ea"/>
                <a:cs typeface="Segoe UI" panose="020B0502040204020203" pitchFamily="34" charset="0"/>
                <a:hlinkClick r:id="rId25">
                  <a:extLst>
                    <a:ext uri="{A12FA001-AC4F-418D-AE19-62706E023703}">
                      <ahyp:hlinkClr xmlns:ahyp="http://schemas.microsoft.com/office/drawing/2018/hyperlinkcolor" val="tx"/>
                    </a:ext>
                  </a:extLst>
                </a:hlinkClick>
              </a:rPr>
              <a:t>audio description</a:t>
            </a:r>
            <a:r>
              <a:rPr lang="en-US" sz="1000" u="sng" kern="1200" spc="0" baseline="0">
                <a:solidFill>
                  <a:schemeClr val="bg1"/>
                </a:solidFill>
                <a:effectLst/>
                <a:latin typeface="+mn-lt"/>
                <a:ea typeface="+mn-ea"/>
                <a:cs typeface="Segoe UI" panose="020B0502040204020203" pitchFamily="34" charset="0"/>
              </a:rPr>
              <a:t> (3PlayMedia)​ </a:t>
            </a:r>
            <a:r>
              <a:rPr lang="en-US" sz="1000" kern="1200" spc="0" baseline="0">
                <a:solidFill>
                  <a:schemeClr val="bg1"/>
                </a:solidFill>
                <a:effectLst/>
                <a:latin typeface="+mn-lt"/>
                <a:ea typeface="+mn-ea"/>
                <a:cs typeface="Segoe UI" panose="020B0502040204020203" pitchFamily="34" charset="0"/>
              </a:rPr>
              <a:t>(Video)</a:t>
            </a:r>
          </a:p>
          <a:p>
            <a:pPr marL="0" indent="0" defTabSz="932742">
              <a:lnSpc>
                <a:spcPct val="90000"/>
              </a:lnSpc>
              <a:spcBef>
                <a:spcPts val="600"/>
              </a:spcBef>
              <a:buSzPct val="90000"/>
              <a:buNone/>
            </a:pPr>
            <a:r>
              <a:rPr lang="en-US" sz="1000" u="sng" kern="1200" spc="0" baseline="0">
                <a:solidFill>
                  <a:schemeClr val="bg1"/>
                </a:solidFill>
                <a:effectLst/>
                <a:latin typeface="+mn-lt"/>
                <a:ea typeface="+mn-ea"/>
                <a:cs typeface="Segoe UI" panose="020B0502040204020203" pitchFamily="34" charset="0"/>
                <a:hlinkClick r:id="rId26">
                  <a:extLst>
                    <a:ext uri="{A12FA001-AC4F-418D-AE19-62706E023703}">
                      <ahyp:hlinkClr xmlns:ahyp="http://schemas.microsoft.com/office/drawing/2018/hyperlinkcolor" val="tx"/>
                    </a:ext>
                  </a:extLst>
                </a:hlinkClick>
              </a:rPr>
              <a:t>Improve email accessibility - Microsoft Support</a:t>
            </a:r>
            <a:r>
              <a:rPr lang="en-US" sz="1000" u="sng" kern="1200" spc="0" baseline="0">
                <a:solidFill>
                  <a:schemeClr val="bg1"/>
                </a:solidFill>
                <a:effectLst/>
                <a:latin typeface="+mn-lt"/>
                <a:ea typeface="+mn-ea"/>
                <a:cs typeface="Segoe UI" panose="020B0502040204020203" pitchFamily="34" charset="0"/>
              </a:rPr>
              <a:t>​ </a:t>
            </a:r>
            <a:r>
              <a:rPr lang="en-US" sz="1000" kern="1200" spc="0" baseline="0">
                <a:solidFill>
                  <a:schemeClr val="bg1"/>
                </a:solidFill>
                <a:effectLst/>
                <a:latin typeface="+mn-lt"/>
                <a:ea typeface="+mn-ea"/>
                <a:cs typeface="Segoe UI" panose="020B0502040204020203" pitchFamily="34" charset="0"/>
              </a:rPr>
              <a:t>(Video)</a:t>
            </a:r>
          </a:p>
          <a:p>
            <a:pPr marL="0" indent="0" defTabSz="932742">
              <a:lnSpc>
                <a:spcPct val="90000"/>
              </a:lnSpc>
              <a:spcBef>
                <a:spcPts val="600"/>
              </a:spcBef>
              <a:buSzPct val="90000"/>
              <a:buNone/>
            </a:pPr>
            <a:r>
              <a:rPr lang="en-US" sz="1000" u="sng" kern="1200" spc="0" baseline="0">
                <a:solidFill>
                  <a:schemeClr val="bg1"/>
                </a:solidFill>
                <a:effectLst/>
                <a:latin typeface="+mn-lt"/>
                <a:ea typeface="+mn-ea"/>
                <a:cs typeface="Segoe UI" panose="020B0502040204020203" pitchFamily="34" charset="0"/>
                <a:hlinkClick r:id="rId27">
                  <a:extLst>
                    <a:ext uri="{A12FA001-AC4F-418D-AE19-62706E023703}">
                      <ahyp:hlinkClr xmlns:ahyp="http://schemas.microsoft.com/office/drawing/2018/hyperlinkcolor" val="tx"/>
                    </a:ext>
                  </a:extLst>
                </a:hlinkClick>
              </a:rPr>
              <a:t>Create accessible PowerPoint presentations</a:t>
            </a:r>
            <a:r>
              <a:rPr lang="en-US" sz="1000" u="sng" kern="1200" spc="0" baseline="0">
                <a:solidFill>
                  <a:schemeClr val="bg1"/>
                </a:solidFill>
                <a:effectLst/>
                <a:latin typeface="+mn-lt"/>
                <a:ea typeface="+mn-ea"/>
                <a:cs typeface="Segoe UI" panose="020B0502040204020203" pitchFamily="34" charset="0"/>
              </a:rPr>
              <a:t> </a:t>
            </a:r>
            <a:r>
              <a:rPr lang="en-US" sz="1000" kern="1200" spc="0" baseline="0">
                <a:solidFill>
                  <a:schemeClr val="bg1"/>
                </a:solidFill>
                <a:effectLst/>
                <a:latin typeface="+mn-lt"/>
                <a:ea typeface="+mn-ea"/>
                <a:cs typeface="Segoe UI" panose="020B0502040204020203" pitchFamily="34" charset="0"/>
              </a:rPr>
              <a:t>(Video)</a:t>
            </a:r>
            <a:endParaRPr lang="en-US" sz="1000">
              <a:solidFill>
                <a:schemeClr val="bg1"/>
              </a:solidFill>
              <a:latin typeface="Segoe UI"/>
              <a:cs typeface="Segoe UI" panose="020B0502040204020203" pitchFamily="34" charset="0"/>
            </a:endParaRPr>
          </a:p>
          <a:p>
            <a:pPr marL="0" indent="0" defTabSz="914367">
              <a:lnSpc>
                <a:spcPct val="100000"/>
              </a:lnSpc>
              <a:spcBef>
                <a:spcPts val="0"/>
              </a:spcBef>
              <a:spcAft>
                <a:spcPts val="600"/>
              </a:spcAft>
              <a:buNone/>
              <a:defRPr/>
            </a:pPr>
            <a:endParaRPr lang="en-US" sz="1000">
              <a:solidFill>
                <a:schemeClr val="bg1"/>
              </a:solidFill>
              <a:latin typeface="Segoe UI"/>
              <a:cs typeface="Segoe UI" panose="020B0502040204020203" pitchFamily="34" charset="0"/>
            </a:endParaRPr>
          </a:p>
        </p:txBody>
      </p:sp>
    </p:spTree>
    <p:custDataLst>
      <p:tags r:id="rId1"/>
    </p:custDataLst>
    <p:extLst>
      <p:ext uri="{BB962C8B-B14F-4D97-AF65-F5344CB8AC3E}">
        <p14:creationId xmlns:p14="http://schemas.microsoft.com/office/powerpoint/2010/main" val="441791570"/>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B2D9D969-DD2C-17E7-214E-3F95C34D8730}"/>
              </a:ext>
            </a:extLst>
          </p:cNvPr>
          <p:cNvSpPr txBox="1">
            <a:spLocks noGrp="1"/>
          </p:cNvSpPr>
          <p:nvPr>
            <p:ph type="title" idx="4294967295"/>
          </p:nvPr>
        </p:nvSpPr>
        <p:spPr>
          <a:xfrm>
            <a:off x="480786" y="1645825"/>
            <a:ext cx="7201418" cy="934016"/>
          </a:xfrm>
          <a:prstGeom prst="rect">
            <a:avLst/>
          </a:prstGeom>
          <a:noFill/>
          <a:ln>
            <a:noFill/>
            <a:prstDash/>
          </a:ln>
          <a:effectLst/>
        </p:spPr>
        <p:txBody>
          <a:bodyPr rot="0" spcFirstLastPara="0" vertOverflow="overflow" horzOverflow="overflow" vert="horz" wrap="square" lIns="0" tIns="10583" rIns="0" bIns="0" numCol="1" spcCol="0" rtlCol="0" fromWordArt="0" anchor="t" anchorCtr="0" forceAA="0" compatLnSpc="1">
            <a:prstTxWarp prst="textNoShape">
              <a:avLst/>
            </a:prstTxWarp>
            <a:spAutoFit/>
          </a:bodyPr>
          <a:lstStyle>
            <a:lvl1pPr>
              <a:defRPr b="1" i="0">
                <a:latin typeface="Segoe UI Semibold" charset="0"/>
                <a:ea typeface="+mj-ea"/>
                <a:cs typeface="Segoe UI Semibold" charset="0"/>
              </a:defRPr>
            </a:lvl1pPr>
          </a:lstStyle>
          <a:p>
            <a:pPr marL="10583" algn="l" defTabSz="761970" rtl="0">
              <a:spcBef>
                <a:spcPts val="83"/>
              </a:spcBef>
              <a:defRPr/>
            </a:pPr>
            <a:r>
              <a:rPr lang="en-US" sz="6000" b="0" spc="-29">
                <a:solidFill>
                  <a:srgbClr val="D59ED7"/>
                </a:solidFill>
                <a:latin typeface="Segoe Sans Display" pitchFamily="2" charset="0"/>
                <a:cs typeface="Segoe Sans Display" pitchFamily="2" charset="0"/>
              </a:rPr>
              <a:t>Thank you</a:t>
            </a:r>
            <a:endParaRPr lang="en-US" sz="6000" b="0">
              <a:solidFill>
                <a:srgbClr val="D59ED7"/>
              </a:solidFill>
              <a:latin typeface="Segoe Sans Display" pitchFamily="2" charset="0"/>
              <a:cs typeface="Segoe Sans Display" pitchFamily="2" charset="0"/>
            </a:endParaRPr>
          </a:p>
        </p:txBody>
      </p:sp>
      <p:sp>
        <p:nvSpPr>
          <p:cNvPr id="4" name="Text Box">
            <a:extLst>
              <a:ext uri="{FF2B5EF4-FFF2-40B4-BE49-F238E27FC236}">
                <a16:creationId xmlns:a16="http://schemas.microsoft.com/office/drawing/2014/main" id="{22CDA036-C1F8-1166-DC5A-89A89EBA3FC5}"/>
              </a:ext>
            </a:extLst>
          </p:cNvPr>
          <p:cNvSpPr txBox="1"/>
          <p:nvPr/>
        </p:nvSpPr>
        <p:spPr>
          <a:xfrm>
            <a:off x="480060" y="3441236"/>
            <a:ext cx="5314158" cy="897040"/>
          </a:xfrm>
          <a:prstGeom prst="rect">
            <a:avLst/>
          </a:prstGeom>
        </p:spPr>
        <p:txBody>
          <a:bodyPr vert="horz" wrap="square" lIns="0" tIns="0" rIns="0" bIns="0" rtlCol="0" anchor="t">
            <a:spAutoFit/>
          </a:bodyPr>
          <a:lstStyle/>
          <a:p>
            <a:pPr marL="7408" defTabSz="761970">
              <a:lnSpc>
                <a:spcPct val="110000"/>
              </a:lnSpc>
              <a:spcBef>
                <a:spcPts val="250"/>
              </a:spcBef>
              <a:spcAft>
                <a:spcPts val="500"/>
              </a:spcAft>
            </a:pPr>
            <a:r>
              <a:rPr lang="en-US" sz="1200" spc="-17">
                <a:solidFill>
                  <a:srgbClr val="FFFFFF"/>
                </a:solidFill>
                <a:latin typeface="Segoe Sans Text" pitchFamily="2" charset="0"/>
                <a:cs typeface="Segoe Sans Text" pitchFamily="2" charset="0"/>
              </a:rPr>
              <a:t>We </a:t>
            </a:r>
            <a:r>
              <a:rPr lang="en-US" sz="1200" spc="-8">
                <a:solidFill>
                  <a:srgbClr val="FFFFFF"/>
                </a:solidFill>
                <a:latin typeface="Segoe Sans Text" pitchFamily="2" charset="0"/>
                <a:cs typeface="Segoe Sans Text" pitchFamily="2" charset="0"/>
              </a:rPr>
              <a:t>know applying </a:t>
            </a:r>
            <a:r>
              <a:rPr lang="en-US" sz="1200" spc="-12">
                <a:solidFill>
                  <a:srgbClr val="FFFFFF"/>
                </a:solidFill>
                <a:latin typeface="Segoe Sans Text" pitchFamily="2" charset="0"/>
                <a:cs typeface="Segoe Sans Text" pitchFamily="2" charset="0"/>
              </a:rPr>
              <a:t>this guidance takes time </a:t>
            </a:r>
            <a:r>
              <a:rPr lang="en-US" sz="1200" spc="-8">
                <a:solidFill>
                  <a:srgbClr val="FFFFFF"/>
                </a:solidFill>
                <a:latin typeface="Segoe Sans Text" pitchFamily="2" charset="0"/>
                <a:cs typeface="Segoe Sans Text" pitchFamily="2" charset="0"/>
              </a:rPr>
              <a:t>and </a:t>
            </a:r>
            <a:r>
              <a:rPr lang="en-US" sz="1200">
                <a:solidFill>
                  <a:srgbClr val="FFFFFF"/>
                </a:solidFill>
                <a:latin typeface="Segoe Sans Text" pitchFamily="2" charset="0"/>
                <a:cs typeface="Segoe Sans Text" pitchFamily="2" charset="0"/>
              </a:rPr>
              <a:t>effort, </a:t>
            </a:r>
            <a:r>
              <a:rPr lang="en-US" sz="1200" spc="-8">
                <a:solidFill>
                  <a:srgbClr val="FFFFFF"/>
                </a:solidFill>
                <a:latin typeface="Segoe Sans Text" pitchFamily="2" charset="0"/>
                <a:cs typeface="Segoe Sans Text" pitchFamily="2" charset="0"/>
              </a:rPr>
              <a:t>but the outcome will benefit everyone.</a:t>
            </a:r>
            <a:endParaRPr lang="en-US" sz="1200" spc="-4">
              <a:solidFill>
                <a:srgbClr val="FFFFFF"/>
              </a:solidFill>
              <a:latin typeface="Segoe Sans Text" pitchFamily="2" charset="0"/>
              <a:cs typeface="Segoe Sans Text" pitchFamily="2" charset="0"/>
            </a:endParaRPr>
          </a:p>
          <a:p>
            <a:pPr marL="7408" defTabSz="761970">
              <a:lnSpc>
                <a:spcPct val="110000"/>
              </a:lnSpc>
              <a:spcBef>
                <a:spcPts val="250"/>
              </a:spcBef>
              <a:spcAft>
                <a:spcPts val="500"/>
              </a:spcAft>
            </a:pPr>
            <a:r>
              <a:rPr lang="en-US" sz="1200" spc="-12">
                <a:solidFill>
                  <a:srgbClr val="FEFFFE"/>
                </a:solidFill>
                <a:uFill>
                  <a:solidFill>
                    <a:srgbClr val="FFFFFF"/>
                  </a:solidFill>
                </a:uFill>
                <a:latin typeface="Segoe Sans Text" pitchFamily="2" charset="0"/>
                <a:ea typeface="Segoe UI" panose="020B0502040204020203" pitchFamily="34" charset="0"/>
                <a:cs typeface="Segoe Sans Text" pitchFamily="2" charset="0"/>
              </a:rPr>
              <a:t>For more information on accessibility at Microsoft, visit </a:t>
            </a:r>
            <a:r>
              <a:rPr lang="en-US" sz="1200" spc="-12">
                <a:solidFill>
                  <a:schemeClr val="bg1"/>
                </a:solidFill>
                <a:uFill>
                  <a:solidFill>
                    <a:srgbClr val="FFFFFF"/>
                  </a:solidFill>
                </a:uFill>
                <a:latin typeface="Segoe Sans Text" pitchFamily="2" charset="0"/>
                <a:ea typeface="Segoe UI" panose="020B0502040204020203" pitchFamily="34" charset="0"/>
                <a:cs typeface="Segoe Sans Text" pitchFamily="2" charset="0"/>
                <a:hlinkClick r:id="rId4">
                  <a:extLst>
                    <a:ext uri="{A12FA001-AC4F-418D-AE19-62706E023703}">
                      <ahyp:hlinkClr xmlns:ahyp="http://schemas.microsoft.com/office/drawing/2018/hyperlinkcolor" val="tx"/>
                    </a:ext>
                  </a:extLst>
                </a:hlinkClick>
              </a:rPr>
              <a:t>Microsoft.com/accessibility</a:t>
            </a:r>
            <a:r>
              <a:rPr lang="en-US" sz="1200" spc="-12">
                <a:solidFill>
                  <a:schemeClr val="accent5">
                    <a:lumMod val="20000"/>
                    <a:lumOff val="80000"/>
                  </a:schemeClr>
                </a:solidFill>
                <a:uFill>
                  <a:solidFill>
                    <a:srgbClr val="FFFFFF"/>
                  </a:solidFill>
                </a:uFill>
                <a:latin typeface="Segoe Sans Text" pitchFamily="2" charset="0"/>
                <a:ea typeface="Segoe UI" panose="020B0502040204020203" pitchFamily="34" charset="0"/>
                <a:cs typeface="Segoe Sans Text" pitchFamily="2" charset="0"/>
              </a:rPr>
              <a:t>.</a:t>
            </a:r>
            <a:endParaRPr lang="en-US" sz="1200">
              <a:solidFill>
                <a:schemeClr val="accent5">
                  <a:lumMod val="20000"/>
                  <a:lumOff val="80000"/>
                </a:schemeClr>
              </a:solidFill>
              <a:uFill>
                <a:solidFill>
                  <a:srgbClr val="FFFFFF"/>
                </a:solidFill>
              </a:uFill>
              <a:latin typeface="Segoe Sans Text" pitchFamily="2" charset="0"/>
              <a:ea typeface="Segoe UI" panose="020B0502040204020203" pitchFamily="34" charset="0"/>
              <a:cs typeface="Segoe Sans Text" pitchFamily="2" charset="0"/>
            </a:endParaRPr>
          </a:p>
        </p:txBody>
      </p:sp>
    </p:spTree>
    <p:custDataLst>
      <p:tags r:id="rId1"/>
    </p:custDataLst>
    <p:extLst>
      <p:ext uri="{BB962C8B-B14F-4D97-AF65-F5344CB8AC3E}">
        <p14:creationId xmlns:p14="http://schemas.microsoft.com/office/powerpoint/2010/main" val="3439751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88C446-C1BE-49A8-179C-05E8623096D1}"/>
              </a:ext>
            </a:extLst>
          </p:cNvPr>
          <p:cNvSpPr>
            <a:spLocks noGrp="1"/>
          </p:cNvSpPr>
          <p:nvPr>
            <p:ph type="title"/>
          </p:nvPr>
        </p:nvSpPr>
        <p:spPr>
          <a:xfrm>
            <a:off x="588263" y="588963"/>
            <a:ext cx="4158362" cy="2535236"/>
          </a:xfrm>
        </p:spPr>
        <p:txBody>
          <a:bodyPr vert="horz" wrap="square" lIns="0" tIns="0" rIns="0" bIns="0" rtlCol="0" anchor="b">
            <a:normAutofit/>
          </a:bodyPr>
          <a:lstStyle/>
          <a:p>
            <a:r>
              <a:rPr lang="en-US" b="0" kern="1200" cap="none" spc="-50" baseline="0">
                <a:ln w="3175">
                  <a:noFill/>
                </a:ln>
                <a:effectLst/>
                <a:latin typeface="+mj-lt"/>
                <a:ea typeface="+mn-ea"/>
                <a:cs typeface="Segoe UI" pitchFamily="34" charset="0"/>
              </a:rPr>
              <a:t>Email template</a:t>
            </a:r>
          </a:p>
        </p:txBody>
      </p:sp>
      <p:sp>
        <p:nvSpPr>
          <p:cNvPr id="5" name="TextBox 4">
            <a:extLst>
              <a:ext uri="{FF2B5EF4-FFF2-40B4-BE49-F238E27FC236}">
                <a16:creationId xmlns:a16="http://schemas.microsoft.com/office/drawing/2014/main" id="{4B436D3D-E4CC-5B8E-5399-EE9DB2646E1E}"/>
              </a:ext>
            </a:extLst>
          </p:cNvPr>
          <p:cNvSpPr txBox="1"/>
          <p:nvPr/>
        </p:nvSpPr>
        <p:spPr>
          <a:xfrm>
            <a:off x="584200" y="3535540"/>
            <a:ext cx="4162425" cy="2733497"/>
          </a:xfrm>
          <a:prstGeom prst="rect">
            <a:avLst/>
          </a:prstGeom>
        </p:spPr>
        <p:txBody>
          <a:bodyPr vert="horz" wrap="square" lIns="0" tIns="0" rIns="0" bIns="0" rtlCol="0">
            <a:normAutofit/>
          </a:bodyPr>
          <a:lstStyle/>
          <a:p>
            <a:pPr defTabSz="932742">
              <a:spcBef>
                <a:spcPct val="20000"/>
              </a:spcBef>
              <a:buSzPct val="90000"/>
            </a:pPr>
            <a:r>
              <a:rPr lang="en-US" sz="2200" kern="1200" spc="0" baseline="0">
                <a:latin typeface="+mn-lt"/>
                <a:ea typeface="+mn-ea"/>
                <a:cs typeface="Segoe UI" panose="020B0502040204020203" pitchFamily="34" charset="0"/>
              </a:rPr>
              <a:t>Image showing an email layout with specified font types for headlines and subhead sections to use for event communications. </a:t>
            </a:r>
          </a:p>
          <a:p>
            <a:pPr defTabSz="932742">
              <a:spcBef>
                <a:spcPct val="20000"/>
              </a:spcBef>
              <a:buSzPct val="90000"/>
            </a:pPr>
            <a:endParaRPr lang="en-US" sz="2200" kern="1200" spc="0" baseline="0">
              <a:latin typeface="+mn-lt"/>
              <a:ea typeface="+mn-ea"/>
              <a:cs typeface="Segoe UI" panose="020B0502040204020203" pitchFamily="34" charset="0"/>
            </a:endParaRPr>
          </a:p>
          <a:p>
            <a:pPr defTabSz="932742">
              <a:spcBef>
                <a:spcPct val="20000"/>
              </a:spcBef>
              <a:buSzPct val="90000"/>
            </a:pPr>
            <a:r>
              <a:rPr lang="en-US" sz="2200" kern="1200" spc="0" baseline="0">
                <a:latin typeface="+mn-lt"/>
                <a:ea typeface="+mn-ea"/>
                <a:cs typeface="Segoe UI" panose="020B0502040204020203" pitchFamily="34" charset="0"/>
              </a:rPr>
              <a:t>Remember to use alt text for your imagery.</a:t>
            </a:r>
          </a:p>
        </p:txBody>
      </p:sp>
      <p:pic>
        <p:nvPicPr>
          <p:cNvPr id="2" name="Picture 1" descr="An example communication template that shows text in H1, H2 H3 formats for headlines, subheaders, and CART link for an embedded video.">
            <a:extLst>
              <a:ext uri="{FF2B5EF4-FFF2-40B4-BE49-F238E27FC236}">
                <a16:creationId xmlns:a16="http://schemas.microsoft.com/office/drawing/2014/main" id="{57DC1FCC-88AF-071A-BF3C-815B915B4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7117080" y="0"/>
            <a:ext cx="3291839" cy="6858000"/>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7330878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5F51971-E1C7-6B62-7A45-6F22FA0545CC}"/>
              </a:ext>
            </a:extLst>
          </p:cNvPr>
          <p:cNvSpPr txBox="1">
            <a:spLocks noGrp="1"/>
          </p:cNvSpPr>
          <p:nvPr>
            <p:ph type="title" idx="4294967295"/>
          </p:nvPr>
        </p:nvSpPr>
        <p:spPr>
          <a:xfrm>
            <a:off x="852262" y="2692922"/>
            <a:ext cx="3925012" cy="564684"/>
          </a:xfrm>
          <a:prstGeom prst="rect">
            <a:avLst/>
          </a:prstGeom>
          <a:noFill/>
          <a:ln>
            <a:noFill/>
            <a:prstDash/>
          </a:ln>
          <a:effectLst/>
        </p:spPr>
        <p:txBody>
          <a:bodyPr rot="0" spcFirstLastPara="0" vertOverflow="overflow" horzOverflow="overflow" vert="horz" wrap="square" lIns="0" tIns="10583"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833" b="1" i="0" kern="1200" cap="all" spc="25" baseline="0">
                <a:ln w="3175">
                  <a:noFill/>
                </a:ln>
                <a:solidFill>
                  <a:srgbClr val="091F2C"/>
                </a:solidFill>
                <a:effectLst/>
                <a:latin typeface="Segoe UI Semibold" charset="0"/>
                <a:ea typeface="+mj-ea"/>
                <a:cs typeface="Segoe UI Semibold" charset="0"/>
              </a:defRPr>
            </a:lvl1pPr>
          </a:lstStyle>
          <a:p>
            <a:pPr marL="10583" marR="0" lvl="0" indent="0" algn="l" defTabSz="761970" rtl="0" eaLnBrk="1" fontAlgn="auto" latinLnBrk="0" hangingPunct="1">
              <a:lnSpc>
                <a:spcPct val="100000"/>
              </a:lnSpc>
              <a:spcBef>
                <a:spcPts val="83"/>
              </a:spcBef>
              <a:spcAft>
                <a:spcPts val="0"/>
              </a:spcAft>
              <a:buClrTx/>
              <a:buSzTx/>
              <a:buFontTx/>
              <a:buNone/>
              <a:tabLst/>
              <a:defRPr/>
            </a:pPr>
            <a:r>
              <a:rPr kumimoji="0" lang="en-US" sz="3600" b="1" i="0" u="none" strike="noStrike" kern="1200" cap="none" spc="0" normalizeH="0" baseline="0" noProof="0">
                <a:ln>
                  <a:noFill/>
                </a:ln>
                <a:solidFill>
                  <a:srgbClr val="702573"/>
                </a:solidFill>
                <a:effectLst/>
                <a:uLnTx/>
                <a:uFillTx/>
                <a:latin typeface="Segoe Sans Display Semibold" pitchFamily="2" charset="0"/>
                <a:ea typeface="Segoe UI Emoji" panose="020B0502040204020203" pitchFamily="34" charset="0"/>
                <a:cs typeface="Segoe Sans Display Semibold" pitchFamily="2" charset="0"/>
              </a:rPr>
              <a:t>Marketing</a:t>
            </a:r>
          </a:p>
        </p:txBody>
      </p:sp>
      <p:sp>
        <p:nvSpPr>
          <p:cNvPr id="5" name="Rectangle 4">
            <a:extLst>
              <a:ext uri="{FF2B5EF4-FFF2-40B4-BE49-F238E27FC236}">
                <a16:creationId xmlns:a16="http://schemas.microsoft.com/office/drawing/2014/main" id="{CA2CD8EF-E573-A3F2-3C8D-19F107D28E19}"/>
              </a:ext>
            </a:extLst>
          </p:cNvPr>
          <p:cNvSpPr/>
          <p:nvPr/>
        </p:nvSpPr>
        <p:spPr>
          <a:xfrm rot="16200000">
            <a:off x="5995506" y="-6721"/>
            <a:ext cx="192154" cy="12200833"/>
          </a:xfrm>
          <a:prstGeom prst="rect">
            <a:avLst/>
          </a:prstGeom>
          <a:gradFill>
            <a:gsLst>
              <a:gs pos="100000">
                <a:srgbClr val="C5B4E3"/>
              </a:gs>
              <a:gs pos="0">
                <a:srgbClr val="8EC8E9"/>
              </a:gs>
            </a:gsLst>
            <a:lin ang="19800000" scaled="0"/>
          </a:gradFill>
        </p:spPr>
        <p:txBody>
          <a:bodyPr vert="vert" wrap="square" lIns="0" tIns="480060" rIns="0" bIns="0" anchor="ctr" anchorCtr="0">
            <a:no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583" b="1" i="0" u="none" strike="noStrike" kern="1200" cap="all" spc="42" normalizeH="0" baseline="0" noProof="0">
                <a:ln>
                  <a:noFill/>
                </a:ln>
                <a:solidFill>
                  <a:srgbClr val="000000"/>
                </a:solidFill>
                <a:effectLst/>
                <a:uLnTx/>
                <a:uFillTx/>
                <a:latin typeface="Segoe Sans Small Semibold" pitchFamily="2" charset="0"/>
                <a:ea typeface="+mn-ea"/>
                <a:cs typeface="Segoe Sans Small Semibold" pitchFamily="2" charset="0"/>
              </a:rPr>
              <a:t>FOR EVENT PLANNERS</a:t>
            </a:r>
            <a:r>
              <a:rPr lang="en-US" sz="583" b="1" cap="all" spc="42">
                <a:solidFill>
                  <a:srgbClr val="000000"/>
                </a:solidFill>
                <a:latin typeface="Segoe Sans Small Semibold" pitchFamily="2" charset="0"/>
                <a:cs typeface="Segoe Sans Small Semibold" pitchFamily="2" charset="0"/>
              </a:rPr>
              <a:t>, </a:t>
            </a:r>
            <a:r>
              <a:rPr kumimoji="0" lang="en-US" sz="583" b="1" i="0" u="none" strike="noStrike" kern="1200" cap="all" spc="42" normalizeH="0" baseline="0" noProof="0">
                <a:ln>
                  <a:noFill/>
                </a:ln>
                <a:solidFill>
                  <a:srgbClr val="000000"/>
                </a:solidFill>
                <a:effectLst/>
                <a:uLnTx/>
                <a:uFillTx/>
                <a:latin typeface="Segoe Sans Small Semibold" pitchFamily="2" charset="0"/>
                <a:ea typeface="+mn-ea"/>
                <a:cs typeface="Segoe Sans Small Semibold" pitchFamily="2" charset="0"/>
              </a:rPr>
              <a:t>ORGANIZERS, AND PRESENTERS</a:t>
            </a:r>
          </a:p>
        </p:txBody>
      </p:sp>
    </p:spTree>
    <p:extLst>
      <p:ext uri="{BB962C8B-B14F-4D97-AF65-F5344CB8AC3E}">
        <p14:creationId xmlns:p14="http://schemas.microsoft.com/office/powerpoint/2010/main" val="4288479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8F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669BDA-1DA2-1B5E-1F19-E8879AB68594}"/>
              </a:ext>
            </a:extLst>
          </p:cNvPr>
          <p:cNvSpPr>
            <a:spLocks noGrp="1"/>
          </p:cNvSpPr>
          <p:nvPr>
            <p:ph type="title"/>
          </p:nvPr>
        </p:nvSpPr>
        <p:spPr>
          <a:xfrm>
            <a:off x="476250" y="296985"/>
            <a:ext cx="2667000" cy="205569"/>
          </a:xfrm>
        </p:spPr>
        <p:txBody>
          <a:bodyPr/>
          <a:lstStyle/>
          <a:p>
            <a:pPr defTabSz="761970">
              <a:lnSpc>
                <a:spcPct val="110000"/>
              </a:lnSpc>
              <a:spcBef>
                <a:spcPts val="250"/>
              </a:spcBef>
              <a:spcAft>
                <a:spcPts val="500"/>
              </a:spcAft>
            </a:pPr>
            <a:r>
              <a:rPr lang="en-US" sz="1333" b="1">
                <a:latin typeface="Segoe Sans Display Semibold" pitchFamily="2" charset="0"/>
                <a:cs typeface="Segoe Sans Display Semibold" pitchFamily="2" charset="0"/>
              </a:rPr>
              <a:t>event marketing</a:t>
            </a:r>
          </a:p>
        </p:txBody>
      </p:sp>
      <p:sp>
        <p:nvSpPr>
          <p:cNvPr id="5" name="Top Center text callout">
            <a:extLst>
              <a:ext uri="{FF2B5EF4-FFF2-40B4-BE49-F238E27FC236}">
                <a16:creationId xmlns:a16="http://schemas.microsoft.com/office/drawing/2014/main" id="{4F2FFC0A-F009-E5D2-5211-EF6C03A7D6A6}"/>
              </a:ext>
            </a:extLst>
          </p:cNvPr>
          <p:cNvSpPr txBox="1"/>
          <p:nvPr/>
        </p:nvSpPr>
        <p:spPr>
          <a:xfrm>
            <a:off x="3283167" y="296985"/>
            <a:ext cx="7775357" cy="938192"/>
          </a:xfrm>
          <a:prstGeom prst="rect">
            <a:avLst/>
          </a:prstGeom>
        </p:spPr>
        <p:txBody>
          <a:bodyPr vert="horz" wrap="square" lIns="0" tIns="0" rIns="0" bIns="0" rtlCol="0" anchor="t">
            <a:noAutofit/>
          </a:bodyPr>
          <a:lstStyle>
            <a:defPPr>
              <a:defRPr lang="en-US"/>
            </a:defPPr>
            <a:lvl1pPr marR="5080">
              <a:lnSpc>
                <a:spcPct val="110000"/>
              </a:lnSpc>
              <a:spcBef>
                <a:spcPts val="300"/>
              </a:spcBef>
              <a:spcAft>
                <a:spcPts val="600"/>
              </a:spcAft>
              <a:defRPr sz="1200">
                <a:latin typeface="Segoe Sans Text" pitchFamily="2" charset="0"/>
                <a:cs typeface="Segoe Sans Text" pitchFamily="2" charset="0"/>
              </a:defRPr>
            </a:lvl1pPr>
          </a:lstStyle>
          <a:p>
            <a:pPr marR="4233" defTabSz="761970">
              <a:spcBef>
                <a:spcPts val="250"/>
              </a:spcBef>
              <a:spcAft>
                <a:spcPts val="500"/>
              </a:spcAft>
            </a:pPr>
            <a:r>
              <a:rPr lang="en-US" sz="1100" dirty="0">
                <a:solidFill>
                  <a:srgbClr val="2E2F2E"/>
                </a:solidFill>
              </a:rPr>
              <a:t>Posters and signage play integral roles in any event. By ensuring inclusivity in signage, all attendees, including those with disabilities, can confidently navigate the event space.</a:t>
            </a:r>
          </a:p>
        </p:txBody>
      </p:sp>
      <p:sp>
        <p:nvSpPr>
          <p:cNvPr id="4" name="Rectangle 3">
            <a:extLst>
              <a:ext uri="{FF2B5EF4-FFF2-40B4-BE49-F238E27FC236}">
                <a16:creationId xmlns:a16="http://schemas.microsoft.com/office/drawing/2014/main" id="{D33A7D2E-AAC7-62BC-A6B2-5E177B4F933D}"/>
              </a:ext>
              <a:ext uri="{C183D7F6-B498-43B3-948B-1728B52AA6E4}">
                <adec:decorative xmlns:adec="http://schemas.microsoft.com/office/drawing/2017/decorative" val="1"/>
              </a:ext>
            </a:extLst>
          </p:cNvPr>
          <p:cNvSpPr/>
          <p:nvPr/>
        </p:nvSpPr>
        <p:spPr>
          <a:xfrm>
            <a:off x="190500" y="2194560"/>
            <a:ext cx="11811000" cy="4670323"/>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761970"/>
            <a:endParaRPr lang="en-US" sz="1500">
              <a:solidFill>
                <a:srgbClr val="FEFFFE"/>
              </a:solidFill>
              <a:latin typeface="Calibri"/>
            </a:endParaRPr>
          </a:p>
        </p:txBody>
      </p:sp>
      <p:sp>
        <p:nvSpPr>
          <p:cNvPr id="6" name="TextBox 1">
            <a:extLst>
              <a:ext uri="{FF2B5EF4-FFF2-40B4-BE49-F238E27FC236}">
                <a16:creationId xmlns:a16="http://schemas.microsoft.com/office/drawing/2014/main" id="{91547A57-97CB-15F8-566D-2E90EBBA380B}"/>
              </a:ext>
            </a:extLst>
          </p:cNvPr>
          <p:cNvSpPr txBox="1"/>
          <p:nvPr/>
        </p:nvSpPr>
        <p:spPr>
          <a:xfrm>
            <a:off x="482094"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1</a:t>
            </a:r>
          </a:p>
          <a:p>
            <a:pPr defTabSz="761970">
              <a:lnSpc>
                <a:spcPct val="110000"/>
              </a:lnSpc>
              <a:spcBef>
                <a:spcPts val="250"/>
              </a:spcBef>
              <a:spcAft>
                <a:spcPts val="500"/>
              </a:spcAft>
            </a:pPr>
            <a:r>
              <a:rPr lang="en-US" sz="1333" b="1">
                <a:solidFill>
                  <a:srgbClr val="091F2C"/>
                </a:solidFill>
                <a:latin typeface="Segoe Sans Display Semibold" pitchFamily="2" charset="0"/>
                <a:ea typeface="Segoe UI" panose="020B0502040204020203" pitchFamily="34" charset="0"/>
                <a:cs typeface="Segoe Sans Display Semibold" pitchFamily="2" charset="0"/>
              </a:rPr>
              <a:t>Make it accessible.</a:t>
            </a:r>
          </a:p>
          <a:p>
            <a:pPr defTabSz="761970">
              <a:lnSpc>
                <a:spcPct val="110000"/>
              </a:lnSpc>
              <a:spcBef>
                <a:spcPts val="250"/>
              </a:spcBef>
              <a:spcAft>
                <a:spcPts val="500"/>
              </a:spcAft>
            </a:pPr>
            <a:r>
              <a:rPr lang="en-US" sz="1000">
                <a:effectLst/>
                <a:latin typeface="Segoe Sans Text" pitchFamily="2" charset="0"/>
                <a:ea typeface="Yu Mincho" panose="02020400000000000000" pitchFamily="18" charset="-128"/>
                <a:cs typeface="Segoe Sans Text" pitchFamily="2" charset="0"/>
              </a:rPr>
              <a:t>Event materials such as menus, maps, and agendas, should be made available in electronic formats in advance of the event. </a:t>
            </a:r>
          </a:p>
          <a:p>
            <a:pPr defTabSz="761970">
              <a:lnSpc>
                <a:spcPct val="110000"/>
              </a:lnSpc>
              <a:spcBef>
                <a:spcPts val="250"/>
              </a:spcBef>
              <a:spcAft>
                <a:spcPts val="500"/>
              </a:spcAft>
            </a:pPr>
            <a:r>
              <a:rPr lang="en-US" sz="1000" spc="-4">
                <a:solidFill>
                  <a:srgbClr val="091F2C"/>
                </a:solidFill>
                <a:latin typeface="Segoe Sans Text" pitchFamily="2" charset="0"/>
                <a:ea typeface="Segoe UI" panose="020B0502040204020203" pitchFamily="34" charset="0"/>
                <a:cs typeface="Segoe Sans Text" pitchFamily="2" charset="0"/>
              </a:rPr>
              <a:t>Provide tactile maps and wayfinding tools for people who are blind or have low vision. Learn more at </a:t>
            </a:r>
            <a:r>
              <a:rPr lang="en-US" sz="1000" spc="-4">
                <a:solidFill>
                  <a:srgbClr val="091F2C"/>
                </a:solidFill>
                <a:latin typeface="Segoe Sans Text" pitchFamily="2" charset="0"/>
                <a:ea typeface="Segoe UI" panose="020B0502040204020203" pitchFamily="34" charset="0"/>
                <a:cs typeface="Segoe Sans Text" pitchFamily="2" charset="0"/>
                <a:hlinkClick r:id="rId3"/>
              </a:rPr>
              <a:t>Tactile Maps and Wayfinding Tools</a:t>
            </a:r>
            <a:r>
              <a:rPr lang="en-US" sz="1000" spc="-4">
                <a:solidFill>
                  <a:srgbClr val="091F2C"/>
                </a:solidFill>
                <a:latin typeface="Segoe Sans Text" pitchFamily="2" charset="0"/>
                <a:ea typeface="Segoe UI" panose="020B0502040204020203" pitchFamily="34" charset="0"/>
                <a:cs typeface="Segoe Sans Text" pitchFamily="2" charset="0"/>
              </a:rPr>
              <a:t>.</a:t>
            </a:r>
          </a:p>
        </p:txBody>
      </p:sp>
      <p:sp>
        <p:nvSpPr>
          <p:cNvPr id="7" name="TextBox 2">
            <a:extLst>
              <a:ext uri="{FF2B5EF4-FFF2-40B4-BE49-F238E27FC236}">
                <a16:creationId xmlns:a16="http://schemas.microsoft.com/office/drawing/2014/main" id="{C68081D3-33B0-A3DA-E398-A82ED8BD90F8}"/>
              </a:ext>
            </a:extLst>
          </p:cNvPr>
          <p:cNvSpPr txBox="1"/>
          <p:nvPr/>
        </p:nvSpPr>
        <p:spPr>
          <a:xfrm>
            <a:off x="4286250"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2</a:t>
            </a:r>
          </a:p>
          <a:p>
            <a:pPr defTabSz="761970">
              <a:lnSpc>
                <a:spcPct val="110000"/>
              </a:lnSpc>
              <a:spcBef>
                <a:spcPts val="250"/>
              </a:spcBef>
              <a:spcAft>
                <a:spcPts val="500"/>
              </a:spcAft>
            </a:pPr>
            <a:r>
              <a:rPr lang="en-US" sz="1333" b="1">
                <a:solidFill>
                  <a:srgbClr val="091F2C"/>
                </a:solidFill>
                <a:latin typeface="Segoe Sans Display Semibold" pitchFamily="2" charset="0"/>
                <a:cs typeface="Segoe Sans Display Semibold" pitchFamily="2" charset="0"/>
              </a:rPr>
              <a:t>Accommodations.   </a:t>
            </a:r>
          </a:p>
          <a:p>
            <a:pPr defTabSz="761970">
              <a:lnSpc>
                <a:spcPct val="110000"/>
              </a:lnSpc>
              <a:spcBef>
                <a:spcPts val="250"/>
              </a:spcBef>
              <a:spcAft>
                <a:spcPts val="500"/>
              </a:spcAft>
            </a:pPr>
            <a:r>
              <a:rPr lang="en-US" sz="1000">
                <a:effectLst/>
                <a:latin typeface="Segoe Sans Text" pitchFamily="2" charset="0"/>
                <a:ea typeface="Yu Mincho" panose="02020400000000000000" pitchFamily="18" charset="-128"/>
                <a:cs typeface="Segoe Sans Text" pitchFamily="2" charset="0"/>
              </a:rPr>
              <a:t>Attendees may specifically request additional alternative formats, such as Braille and Large Print. </a:t>
            </a:r>
          </a:p>
          <a:p>
            <a:pPr defTabSz="761970">
              <a:lnSpc>
                <a:spcPct val="110000"/>
              </a:lnSpc>
              <a:spcBef>
                <a:spcPts val="250"/>
              </a:spcBef>
              <a:spcAft>
                <a:spcPts val="500"/>
              </a:spcAft>
            </a:pPr>
            <a:r>
              <a:rPr lang="en-US" sz="1000">
                <a:effectLst/>
                <a:latin typeface="Segoe Sans Text" pitchFamily="2" charset="0"/>
                <a:ea typeface="Yu Mincho" panose="02020400000000000000" pitchFamily="18" charset="-128"/>
                <a:cs typeface="Segoe Sans Text" pitchFamily="2" charset="0"/>
              </a:rPr>
              <a:t>Engage with your Braille supplier early in order to fulfill Braille requests in time for your big day.</a:t>
            </a:r>
            <a:endParaRPr lang="en-US" sz="1000" spc="-4">
              <a:solidFill>
                <a:srgbClr val="091F2C"/>
              </a:solidFill>
              <a:latin typeface="Segoe Sans Text" pitchFamily="2" charset="0"/>
              <a:cs typeface="Segoe Sans Text" pitchFamily="2" charset="0"/>
            </a:endParaRPr>
          </a:p>
        </p:txBody>
      </p:sp>
      <p:sp>
        <p:nvSpPr>
          <p:cNvPr id="8" name="TextBox 3">
            <a:extLst>
              <a:ext uri="{FF2B5EF4-FFF2-40B4-BE49-F238E27FC236}">
                <a16:creationId xmlns:a16="http://schemas.microsoft.com/office/drawing/2014/main" id="{D61E69EC-E118-9AD2-2DC7-702B294668CF}"/>
              </a:ext>
            </a:extLst>
          </p:cNvPr>
          <p:cNvSpPr txBox="1"/>
          <p:nvPr/>
        </p:nvSpPr>
        <p:spPr>
          <a:xfrm>
            <a:off x="8096250" y="1714500"/>
            <a:ext cx="3619500" cy="219456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3</a:t>
            </a:r>
          </a:p>
          <a:p>
            <a:pPr defTabSz="761970">
              <a:lnSpc>
                <a:spcPct val="110000"/>
              </a:lnSpc>
              <a:spcBef>
                <a:spcPts val="250"/>
              </a:spcBef>
              <a:spcAft>
                <a:spcPts val="500"/>
              </a:spcAft>
            </a:pPr>
            <a:r>
              <a:rPr lang="en-US" sz="1333" b="1">
                <a:solidFill>
                  <a:srgbClr val="091F2C"/>
                </a:solidFill>
                <a:latin typeface="Segoe Sans Display Semibold" pitchFamily="2" charset="0"/>
                <a:cs typeface="Segoe Sans Display Semibold" pitchFamily="2" charset="0"/>
              </a:rPr>
              <a:t>Fonts.    </a:t>
            </a:r>
          </a:p>
          <a:p>
            <a:pPr defTabSz="761970">
              <a:lnSpc>
                <a:spcPct val="110000"/>
              </a:lnSpc>
              <a:spcBef>
                <a:spcPts val="250"/>
              </a:spcBef>
              <a:spcAft>
                <a:spcPts val="500"/>
              </a:spcAft>
            </a:pPr>
            <a:r>
              <a:rPr lang="en-US" sz="1000" spc="-4">
                <a:solidFill>
                  <a:srgbClr val="091F2C"/>
                </a:solidFill>
                <a:latin typeface="Segoe Sans Text" pitchFamily="2" charset="0"/>
                <a:cs typeface="Segoe Sans Text" pitchFamily="2" charset="0"/>
              </a:rPr>
              <a:t>Comic Sans is favored due to its technical attributes that cater to readers across different proficiency levels. Avoid decorative fonts. Choose typefaces with clear letterforms and distinguishable characters</a:t>
            </a:r>
          </a:p>
          <a:p>
            <a:pPr defTabSz="761970">
              <a:lnSpc>
                <a:spcPct val="110000"/>
              </a:lnSpc>
              <a:spcBef>
                <a:spcPts val="250"/>
              </a:spcBef>
              <a:spcAft>
                <a:spcPts val="500"/>
              </a:spcAft>
            </a:pPr>
            <a:r>
              <a:rPr lang="en-US" sz="1000" spc="-4">
                <a:solidFill>
                  <a:srgbClr val="091F2C"/>
                </a:solidFill>
                <a:latin typeface="Segoe Sans Text" pitchFamily="2" charset="0"/>
                <a:cs typeface="Segoe Sans Text" pitchFamily="2" charset="0"/>
              </a:rPr>
              <a:t>Learn more about inclusive type at </a:t>
            </a:r>
            <a:r>
              <a:rPr lang="en-US" sz="1000" spc="-4">
                <a:solidFill>
                  <a:srgbClr val="091F2C"/>
                </a:solidFill>
                <a:latin typeface="Segoe Sans Text" pitchFamily="2" charset="0"/>
                <a:cs typeface="Segoe Sans Text" pitchFamily="2" charset="0"/>
                <a:hlinkClick r:id="rId4"/>
              </a:rPr>
              <a:t>Accessibility Resources &amp; Training | Microsoft Accessibility</a:t>
            </a:r>
            <a:r>
              <a:rPr lang="en-US" sz="1000" spc="-4">
                <a:solidFill>
                  <a:srgbClr val="091F2C"/>
                </a:solidFill>
                <a:latin typeface="Segoe Sans Text" pitchFamily="2" charset="0"/>
                <a:cs typeface="Segoe Sans Text" pitchFamily="2" charset="0"/>
              </a:rPr>
              <a:t>.</a:t>
            </a:r>
          </a:p>
        </p:txBody>
      </p:sp>
      <p:sp>
        <p:nvSpPr>
          <p:cNvPr id="9" name="TextBox 4">
            <a:extLst>
              <a:ext uri="{FF2B5EF4-FFF2-40B4-BE49-F238E27FC236}">
                <a16:creationId xmlns:a16="http://schemas.microsoft.com/office/drawing/2014/main" id="{A978DC76-5831-59DB-E600-0FCAE3D994E7}"/>
              </a:ext>
            </a:extLst>
          </p:cNvPr>
          <p:cNvSpPr txBox="1"/>
          <p:nvPr/>
        </p:nvSpPr>
        <p:spPr>
          <a:xfrm>
            <a:off x="476250" y="4099560"/>
            <a:ext cx="3619500" cy="228600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4</a:t>
            </a:r>
          </a:p>
          <a:p>
            <a:pPr defTabSz="761970">
              <a:lnSpc>
                <a:spcPct val="110000"/>
              </a:lnSpc>
              <a:spcBef>
                <a:spcPts val="250"/>
              </a:spcBef>
              <a:spcAft>
                <a:spcPts val="500"/>
              </a:spcAft>
            </a:pPr>
            <a:r>
              <a:rPr lang="en-US" sz="1333" b="1">
                <a:solidFill>
                  <a:srgbClr val="091F2C"/>
                </a:solidFill>
                <a:latin typeface="Segoe Sans Display Semibold" pitchFamily="2" charset="0"/>
                <a:cs typeface="Segoe Sans Display Semibold" pitchFamily="2" charset="0"/>
              </a:rPr>
              <a:t>Contrast.   </a:t>
            </a:r>
          </a:p>
          <a:p>
            <a:pPr marR="0" lvl="0">
              <a:lnSpc>
                <a:spcPct val="115000"/>
              </a:lnSpc>
              <a:spcBef>
                <a:spcPts val="0"/>
              </a:spcBef>
              <a:spcAft>
                <a:spcPts val="800"/>
              </a:spcAft>
            </a:pPr>
            <a:r>
              <a:rPr lang="en-US" sz="1000" kern="100">
                <a:effectLst/>
                <a:latin typeface="Segoe Sans Text" pitchFamily="2" charset="0"/>
                <a:ea typeface="Yu Mincho" panose="02020400000000000000" pitchFamily="18" charset="-128"/>
                <a:cs typeface="Segoe Sans Text" pitchFamily="2" charset="0"/>
              </a:rPr>
              <a:t>Ensure a high contrast between the text and background to enhance readability. </a:t>
            </a:r>
          </a:p>
          <a:p>
            <a:pPr marR="0" lvl="0">
              <a:lnSpc>
                <a:spcPct val="115000"/>
              </a:lnSpc>
              <a:spcBef>
                <a:spcPts val="0"/>
              </a:spcBef>
              <a:spcAft>
                <a:spcPts val="800"/>
              </a:spcAft>
            </a:pPr>
            <a:r>
              <a:rPr lang="en-US" sz="1000" kern="100">
                <a:effectLst/>
                <a:latin typeface="Segoe Sans Text" pitchFamily="2" charset="0"/>
                <a:ea typeface="Yu Mincho" panose="02020400000000000000" pitchFamily="18" charset="-128"/>
                <a:cs typeface="Segoe Sans Text" pitchFamily="2" charset="0"/>
              </a:rPr>
              <a:t>Black text on a white background or vice versa is a classic choice, but other high-contrast combinations can also be effective. </a:t>
            </a:r>
          </a:p>
        </p:txBody>
      </p:sp>
      <p:sp>
        <p:nvSpPr>
          <p:cNvPr id="10" name="TextBox 5">
            <a:extLst>
              <a:ext uri="{FF2B5EF4-FFF2-40B4-BE49-F238E27FC236}">
                <a16:creationId xmlns:a16="http://schemas.microsoft.com/office/drawing/2014/main" id="{0036C1A0-DAA9-B101-6E46-0F1EE4FA79BF}"/>
              </a:ext>
            </a:extLst>
          </p:cNvPr>
          <p:cNvSpPr txBox="1"/>
          <p:nvPr/>
        </p:nvSpPr>
        <p:spPr>
          <a:xfrm>
            <a:off x="4286250" y="4099560"/>
            <a:ext cx="3619500" cy="2286000"/>
          </a:xfrm>
          <a:prstGeom prst="rect">
            <a:avLst/>
          </a:prstGeom>
          <a:solidFill>
            <a:srgbClr val="FFFFFF"/>
          </a:solidFill>
          <a:ln>
            <a:noFill/>
            <a:prstDash/>
          </a:ln>
          <a:effectLst/>
        </p:spPr>
        <p:txBody>
          <a:bodyPr rot="0" spcFirstLastPara="0" vertOverflow="overflow" horzOverflow="overflow" vert="horz" wrap="square" lIns="190500" tIns="190500" rIns="190500" bIns="190500" numCol="1" spcCol="0" rtlCol="0" fromWordArt="0" anchor="t" anchorCtr="0" forceAA="0" compatLnSpc="1">
            <a:prstTxWarp prst="textNoShape">
              <a:avLst/>
            </a:prstTxWarp>
            <a:noAutofit/>
          </a:bodyPr>
          <a:lstStyle/>
          <a:p>
            <a:pPr defTabSz="761970">
              <a:lnSpc>
                <a:spcPct val="110000"/>
              </a:lnSpc>
              <a:spcBef>
                <a:spcPts val="250"/>
              </a:spcBef>
              <a:spcAft>
                <a:spcPts val="500"/>
              </a:spcAft>
            </a:pPr>
            <a:r>
              <a:rPr lang="en-US" sz="2167" cap="all" spc="42">
                <a:solidFill>
                  <a:srgbClr val="2A446F"/>
                </a:solidFill>
                <a:latin typeface="Segoe Sans Display" pitchFamily="2" charset="0"/>
                <a:cs typeface="Segoe Sans Display" pitchFamily="2" charset="0"/>
              </a:rPr>
              <a:t>5</a:t>
            </a:r>
          </a:p>
          <a:p>
            <a:pPr defTabSz="761970">
              <a:lnSpc>
                <a:spcPct val="110000"/>
              </a:lnSpc>
              <a:spcBef>
                <a:spcPts val="250"/>
              </a:spcBef>
              <a:spcAft>
                <a:spcPts val="500"/>
              </a:spcAft>
            </a:pPr>
            <a:r>
              <a:rPr lang="en-US" sz="1333" b="1" spc="-8">
                <a:solidFill>
                  <a:srgbClr val="091F2C"/>
                </a:solidFill>
                <a:latin typeface="Segoe Sans Display Semibold" pitchFamily="2" charset="0"/>
                <a:cs typeface="Segoe Sans Display Semibold" pitchFamily="2" charset="0"/>
              </a:rPr>
              <a:t>Testing.</a:t>
            </a:r>
          </a:p>
          <a:p>
            <a:pPr defTabSz="761970">
              <a:lnSpc>
                <a:spcPct val="110000"/>
              </a:lnSpc>
              <a:spcBef>
                <a:spcPts val="250"/>
              </a:spcBef>
              <a:spcAft>
                <a:spcPts val="500"/>
              </a:spcAft>
            </a:pPr>
            <a:r>
              <a:rPr lang="en-US" sz="1000" spc="-17">
                <a:solidFill>
                  <a:srgbClr val="091F2C"/>
                </a:solidFill>
                <a:latin typeface="Segoe Sans Text" pitchFamily="2" charset="0"/>
                <a:cs typeface="Segoe Sans Text" pitchFamily="2" charset="0"/>
              </a:rPr>
              <a:t>Before finalizing your design, evaluate the legibility of your chosen fonts and color combinations using accessibility tools or by soliciting feedback from individuals with diverse visual abilities.</a:t>
            </a:r>
            <a:endParaRPr lang="en-US" sz="1000" spc="-4">
              <a:solidFill>
                <a:srgbClr val="091F2C"/>
              </a:solidFill>
              <a:latin typeface="Segoe Sans Text" pitchFamily="2" charset="0"/>
              <a:cs typeface="Segoe Sans Text" pitchFamily="2" charset="0"/>
            </a:endParaRPr>
          </a:p>
        </p:txBody>
      </p:sp>
    </p:spTree>
    <p:custDataLst>
      <p:tags r:id="rId1"/>
    </p:custDataLst>
    <p:extLst>
      <p:ext uri="{BB962C8B-B14F-4D97-AF65-F5344CB8AC3E}">
        <p14:creationId xmlns:p14="http://schemas.microsoft.com/office/powerpoint/2010/main" val="1792155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E5F51971-E1C7-6B62-7A45-6F22FA0545CC}"/>
              </a:ext>
            </a:extLst>
          </p:cNvPr>
          <p:cNvSpPr txBox="1">
            <a:spLocks noGrp="1"/>
          </p:cNvSpPr>
          <p:nvPr>
            <p:ph type="title" idx="4294967295"/>
          </p:nvPr>
        </p:nvSpPr>
        <p:spPr>
          <a:xfrm>
            <a:off x="852262" y="2692922"/>
            <a:ext cx="4682776" cy="564684"/>
          </a:xfrm>
          <a:prstGeom prst="rect">
            <a:avLst/>
          </a:prstGeom>
          <a:noFill/>
          <a:ln>
            <a:noFill/>
            <a:prstDash/>
          </a:ln>
          <a:effectLst/>
        </p:spPr>
        <p:txBody>
          <a:bodyPr rot="0" spcFirstLastPara="0" vertOverflow="overflow" horzOverflow="overflow" vert="horz" wrap="square" lIns="0" tIns="10583"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833" b="1" i="0" kern="1200" cap="all" spc="25" baseline="0">
                <a:ln w="3175">
                  <a:noFill/>
                </a:ln>
                <a:solidFill>
                  <a:srgbClr val="091F2C"/>
                </a:solidFill>
                <a:effectLst/>
                <a:latin typeface="Segoe UI Semibold" charset="0"/>
                <a:ea typeface="+mj-ea"/>
                <a:cs typeface="Segoe UI Semibold" charset="0"/>
              </a:defRPr>
            </a:lvl1pPr>
          </a:lstStyle>
          <a:p>
            <a:pPr marL="10583" marR="0" lvl="0" indent="0" algn="l" defTabSz="761970" rtl="0" eaLnBrk="1" fontAlgn="auto" latinLnBrk="0" hangingPunct="1">
              <a:lnSpc>
                <a:spcPct val="100000"/>
              </a:lnSpc>
              <a:spcBef>
                <a:spcPts val="83"/>
              </a:spcBef>
              <a:spcAft>
                <a:spcPts val="0"/>
              </a:spcAft>
              <a:buClrTx/>
              <a:buSzTx/>
              <a:buFontTx/>
              <a:buNone/>
              <a:tabLst/>
              <a:defRPr/>
            </a:pPr>
            <a:r>
              <a:rPr kumimoji="0" lang="en-US" sz="3600" b="1" i="0" u="none" strike="noStrike" kern="1200" cap="none" spc="0" normalizeH="0" baseline="0" noProof="0" dirty="0">
                <a:ln>
                  <a:noFill/>
                </a:ln>
                <a:solidFill>
                  <a:srgbClr val="702573"/>
                </a:solidFill>
                <a:effectLst/>
                <a:uLnTx/>
                <a:uFillTx/>
                <a:latin typeface="Segoe Sans Display Semibold" pitchFamily="2" charset="0"/>
                <a:ea typeface="Segoe UI Emoji" panose="020B0502040204020203" pitchFamily="34" charset="0"/>
                <a:cs typeface="Segoe Sans Display Semibold" pitchFamily="2" charset="0"/>
              </a:rPr>
              <a:t>Social media content</a:t>
            </a:r>
          </a:p>
        </p:txBody>
      </p:sp>
      <p:sp>
        <p:nvSpPr>
          <p:cNvPr id="5" name="Rectangle 4">
            <a:extLst>
              <a:ext uri="{FF2B5EF4-FFF2-40B4-BE49-F238E27FC236}">
                <a16:creationId xmlns:a16="http://schemas.microsoft.com/office/drawing/2014/main" id="{77605E9B-1D80-2E9C-A310-78DDCF04FD9D}"/>
              </a:ext>
            </a:extLst>
          </p:cNvPr>
          <p:cNvSpPr/>
          <p:nvPr/>
        </p:nvSpPr>
        <p:spPr>
          <a:xfrm rot="16200000">
            <a:off x="5995506" y="-6721"/>
            <a:ext cx="192154" cy="12200833"/>
          </a:xfrm>
          <a:prstGeom prst="rect">
            <a:avLst/>
          </a:prstGeom>
          <a:gradFill>
            <a:gsLst>
              <a:gs pos="100000">
                <a:srgbClr val="C5B4E3"/>
              </a:gs>
              <a:gs pos="0">
                <a:srgbClr val="8EC8E9"/>
              </a:gs>
            </a:gsLst>
            <a:lin ang="19800000" scaled="0"/>
          </a:gradFill>
        </p:spPr>
        <p:txBody>
          <a:bodyPr vert="vert" wrap="square" lIns="0" tIns="480060" rIns="0" bIns="0" anchor="ctr" anchorCtr="0">
            <a:noAutofit/>
          </a:bodyPr>
          <a:lstStyle/>
          <a:p>
            <a:pPr marL="0" marR="0" lvl="0" indent="0" algn="l" defTabSz="761970" rtl="0" eaLnBrk="1" fontAlgn="auto" latinLnBrk="0" hangingPunct="1">
              <a:lnSpc>
                <a:spcPct val="100000"/>
              </a:lnSpc>
              <a:spcBef>
                <a:spcPts val="0"/>
              </a:spcBef>
              <a:spcAft>
                <a:spcPts val="0"/>
              </a:spcAft>
              <a:buClrTx/>
              <a:buSzTx/>
              <a:buFontTx/>
              <a:buNone/>
              <a:tabLst/>
              <a:defRPr/>
            </a:pPr>
            <a:r>
              <a:rPr kumimoji="0" lang="en-US" sz="583" b="1" i="0" u="none" strike="noStrike" kern="1200" cap="all" spc="42" normalizeH="0" baseline="0" noProof="0" dirty="0">
                <a:ln>
                  <a:noFill/>
                </a:ln>
                <a:solidFill>
                  <a:srgbClr val="000000"/>
                </a:solidFill>
                <a:effectLst/>
                <a:uLnTx/>
                <a:uFillTx/>
                <a:latin typeface="Segoe Sans Small Semibold" pitchFamily="2" charset="0"/>
                <a:ea typeface="+mn-ea"/>
                <a:cs typeface="Segoe Sans Small Semibold" pitchFamily="2" charset="0"/>
              </a:rPr>
              <a:t>FOR EVENT PLANNERS</a:t>
            </a:r>
            <a:r>
              <a:rPr lang="en-US" sz="583" b="1" cap="all" spc="42" dirty="0">
                <a:solidFill>
                  <a:srgbClr val="000000"/>
                </a:solidFill>
                <a:latin typeface="Segoe Sans Small Semibold" pitchFamily="2" charset="0"/>
                <a:cs typeface="Segoe Sans Small Semibold" pitchFamily="2" charset="0"/>
              </a:rPr>
              <a:t>, </a:t>
            </a:r>
            <a:r>
              <a:rPr kumimoji="0" lang="en-US" sz="583" b="1" i="0" u="none" strike="noStrike" kern="1200" cap="all" spc="42" normalizeH="0" baseline="0" noProof="0" dirty="0">
                <a:ln>
                  <a:noFill/>
                </a:ln>
                <a:solidFill>
                  <a:srgbClr val="000000"/>
                </a:solidFill>
                <a:effectLst/>
                <a:uLnTx/>
                <a:uFillTx/>
                <a:latin typeface="Segoe Sans Small Semibold" pitchFamily="2" charset="0"/>
                <a:ea typeface="+mn-ea"/>
                <a:cs typeface="Segoe Sans Small Semibold" pitchFamily="2" charset="0"/>
              </a:rPr>
              <a:t>ORGANIZERS, AND PRESENTERS</a:t>
            </a:r>
          </a:p>
        </p:txBody>
      </p:sp>
    </p:spTree>
    <p:extLst>
      <p:ext uri="{BB962C8B-B14F-4D97-AF65-F5344CB8AC3E}">
        <p14:creationId xmlns:p14="http://schemas.microsoft.com/office/powerpoint/2010/main" val="37143820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8xiC5Pl5"/>
  <p:tag name="ARTICULATE_DESIGN_ID_1_OFFICE THEME" val="PDEGft1f"/>
  <p:tag name="ARTICULATE_DESIGN_ID_INSPIREPURPLE" val="DntYMXP5"/>
  <p:tag name="ARTICULATE_DESIGN_ID_DARK 16X9" val="TxmtR3d6"/>
  <p:tag name="ARTICULATE_DESIGN_ID_ABILITY SUMMIT THEME" val="paANcEZS"/>
  <p:tag name="ARTICULATE_DESIGN_ID_1_DARK 16X9" val="REJ85yJg"/>
  <p:tag name="ARTICULATE_SLIDE_THUMBNAIL_REFRESH" val="1"/>
  <p:tag name="ARTICULATE_PROJECT_OPEN" val="0"/>
  <p:tag name="ARTICULATE_SLIDE_COUNT" val="22"/>
  <p:tag name="ARTICULATE_DESIGN_ID_LIGHT MODE" val="EzdOdJKd"/>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ark 16x9">
  <a:themeElements>
    <a:clrScheme name="Theme Colors Dark">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59ED7"/>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brand template starter - 16x9 v02.potx" id="{9DE343BB-684C-4E39-9ABE-CA20EBB6B8E9}" vid="{2DADB89F-2F3A-458B-84CE-11ACB76D7223}"/>
    </a:ext>
  </a:extLst>
</a:theme>
</file>

<file path=ppt/theme/theme2.xml><?xml version="1.0" encoding="utf-8"?>
<a:theme xmlns:a="http://schemas.openxmlformats.org/drawingml/2006/main" name="1_Dark 16x9">
  <a:themeElements>
    <a:clrScheme name="Theme Colors Dark">
      <a:dk1>
        <a:srgbClr val="091F2C"/>
      </a:dk1>
      <a:lt1>
        <a:srgbClr val="FFFFFF"/>
      </a:lt1>
      <a:dk2>
        <a:srgbClr val="463668"/>
      </a:dk2>
      <a:lt2>
        <a:srgbClr val="E8E6DF"/>
      </a:lt2>
      <a:accent1>
        <a:srgbClr val="C5B4E3"/>
      </a:accent1>
      <a:accent2>
        <a:srgbClr val="8661C5"/>
      </a:accent2>
      <a:accent3>
        <a:srgbClr val="0078D4"/>
      </a:accent3>
      <a:accent4>
        <a:srgbClr val="D7D2CB"/>
      </a:accent4>
      <a:accent5>
        <a:srgbClr val="D59ED7"/>
      </a:accent5>
      <a:accent6>
        <a:srgbClr val="D2D2D2"/>
      </a:accent6>
      <a:hlink>
        <a:srgbClr val="D59ED7"/>
      </a:hlink>
      <a:folHlink>
        <a:srgbClr val="D59ED7"/>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brand template starter - 16x9 v02.potx" id="{9DE343BB-684C-4E39-9ABE-CA20EBB6B8E9}" vid="{2DADB89F-2F3A-458B-84CE-11ACB76D7223}"/>
    </a:ext>
  </a:extLst>
</a:theme>
</file>

<file path=ppt/theme/theme3.xml><?xml version="1.0" encoding="utf-8"?>
<a:theme xmlns:a="http://schemas.openxmlformats.org/drawingml/2006/main" name="Ability Summit Theme">
  <a:themeElements>
    <a:clrScheme name="Custom 29">
      <a:dk1>
        <a:srgbClr val="000000"/>
      </a:dk1>
      <a:lt1>
        <a:srgbClr val="FFFFFF"/>
      </a:lt1>
      <a:dk2>
        <a:srgbClr val="243A5E"/>
      </a:dk2>
      <a:lt2>
        <a:srgbClr val="E6E6E6"/>
      </a:lt2>
      <a:accent1>
        <a:srgbClr val="0078D4"/>
      </a:accent1>
      <a:accent2>
        <a:srgbClr val="243A5E"/>
      </a:accent2>
      <a:accent3>
        <a:srgbClr val="C73ECC"/>
      </a:accent3>
      <a:accent4>
        <a:srgbClr val="C5B4E3"/>
      </a:accent4>
      <a:accent5>
        <a:srgbClr val="FFB900"/>
      </a:accent5>
      <a:accent6>
        <a:srgbClr val="B1B3B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Ability Summit Theme" id="{212D47B1-DB93-4FB4-8340-C27B437C5E55}" vid="{95815EC7-28AC-4A49-88ED-27C06EF3DC57}"/>
    </a:ext>
  </a:extLst>
</a:theme>
</file>

<file path=ppt/theme/theme4.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5.xml><?xml version="1.0" encoding="utf-8"?>
<a:theme xmlns:a="http://schemas.openxmlformats.org/drawingml/2006/main" name="InspirePurple">
  <a:themeElements>
    <a:clrScheme name="Custom 6">
      <a:dk1>
        <a:srgbClr val="000000"/>
      </a:dk1>
      <a:lt1>
        <a:srgbClr val="FFFFFF"/>
      </a:lt1>
      <a:dk2>
        <a:srgbClr val="3B2E58"/>
      </a:dk2>
      <a:lt2>
        <a:srgbClr val="E6E6E6"/>
      </a:lt2>
      <a:accent1>
        <a:srgbClr val="8661C5"/>
      </a:accent1>
      <a:accent2>
        <a:srgbClr val="243A5E"/>
      </a:accent2>
      <a:accent3>
        <a:srgbClr val="D59DFF"/>
      </a:accent3>
      <a:accent4>
        <a:srgbClr val="008575"/>
      </a:accent4>
      <a:accent5>
        <a:srgbClr val="274B47"/>
      </a:accent5>
      <a:accent6>
        <a:srgbClr val="737373"/>
      </a:accent6>
      <a:hlink>
        <a:srgbClr val="008575"/>
      </a:hlink>
      <a:folHlink>
        <a:srgbClr val="7030A0"/>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InspirePurple" id="{B2A6AE2A-B5D3-4E0F-85F9-C83A17567371}" vid="{B5CFD8E5-DECE-45B2-A0B9-CC674EAB4140}"/>
    </a:ext>
  </a:extLst>
</a:theme>
</file>

<file path=ppt/theme/theme6.xml><?xml version="1.0" encoding="utf-8"?>
<a:theme xmlns:a="http://schemas.openxmlformats.org/drawingml/2006/main" name="1_Office Theme">
  <a:themeElements>
    <a:clrScheme name="Custom 5">
      <a:dk1>
        <a:srgbClr val="2E2F2E"/>
      </a:dk1>
      <a:lt1>
        <a:srgbClr val="FEFFFE"/>
      </a:lt1>
      <a:dk2>
        <a:srgbClr val="D1D2D1"/>
      </a:dk2>
      <a:lt2>
        <a:srgbClr val="F1F2F1"/>
      </a:lt2>
      <a:accent1>
        <a:srgbClr val="BB3202"/>
      </a:accent1>
      <a:accent2>
        <a:srgbClr val="E3A505"/>
      </a:accent2>
      <a:accent3>
        <a:srgbClr val="127010"/>
      </a:accent3>
      <a:accent4>
        <a:srgbClr val="038474"/>
      </a:accent4>
      <a:accent5>
        <a:srgbClr val="0076D3"/>
      </a:accent5>
      <a:accent6>
        <a:srgbClr val="855FC5"/>
      </a:accent6>
      <a:hlink>
        <a:srgbClr val="0000FF"/>
      </a:hlink>
      <a:folHlink>
        <a:srgbClr val="73737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prstDash/>
        </a:ln>
        <a:effectLst/>
      </a:spPr>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lgn="l" rtl="0">
          <a:defRPr sz="1200" kern="1200" spc="-5" dirty="0" smtClean="0">
            <a:solidFill>
              <a:schemeClr val="tx1"/>
            </a:solidFill>
            <a:latin typeface="Segoe Sans Text" pitchFamily="2" charset="0"/>
            <a:cs typeface="Segoe Sans Text" pitchFamily="2" charset="0"/>
          </a:defRPr>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C7A6E9029531F4CB0C87562EC56B9C0" ma:contentTypeVersion="8" ma:contentTypeDescription="Create a new document." ma:contentTypeScope="" ma:versionID="022d0eaa71541aab835f26345167aa56">
  <xsd:schema xmlns:xsd="http://www.w3.org/2001/XMLSchema" xmlns:xs="http://www.w3.org/2001/XMLSchema" xmlns:p="http://schemas.microsoft.com/office/2006/metadata/properties" xmlns:ns1="http://schemas.microsoft.com/sharepoint/v3" xmlns:ns2="4a0e2d55-54fd-48d4-afa4-088445bc40c2" xmlns:ns3="6c3b8586-d3a4-4d3d-a534-30f221f2adf7" targetNamespace="http://schemas.microsoft.com/office/2006/metadata/properties" ma:root="true" ma:fieldsID="cfced14b29cab2ad8b2d2cdef6ecff8b" ns1:_="" ns2:_="" ns3:_="">
    <xsd:import namespace="http://schemas.microsoft.com/sharepoint/v3"/>
    <xsd:import namespace="4a0e2d55-54fd-48d4-afa4-088445bc40c2"/>
    <xsd:import namespace="6c3b8586-d3a4-4d3d-a534-30f221f2adf7"/>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0e2d55-54fd-48d4-afa4-088445bc40c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3b8586-d3a4-4d3d-a534-30f221f2adf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6c3b8586-d3a4-4d3d-a534-30f221f2adf7">
      <UserInfo>
        <DisplayName>Erica Zelmanowicz (CELA)</DisplayName>
        <AccountId>7778</AccountId>
        <AccountType/>
      </UserInfo>
      <UserInfo>
        <DisplayName>Monette Johnstone (Allegis Global Solutions Inc)</DisplayName>
        <AccountId>86121</AccountId>
        <AccountType/>
      </UserInfo>
    </SharedWithUsers>
  </documentManagement>
</p:properties>
</file>

<file path=customXml/itemProps1.xml><?xml version="1.0" encoding="utf-8"?>
<ds:datastoreItem xmlns:ds="http://schemas.openxmlformats.org/officeDocument/2006/customXml" ds:itemID="{4390A5FD-D795-4B2D-921A-C31F7F329FA3}">
  <ds:schemaRefs>
    <ds:schemaRef ds:uri="http://schemas.microsoft.com/sharepoint/v3/contenttype/forms"/>
  </ds:schemaRefs>
</ds:datastoreItem>
</file>

<file path=customXml/itemProps2.xml><?xml version="1.0" encoding="utf-8"?>
<ds:datastoreItem xmlns:ds="http://schemas.openxmlformats.org/officeDocument/2006/customXml" ds:itemID="{576D4299-C8C8-4268-B072-80A00BF77165}">
  <ds:schemaRefs>
    <ds:schemaRef ds:uri="4a0e2d55-54fd-48d4-afa4-088445bc40c2"/>
    <ds:schemaRef ds:uri="6c3b8586-d3a4-4d3d-a534-30f221f2adf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187BB79-4B9F-417B-A02A-88A67C60C5C8}">
  <ds:schemaRefs>
    <ds:schemaRef ds:uri="6c3b8586-d3a4-4d3d-a534-30f221f2adf7"/>
    <ds:schemaRef ds:uri="4a0e2d55-54fd-48d4-afa4-088445bc40c2"/>
    <ds:schemaRef ds:uri="http://schemas.microsoft.com/office/2006/metadata/propertie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purl.org/dc/terms/"/>
    <ds:schemaRef ds:uri="http://schemas.microsoft.com/sharepoint/v3"/>
    <ds:schemaRef ds:uri="http://www.w3.org/XML/1998/namespace"/>
    <ds:schemaRef ds:uri="http://purl.org/dc/elements/1.1/"/>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191</TotalTime>
  <Words>9004</Words>
  <Application>Microsoft Office PowerPoint</Application>
  <PresentationFormat>Widescreen</PresentationFormat>
  <Paragraphs>900</Paragraphs>
  <Slides>51</Slides>
  <Notes>28</Notes>
  <HiddenSlides>0</HiddenSlides>
  <MMClips>1</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51</vt:i4>
      </vt:variant>
    </vt:vector>
  </HeadingPairs>
  <TitlesOfParts>
    <vt:vector size="75" baseType="lpstr">
      <vt:lpstr>Aptos</vt:lpstr>
      <vt:lpstr>Aptos Light</vt:lpstr>
      <vt:lpstr>Aptos Narrow</vt:lpstr>
      <vt:lpstr>Arial</vt:lpstr>
      <vt:lpstr>Calibri</vt:lpstr>
      <vt:lpstr>Consolas</vt:lpstr>
      <vt:lpstr>Courier New</vt:lpstr>
      <vt:lpstr>Segoe Sans Display</vt:lpstr>
      <vt:lpstr>Segoe Sans Display Semibold</vt:lpstr>
      <vt:lpstr>Segoe Sans Small</vt:lpstr>
      <vt:lpstr>Segoe Sans Small Semibold</vt:lpstr>
      <vt:lpstr>Segoe Sans Small Thin</vt:lpstr>
      <vt:lpstr>Segoe Sans Text</vt:lpstr>
      <vt:lpstr>Segoe Sans Text Semibold</vt:lpstr>
      <vt:lpstr>Segoe UI</vt:lpstr>
      <vt:lpstr>Segoe UI Semibold</vt:lpstr>
      <vt:lpstr>Segoe UI Semilight</vt:lpstr>
      <vt:lpstr>Wingdings</vt:lpstr>
      <vt:lpstr>Dark 16x9</vt:lpstr>
      <vt:lpstr>1_Dark 16x9</vt:lpstr>
      <vt:lpstr>Ability Summit Theme</vt:lpstr>
      <vt:lpstr>LIGHT MODE</vt:lpstr>
      <vt:lpstr>InspirePurple</vt:lpstr>
      <vt:lpstr>1_Office Theme</vt:lpstr>
      <vt:lpstr>Accessible events guide</vt:lpstr>
      <vt:lpstr>What to expect</vt:lpstr>
      <vt:lpstr>What’s in this guide</vt:lpstr>
      <vt:lpstr>1 | Communications</vt:lpstr>
      <vt:lpstr>event Communications</vt:lpstr>
      <vt:lpstr>Email template</vt:lpstr>
      <vt:lpstr>Marketing</vt:lpstr>
      <vt:lpstr>event marketing</vt:lpstr>
      <vt:lpstr>Social media content</vt:lpstr>
      <vt:lpstr>Social media</vt:lpstr>
      <vt:lpstr>Twitter</vt:lpstr>
      <vt:lpstr>2 | Platform</vt:lpstr>
      <vt:lpstr>DIGITAL PLATFORM</vt:lpstr>
      <vt:lpstr> platform</vt:lpstr>
      <vt:lpstr>3 | Registration</vt:lpstr>
      <vt:lpstr>online Registration</vt:lpstr>
      <vt:lpstr>REGISTRATION FORM</vt:lpstr>
      <vt:lpstr>Accommodations/Adjustments</vt:lpstr>
      <vt:lpstr>ACCOMMODATIONS</vt:lpstr>
      <vt:lpstr>INTERPRETER PLACEMENT</vt:lpstr>
      <vt:lpstr>Accommodations TIPS</vt:lpstr>
      <vt:lpstr>Travel</vt:lpstr>
      <vt:lpstr>Travel TIPS</vt:lpstr>
      <vt:lpstr>4 | Venue</vt:lpstr>
      <vt:lpstr>In person</vt:lpstr>
      <vt:lpstr>IN PERSON events | 1</vt:lpstr>
      <vt:lpstr>In person EVENTS | 2</vt:lpstr>
      <vt:lpstr>In person EVENTS | 3</vt:lpstr>
      <vt:lpstr>In person EVENTS | 4</vt:lpstr>
      <vt:lpstr>In person EVENTS | 5</vt:lpstr>
      <vt:lpstr>Event staff training</vt:lpstr>
      <vt:lpstr>Training video on YouTube for event staff.</vt:lpstr>
      <vt:lpstr>Hybrid and virtual events</vt:lpstr>
      <vt:lpstr>Hybrid and virtual</vt:lpstr>
      <vt:lpstr>5 | Content</vt:lpstr>
      <vt:lpstr>inclusive presentations</vt:lpstr>
      <vt:lpstr>Resources for creating accessible content </vt:lpstr>
      <vt:lpstr>Live or Recorded Content</vt:lpstr>
      <vt:lpstr>Captions</vt:lpstr>
      <vt:lpstr>POWERPOINT ACCESSIBILITY</vt:lpstr>
      <vt:lpstr>6 | Disability Etiquette and Inclusive Language</vt:lpstr>
      <vt:lpstr>Disability etiquette and inclusive language</vt:lpstr>
      <vt:lpstr>SIGN LANGUAGE</vt:lpstr>
      <vt:lpstr>7 | Planning check lists</vt:lpstr>
      <vt:lpstr>ACCESSIBLE EVENTS CHECKLIST:  Event planning </vt:lpstr>
      <vt:lpstr>ACCESSIBLE EVENTS CHECKLIST:  Site inspection </vt:lpstr>
      <vt:lpstr>ACCESSIBLE EVENTS CHECKLIST:  In person meeting</vt:lpstr>
      <vt:lpstr>ACCESSIBLE EVENTS CHECKLIST:  Virtual meeting</vt:lpstr>
      <vt:lpstr>8 | Appendix</vt:lpstr>
      <vt:lpstr>ADDITIONAL 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Accessible Events Guide</dc:title>
  <dc:creator>Microsoft</dc:creator>
  <cp:lastModifiedBy>Kristen Schiebel (ARTECH CONSULTING LLC)</cp:lastModifiedBy>
  <cp:revision>4</cp:revision>
  <cp:lastPrinted>2024-02-27T22:10:46Z</cp:lastPrinted>
  <dcterms:created xsi:type="dcterms:W3CDTF">2023-09-07T01:50:35Z</dcterms:created>
  <dcterms:modified xsi:type="dcterms:W3CDTF">2024-04-04T21:10:52Z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210D5277-7030-4DB3-BFC4-23842176B5BF</vt:lpwstr>
  </property>
  <property fmtid="{D5CDD505-2E9C-101B-9397-08002B2CF9AE}" pid="3" name="ArticulatePath">
    <vt:lpwstr>https://microsoft-my.sharepoint.com/personal/vinniedonati_microsoft_com/Documents/Documents/Jenny_Shared/CELA Summit After Action Review/CELA Summit AAR</vt:lpwstr>
  </property>
  <property fmtid="{D5CDD505-2E9C-101B-9397-08002B2CF9AE}" pid="4" name="ContentTypeId">
    <vt:lpwstr>0x0101002C7A6E9029531F4CB0C87562EC56B9C0</vt:lpwstr>
  </property>
  <property fmtid="{D5CDD505-2E9C-101B-9397-08002B2CF9AE}" pid="5" name="MediaServiceImageTags">
    <vt:lpwstr/>
  </property>
  <property fmtid="{D5CDD505-2E9C-101B-9397-08002B2CF9AE}" pid="6" name="ClassificationContentMarkingFooterLocations">
    <vt:lpwstr>Dark 16x9:6\1_Dark 16x9:6\Ability Summit Theme:8\Office Theme:3\LIGHT MODE:5\InspirePurple:6\1_Office Theme:3</vt:lpwstr>
  </property>
  <property fmtid="{D5CDD505-2E9C-101B-9397-08002B2CF9AE}" pid="7" name="ClassificationContentMarkingFooterText">
    <vt:lpwstr>Classified as Microsoft Confidential</vt:lpwstr>
  </property>
</Properties>
</file>