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612" r:id="rId5"/>
  </p:sldMasterIdLst>
  <p:notesMasterIdLst>
    <p:notesMasterId r:id="rId32"/>
  </p:notesMasterIdLst>
  <p:handoutMasterIdLst>
    <p:handoutMasterId r:id="rId33"/>
  </p:handoutMasterIdLst>
  <p:sldIdLst>
    <p:sldId id="2147479503" r:id="rId6"/>
    <p:sldId id="1897" r:id="rId7"/>
    <p:sldId id="2147479556" r:id="rId8"/>
    <p:sldId id="2147479555" r:id="rId9"/>
    <p:sldId id="2147479557" r:id="rId10"/>
    <p:sldId id="2147479506" r:id="rId11"/>
    <p:sldId id="2147479558" r:id="rId12"/>
    <p:sldId id="2147479568" r:id="rId13"/>
    <p:sldId id="2147479542" r:id="rId14"/>
    <p:sldId id="2147479559" r:id="rId15"/>
    <p:sldId id="2147479560" r:id="rId16"/>
    <p:sldId id="2147479561" r:id="rId17"/>
    <p:sldId id="2147479570" r:id="rId18"/>
    <p:sldId id="2147479562" r:id="rId19"/>
    <p:sldId id="2147479574" r:id="rId20"/>
    <p:sldId id="2147479565" r:id="rId21"/>
    <p:sldId id="2147479564" r:id="rId22"/>
    <p:sldId id="2147479566" r:id="rId23"/>
    <p:sldId id="2147479567" r:id="rId24"/>
    <p:sldId id="2147479548" r:id="rId25"/>
    <p:sldId id="2147479553" r:id="rId26"/>
    <p:sldId id="2147479573" r:id="rId27"/>
    <p:sldId id="2147479576" r:id="rId28"/>
    <p:sldId id="2147479575" r:id="rId29"/>
    <p:sldId id="2147479571" r:id="rId30"/>
    <p:sldId id="2147479572" r:id="rId31"/>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Our Copilot Adventure" id="{73F8B376-3C83-364D-87C9-B61B8F7D208E}">
          <p14:sldIdLst>
            <p14:sldId id="2147479503"/>
            <p14:sldId id="1897"/>
            <p14:sldId id="2147479556"/>
            <p14:sldId id="2147479555"/>
            <p14:sldId id="2147479557"/>
            <p14:sldId id="2147479506"/>
            <p14:sldId id="2147479558"/>
            <p14:sldId id="2147479568"/>
            <p14:sldId id="2147479542"/>
            <p14:sldId id="2147479559"/>
            <p14:sldId id="2147479560"/>
            <p14:sldId id="2147479561"/>
            <p14:sldId id="2147479570"/>
            <p14:sldId id="2147479562"/>
            <p14:sldId id="2147479574"/>
            <p14:sldId id="2147479565"/>
            <p14:sldId id="2147479564"/>
            <p14:sldId id="2147479566"/>
            <p14:sldId id="2147479567"/>
            <p14:sldId id="2147479548"/>
            <p14:sldId id="2147479553"/>
            <p14:sldId id="2147479573"/>
            <p14:sldId id="2147479576"/>
            <p14:sldId id="2147479575"/>
            <p14:sldId id="2147479571"/>
            <p14:sldId id="214747957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FD0D05-1B6C-B9DD-05F5-5BAF8705D900}" name="Ron Sasaki" initials="RS" userId="S::rsasaki@microsoft.com::d50e61ca-c12c-4489-bcc9-f00936fa5f6e" providerId="AD"/>
  <p188:author id="{2EF5D263-567C-8F7B-79E6-16F62EF08A41}" name="Sarah Lundy" initials="SL" userId="S::sarlun@microsoft.com::fe3771d5-f225-4755-81a7-59f838a83505" providerId="AD"/>
  <p188:author id="{722329CF-5D95-3C88-3CFF-398883936E60}" name="Eva Etchells" initials="EE" userId="S::evae@microsoft.com::16b5a13c-f898-47d6-87c7-ad5c7f8cc8c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cmAuthor id="3" name="Mary Feil-Jacobs" initials="MF" lastIdx="2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9DB"/>
    <a:srgbClr val="F25340"/>
    <a:srgbClr val="A5198E"/>
    <a:srgbClr val="FDB262"/>
    <a:srgbClr val="FB9665"/>
    <a:srgbClr val="8E5EC2"/>
    <a:srgbClr val="2C733A"/>
    <a:srgbClr val="BBCB3A"/>
    <a:srgbClr val="4C877B"/>
    <a:srgbClr val="B8C9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0" d="100"/>
          <a:sy n="80" d="100"/>
        </p:scale>
        <p:origin x="1632" y="522"/>
      </p:cViewPr>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52700EF-4563-E740-92E4-E23BA3F5389B}" type="datetime8">
              <a:rPr lang="en-US" smtClean="0">
                <a:latin typeface="Segoe UI" pitchFamily="34" charset="0"/>
              </a:rPr>
              <a:t>4/23/2026 9:33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AE102C2F-94C0-F241-B1C9-209EC2594BC4}" type="datetime8">
              <a:rPr lang="en-US" smtClean="0"/>
              <a:t>4/23/2026 9:33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3696413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BA477-D770-3294-2E5C-35DA0A04A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94A32-C172-51DC-B192-24D6033FB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7EFD5-B00B-9499-560C-43C77B5EC5B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681B424-D731-5CAB-599D-441F8463BD30}"/>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86A6BF49-8DB1-8175-A60C-CE56BFDD140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68AF949-8518-38B4-770F-FB2F776673BE}"/>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39759010-8977-212B-AEFB-A40DEF13C357}"/>
              </a:ext>
            </a:extLst>
          </p:cNvPr>
          <p:cNvSpPr>
            <a:spLocks noGrp="1"/>
          </p:cNvSpPr>
          <p:nvPr>
            <p:ph type="sldNum" sz="quarter" idx="5"/>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3691444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E9D92-3F6A-E364-826C-263B6F5B06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48B11-B32F-0D06-6373-15EC71E5D3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A2EC7A-6EF4-016D-9020-552E3C64BAF7}"/>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95E6402-5052-0ABF-DCDE-61E153E00BB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F88541D-AE6D-32FC-C6CA-8B54BD59F7F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11E863A-9071-053F-1277-4BA5159B10A7}"/>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3A6ED351-F779-8BB6-0AB7-640634C60C47}"/>
              </a:ext>
            </a:extLst>
          </p:cNvPr>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926775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54269-3E47-D1CF-8F3B-E9E4641EE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167EA-BB58-21A1-3113-C16D709D0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0E2C4-C21A-8361-B0D5-8ED67E34183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EE55EBA-9FFB-8880-4EE3-26DB2B8CC44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EF81F95-86D9-C994-0B55-E36B2E3E072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38AA332-2A7D-D565-1572-D41B8C8B274E}"/>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B611DE54-3464-3BC1-1904-E9FA8BD1B566}"/>
              </a:ext>
            </a:extLst>
          </p:cNvPr>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703054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B54269-3E47-D1CF-8F3B-E9E4641EE7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0167EA-BB58-21A1-3113-C16D709D01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90E2C4-C21A-8361-B0D5-8ED67E34183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DEE55EBA-9FFB-8880-4EE3-26DB2B8CC44A}"/>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4EF81F95-86D9-C994-0B55-E36B2E3E072A}"/>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38AA332-2A7D-D565-1572-D41B8C8B274E}"/>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B611DE54-3464-3BC1-1904-E9FA8BD1B566}"/>
              </a:ext>
            </a:extLst>
          </p:cNvPr>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703054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AA29B-BE6F-8E87-5294-4DCD2E273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66AFB-CAEA-6519-D75C-CA58FAFC1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A18353-282F-3C9A-231B-36F77994BF1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AC935C1-13E6-E4F8-655A-BFB90C20361E}"/>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36EFA6CF-26B3-9537-8ED9-A2C77C15C602}"/>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7BC97A5-E8C1-5036-1D71-DEA40A1BBA38}"/>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0938A286-5C23-EE40-E3CD-29A9DB7A2468}"/>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070287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2D0F36-26E8-0300-A785-BC95A4097F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6F109-4C4F-EA44-778C-F1F3FEE43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87330-3740-8BF9-E313-3C407F3B13D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25202F5-406D-A932-1D72-35791C471FF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98F8013-D982-98B8-E128-5D8FF298CF8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7EDDDBC-FC85-36E8-DA81-CE4FD0298EF8}"/>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CE6B6671-C7EC-C8DB-452D-664539F13028}"/>
              </a:ext>
            </a:extLst>
          </p:cNvPr>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3455416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D3AA3-63E8-B3B6-B20F-64C296C416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65BE4E-A6B8-57C7-E329-5FFC85256F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884B3-A52D-418D-3A46-4B730105B80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BFCD9D7-1369-5231-445E-95E17289FF8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7F15E45C-39D5-31FC-D3B6-4F4B19061E34}"/>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19205EA-0A02-E350-5320-582310AC7F27}"/>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7384B2D5-1E1D-4CA1-83A2-98B6D29525ED}"/>
              </a:ext>
            </a:extLst>
          </p:cNvPr>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192967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31EAD-3D90-BD53-A4E2-6FA8D5A16A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FA95B-A9E9-E6A2-DC7A-880EB6CAD1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E8F673-853C-03C2-23FE-A752E987B99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AB89B54-63ED-E0D8-9B0E-D7A20AB56A1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ADA4FC96-A918-B987-06A3-833AB7CF8EFE}"/>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A4240A2-F3CF-13A0-0368-9C8CFC068893}"/>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3C7E1F36-B1BA-AAE1-8E88-4D34973F4250}"/>
              </a:ext>
            </a:extLst>
          </p:cNvPr>
          <p:cNvSpPr>
            <a:spLocks noGrp="1"/>
          </p:cNvSpPr>
          <p:nvPr>
            <p:ph type="sldNum" sz="quarter" idx="5"/>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1469688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259834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Minecraft Yourself prompt</a:t>
            </a:r>
          </a:p>
          <a:p>
            <a:r>
              <a:rPr lang="en-US">
                <a:effectLst/>
              </a:rPr>
              <a:t>A high-resolution background inspired by the Minecraft universe, featuring a bright daytime scene with a clear blue sky and soft, blocky clouds. The landscape includes lush green hills, tall pixelated trees, yellowish and orange colors. Peaceful Minecraft animals such as big chickens, pigs, and pandas roam the grassy plains, adding life to the environment. A Minecraft character with [your features] wearing [your outfit] walks through the scene holding a [object of choice].</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206B1CCA-BA51-A049-88A9-67405FE378ED}" type="datetime8">
              <a:rPr lang="en-US" smtClean="0"/>
              <a:t>4/23/2026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25981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AE757-C7D3-BCE3-EA0F-31818D4A5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343E1-0FD0-F847-66CF-2176BD7D0C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F8C169-CF6E-A584-3A6D-F550DA172C9B}"/>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95E0029F-62FD-162A-FE85-35D437561EA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D52F145-674B-112E-CBC7-8CC446A149D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28AE642-D935-23DC-6B6C-2FB43CF0751C}"/>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B8B5BFC4-8BDD-A11D-6A12-C82D89BEA9A4}"/>
              </a:ext>
            </a:extLst>
          </p:cNvPr>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965441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sz="900" b="1"/>
              <a:t>IMAGE 1 – Get curious. </a:t>
            </a:r>
            <a:r>
              <a:rPr lang="en-US" sz="900"/>
              <a:t>Create an image of layered paper art with clear separation and realism, circular layout, zoomed out, of the back of a small white rabbit on a forest path in a dense forest scene at night filled with various shades of green foliage, huge twisted tree roots, and giant red, brown and white mushrooms that tower over it. Include a large white rabbit, and large leaves with visible veins in the foreground with an assortment of smaller leaves and flowers in the background. Add yellow flowers and other small white blooms on dark stems to enhance the depth. Very rich detail. 8K, hyper realistic. Contrasting background, show element of leaves and flowers poking outside of the composition.</a:t>
            </a:r>
          </a:p>
          <a:p>
            <a:pPr>
              <a:lnSpc>
                <a:spcPct val="90000"/>
              </a:lnSpc>
              <a:spcAft>
                <a:spcPts val="600"/>
              </a:spcAft>
            </a:pPr>
            <a:r>
              <a:rPr lang="en-US" sz="900" b="1"/>
              <a:t>IMAGE 2 – Join the party. </a:t>
            </a:r>
            <a:r>
              <a:rPr lang="en-US" sz="900"/>
              <a:t>Create an image of layered paper art with layered separation, circular layout, zoomed out, of an Alice in Wonderland tea party scene in a dense forest at night filled with various shades of green foliage, huge twisted tree roots, giant heavily veined leaves, and giant red, brown and white mushrooms that tower over head. A large white rabbit wearing a fancy top hat is at the head of a table with pretty teacups and tea pots, and other woodland creatures are sitting around the table raising teacups in a toast. Around them are large leaves with visible veins in the foreground with an assortment of smaller leaves and flowers in the background. Add yellow flowers and other small white blooms on dark stems to enhance the depth. Very rich detail. 8K, hyper realistic. Contrasting background. Show element of leaves and flowers poking outside of the composition.</a:t>
            </a:r>
          </a:p>
          <a:p>
            <a:pPr>
              <a:lnSpc>
                <a:spcPct val="90000"/>
              </a:lnSpc>
              <a:spcAft>
                <a:spcPts val="600"/>
              </a:spcAft>
            </a:pPr>
            <a:r>
              <a:rPr lang="en-US" sz="900" b="1"/>
              <a:t>IMAGE 3 – Learn what’s possible. </a:t>
            </a:r>
            <a:r>
              <a:rPr lang="en-US" sz="900"/>
              <a:t>Create an image of layered paper art with layered separation, circular layout, zoomed out, of the back of a white rabbit sitting under a huge gnarled tree in a dense forest scene at night filled looking up at the moon in the distance. Around it is foliage in various shades of green, huge twisted tree roots, and giant red, brown and white mushrooms that tower over her. Include large leaves with visible veins in the foreground with an assortment of smaller leaves and flowers in the background. Add yellow flowers and other small white blooms on dark stems to enhance the depth. Very rich detail. 8K, hyper realistic. Contrasting background, show element of leaves and flowers poking outside of the composition.</a:t>
            </a:r>
          </a:p>
          <a:p>
            <a:pPr>
              <a:lnSpc>
                <a:spcPct val="90000"/>
              </a:lnSpc>
              <a:spcAft>
                <a:spcPts val="600"/>
              </a:spcAft>
            </a:pPr>
            <a:r>
              <a:rPr lang="en-US" sz="900" b="1"/>
              <a:t>IMAGE 4 – Unlock the possibilities. </a:t>
            </a:r>
            <a:r>
              <a:rPr lang="en-US" sz="900"/>
              <a:t>Create an image of layered paper art with layered separation, circular layout, zoomed out, of the back of a small A bit white rabbit facing a fancy keyhole in a gnarled tree in a dense forest scene at night filled with various shades of green foliage, huge twisted tree roots, and giant red, brown and white mushrooms that tower over her. Include a large white rabbit, and large leaves with visible veins in the foreground with an assortment of smaller leaves and flowers in the background. Add yellow flowers and other small white blooms on dark stems to enhance the depth. Very rich detail. 8K, hyper realistic. White background, show element of leaves and flowers poking outside of the composition.</a:t>
            </a:r>
          </a:p>
          <a:p>
            <a:pPr>
              <a:lnSpc>
                <a:spcPct val="90000"/>
              </a:lnSpc>
              <a:spcAft>
                <a:spcPts val="600"/>
              </a:spcAft>
            </a:pPr>
            <a:r>
              <a:rPr lang="en-US" sz="900" b="1"/>
              <a:t>IMAGE 4 – What others are saying. </a:t>
            </a:r>
            <a:r>
              <a:rPr lang="en-US" sz="900"/>
              <a:t>Create an image of layered paper art with layered separation, circular layout, zoomed out, of a big white rabbit wearing a mad hatter hat and other woodland creatures sitting around a table with teacups, talking to each other. They are in a dense forest scene at night filled with various shades of green foliage, huge twisted tree roots, and giant red, brown and white mushrooms that tower over them. Feature large leaves with visible veins in the foreground with an assortment of smaller leaves and flowers in the background. Add yellow flowers and other small white blooms on dark stems to enhance the depth. Very rich detail. 8K, hyper realistic. White background, show element of leaves and flowers poking outside of the composition.</a:t>
            </a:r>
          </a:p>
          <a:p>
            <a:pPr>
              <a:lnSpc>
                <a:spcPct val="90000"/>
              </a:lnSpc>
              <a:spcAft>
                <a:spcPts val="600"/>
              </a:spcAft>
            </a:pPr>
            <a:endParaRPr lang="en-US" sz="900"/>
          </a:p>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2404615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What’s My Work Style? Let’s Find Out. Analyze my full work patterns across all channels—emails, Teams chats, documents, and meetings, and match me to one of these Fantastic Four workstyles. Choose the dominant workstyle that shows up most clearly in my patterns, tone, and behavior: • Analyzer – Data-driven, focused on insights and logic, makes decisions based on facts. • Planner – Structured, detail-oriented, thrives on process and minimizing chaos. • Collaborator – Empathetic, people-focused, team-oriented, facilitates communication. • Innovator – Visionary, idea-oriented, brings bold energy to innovation and content creation. 🧠 [Insert Workstyle Name] Replace this with the best-fit workstyle. Write a short paragraph explaining why. Highlight 2–3 specific habits, tones, or patterns in how I work that support your choice. Use the section headers below exactly as written. Do not change or rephrase them. 1. 🚀 Copilot Scenarios That Fit Me Create a table with two columns: • Scenario • Why It Works for Me Include 3–5 Microsoft Copilot scenarios that align with my workstyle and explain the fit. 2. 🎯 Next Steps: Share on Viva Engage at https://aka.ms/ShareFantastic4 Write a ready-to-post paragraph that includes: • My workstyle name • A short, fun description • The hashtag #Fantastic4 • This link: https://aka.ms/Fantastic4 Example: I just discovered my Fantastic Four workstyle—and I’m a [Workstyle Name]! 💥 [Short description]. #Fantastic4 Curious what your workstyle is? Find out here: https://aka.ms/Fantastic4 3. 📘 Learn More Link to the full Fantastic Four page: https://microsoft.sharepoint.com/teams/WhatsNext/SitePages/Fantastic-Four-Workstyles.aspx Keep the tone confident, clear, and a little fun. Let’s go!</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038186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C75E1-0965-F38B-203C-80BC04B059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72A1E2-D714-A380-A436-8F4179894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FC18FD-142F-9B41-6953-951565D5DC21}"/>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321482A-4909-4011-6DD9-204808841427}"/>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C321E750-CEE8-C265-1DA2-68A411CE7479}"/>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6E3D9EB-9D75-8C59-FE55-FEC95ECC7105}"/>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EFE4A5F3-52D0-E935-3F11-EBDBE06654FD}"/>
              </a:ext>
            </a:extLst>
          </p:cNvPr>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4193243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BC418-5BA3-C32E-B109-72D94BC812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9390D0-C308-E90F-B033-31B39D7D19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8320CA-B822-AB5C-C2D9-33A56CC4C2D9}"/>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0FEB2B29-7D90-7728-D058-C3589CDF10D4}"/>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1E457E0D-1E5C-8A9E-25C1-03FE6D351DC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BFD2633-1FE4-8DC8-9A56-ED3334DC9091}"/>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82FC29A1-B3E4-736D-277D-4DF6C31FB652}"/>
              </a:ext>
            </a:extLst>
          </p:cNvPr>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2080621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5F8F8-1D57-6EEF-0EAD-4888BB676A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CA2BA4-8949-B045-97C1-CE3209FFB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8A8D5-80EB-3AD0-D3C6-CBC7BEE1C66F}"/>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248DD7FC-D69B-7F62-5314-AD71CFDB4A3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3A655C1-0CBC-6263-E4B6-C509D02B62F8}"/>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804F451-1DEE-7652-1247-AC5A36C71B2A}"/>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D0884C33-F220-2F27-82C3-6B6C061D7E01}"/>
              </a:ext>
            </a:extLst>
          </p:cNvPr>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617935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509301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83139-B67F-8635-3568-9C880A975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3F03D5-D200-EAD9-8AB4-F006AA5A3F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3368C-D1A0-632D-3637-58CD99B7DB8A}"/>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4D153F8-4B77-CDC9-658F-03745E14C2B2}"/>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97396D0C-1BCC-6DC1-4936-8650DFA841BD}"/>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248F50D1-56E9-18F7-FC23-B7F0767E2FD1}"/>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DA4A94D6-B89F-1869-FB0B-AC61A116CFE0}"/>
              </a:ext>
            </a:extLst>
          </p:cNvPr>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467575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2394B-C72F-D5DA-DF5A-6A09ECC176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674A01-2BA7-A9F8-379D-E6809D4025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0E3F8F-5FA1-FEEA-C1F2-B896BF058F6D}"/>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531EED0D-820E-8261-8585-A13847F0772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BB13CBBE-034A-D058-AC23-ABFE04C0E133}"/>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570012C3-EBC5-F70F-0A17-10C9E46C1785}"/>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0A9194DE-138B-3AEB-C7CA-4736D85F7038}"/>
              </a:ext>
            </a:extLst>
          </p:cNvPr>
          <p:cNvSpPr>
            <a:spLocks noGrp="1"/>
          </p:cNvSpPr>
          <p:nvPr>
            <p:ph type="sldNum" sz="quarter" idx="5"/>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602006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3164056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98872-CE51-1992-79BD-48D301185C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C30E4-F924-12B2-0506-6826053AA0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4BBFEE-040E-72B7-1C6E-B5BD6437E16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6978C4FB-9B35-7D94-7AE8-E94E5FCD436B}"/>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52691CEC-C826-C86C-536E-8B274DACBA3F}"/>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3D8B7FE-C7AF-E516-CB3D-8B635C8EDF71}"/>
              </a:ext>
            </a:extLst>
          </p:cNvPr>
          <p:cNvSpPr>
            <a:spLocks noGrp="1"/>
          </p:cNvSpPr>
          <p:nvPr>
            <p:ph type="dt" idx="1"/>
          </p:nvPr>
        </p:nvSpPr>
        <p:spPr/>
        <p:txBody>
          <a:bodyPr/>
          <a:lstStyle/>
          <a:p>
            <a:fld id="{AE102C2F-94C0-F241-B1C9-209EC2594BC4}" type="datetime8">
              <a:rPr lang="en-US" smtClean="0"/>
              <a:t>4/23/2026 9:33 AM</a:t>
            </a:fld>
            <a:endParaRPr lang="en-US"/>
          </a:p>
        </p:txBody>
      </p:sp>
      <p:sp>
        <p:nvSpPr>
          <p:cNvPr id="7" name="Slide Number Placeholder 6">
            <a:extLst>
              <a:ext uri="{FF2B5EF4-FFF2-40B4-BE49-F238E27FC236}">
                <a16:creationId xmlns:a16="http://schemas.microsoft.com/office/drawing/2014/main" id="{EE8608F0-9BF6-618D-1660-A37B29114456}"/>
              </a:ext>
            </a:extLst>
          </p:cNvPr>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20226278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6.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7.jpe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_Gradient_Warm Gray">
    <p:bg>
      <p:bgPr>
        <a:solidFill>
          <a:schemeClr val="bg1"/>
        </a:solid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036FF9EB-B253-A031-5115-CD24F226F9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8" name="Title 1">
            <a:extLst>
              <a:ext uri="{FF2B5EF4-FFF2-40B4-BE49-F238E27FC236}">
                <a16:creationId xmlns:a16="http://schemas.microsoft.com/office/drawing/2014/main" id="{FEDF3DE4-8628-A0E3-0518-AA5354E77E18}"/>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7616676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Gradient_Orange_with Im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481BF483-DF16-C1FA-9EF4-7C28AF75E2F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73155328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
        <p:nvSpPr>
          <p:cNvPr id="8" name="Slide Number Placeholder 7">
            <a:extLst>
              <a:ext uri="{FF2B5EF4-FFF2-40B4-BE49-F238E27FC236}">
                <a16:creationId xmlns:a16="http://schemas.microsoft.com/office/drawing/2014/main" id="{2A74B9B3-B225-C832-487C-1A47707E3F2A}"/>
              </a:ext>
            </a:extLst>
          </p:cNvPr>
          <p:cNvSpPr>
            <a:spLocks noGrp="1"/>
          </p:cNvSpPr>
          <p:nvPr>
            <p:ph type="sldNum" sz="quarter" idx="13"/>
          </p:nvPr>
        </p:nvSpPr>
        <p:spPr>
          <a:xfrm>
            <a:off x="8610600" y="6356350"/>
            <a:ext cx="2743200" cy="365125"/>
          </a:xfrm>
          <a:prstGeom prst="rect">
            <a:avLst/>
          </a:prstGeom>
        </p:spPr>
        <p:txBody>
          <a:bodyPr/>
          <a:lstStyle/>
          <a:p>
            <a:fld id="{EDC3539E-14C1-E64F-837C-70200C23A1A4}" type="slidenum">
              <a:rPr lang="en-US" smtClean="0"/>
              <a:t>‹#›</a:t>
            </a:fld>
            <a:endParaRPr lang="en-US"/>
          </a:p>
        </p:txBody>
      </p:sp>
    </p:spTree>
    <p:extLst>
      <p:ext uri="{BB962C8B-B14F-4D97-AF65-F5344CB8AC3E}">
        <p14:creationId xmlns:p14="http://schemas.microsoft.com/office/powerpoint/2010/main" val="71780488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68" userDrawn="1">
          <p15:clr>
            <a:srgbClr val="954F72"/>
          </p15:clr>
        </p15:guide>
        <p15:guide id="7" pos="1556">
          <p15:clr>
            <a:srgbClr val="954F72"/>
          </p15:clr>
        </p15:guide>
        <p15:guide id="8" pos="1958" userDrawn="1">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7" name="Text Placeholder 4">
            <a:extLst>
              <a:ext uri="{FF2B5EF4-FFF2-40B4-BE49-F238E27FC236}">
                <a16:creationId xmlns:a16="http://schemas.microsoft.com/office/drawing/2014/main" id="{8D3AFA1B-C429-B83D-8D02-B5D2749675F4}"/>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8" name="Text Placeholder 4">
            <a:extLst>
              <a:ext uri="{FF2B5EF4-FFF2-40B4-BE49-F238E27FC236}">
                <a16:creationId xmlns:a16="http://schemas.microsoft.com/office/drawing/2014/main" id="{55C1871A-6E6A-2788-D8A8-24520DF009E2}"/>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13042118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0" userDrawn="1">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userDrawn="1">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userDrawn="1">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userDrawn="1">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9200AA5-534F-4DB2-99C4-BD7D13E70411}"/>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1" descr="This photo is a 'placeholder' only. Drag or drop your photo here, or click and tap the center to insert a photo.">
            <a:extLst>
              <a:ext uri="{FF2B5EF4-FFF2-40B4-BE49-F238E27FC236}">
                <a16:creationId xmlns:a16="http://schemas.microsoft.com/office/drawing/2014/main" id="{25271285-D493-2909-B8D0-4B64C7948B57}"/>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1A">
            <a:extLst>
              <a:ext uri="{FF2B5EF4-FFF2-40B4-BE49-F238E27FC236}">
                <a16:creationId xmlns:a16="http://schemas.microsoft.com/office/drawing/2014/main" id="{69E33CF6-CE02-8191-5DAE-9DC52CCF2311}"/>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5" name="Text Placeholder 1B">
            <a:extLst>
              <a:ext uri="{FF2B5EF4-FFF2-40B4-BE49-F238E27FC236}">
                <a16:creationId xmlns:a16="http://schemas.microsoft.com/office/drawing/2014/main" id="{27D3EC30-FCEE-E7E9-9673-377FD5B34CCE}"/>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 name="Text Placeholder 2A sub">
            <a:extLst>
              <a:ext uri="{FF2B5EF4-FFF2-40B4-BE49-F238E27FC236}">
                <a16:creationId xmlns:a16="http://schemas.microsoft.com/office/drawing/2014/main" id="{C52F3FEC-ED52-1E1B-FEC9-D7D1ED435F20}"/>
              </a:ext>
            </a:extLst>
          </p:cNvPr>
          <p:cNvSpPr>
            <a:spLocks noGrp="1"/>
          </p:cNvSpPr>
          <p:nvPr>
            <p:ph type="body" sz="quarter" idx="48" hasCustomPrompt="1"/>
          </p:nvPr>
        </p:nvSpPr>
        <p:spPr>
          <a:xfrm>
            <a:off x="597395"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Placeholder 2" descr="This photo is a 'placeholder' only. Drag or drop your photo here, or click and tap the center to insert a photo.">
            <a:extLst>
              <a:ext uri="{FF2B5EF4-FFF2-40B4-BE49-F238E27FC236}">
                <a16:creationId xmlns:a16="http://schemas.microsoft.com/office/drawing/2014/main" id="{2D0C1A78-6BFC-AA6D-9798-DE6EBCD398A3}"/>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6" name="Text Placeholder 2A">
            <a:extLst>
              <a:ext uri="{FF2B5EF4-FFF2-40B4-BE49-F238E27FC236}">
                <a16:creationId xmlns:a16="http://schemas.microsoft.com/office/drawing/2014/main" id="{22528D89-CEB2-4983-ABCA-81A91C7DBC6D}"/>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7" name="Text Placeholder 2B">
            <a:extLst>
              <a:ext uri="{FF2B5EF4-FFF2-40B4-BE49-F238E27FC236}">
                <a16:creationId xmlns:a16="http://schemas.microsoft.com/office/drawing/2014/main" id="{988B2881-77DC-1A2F-107B-57035EBD1E23}"/>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8" name="Text Placeholder 2A sub">
            <a:extLst>
              <a:ext uri="{FF2B5EF4-FFF2-40B4-BE49-F238E27FC236}">
                <a16:creationId xmlns:a16="http://schemas.microsoft.com/office/drawing/2014/main" id="{FE0BCAA1-F20A-0CFA-5AC9-055DC12ABD67}"/>
              </a:ext>
            </a:extLst>
          </p:cNvPr>
          <p:cNvSpPr>
            <a:spLocks noGrp="1"/>
          </p:cNvSpPr>
          <p:nvPr>
            <p:ph type="body" sz="quarter" idx="56" hasCustomPrompt="1"/>
          </p:nvPr>
        </p:nvSpPr>
        <p:spPr>
          <a:xfrm>
            <a:off x="2900758"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1" name="Picture Placeholder 3" descr="This photo is a 'placeholder' only. Drag or drop your photo here, or click and tap the center to insert a photo.">
            <a:extLst>
              <a:ext uri="{FF2B5EF4-FFF2-40B4-BE49-F238E27FC236}">
                <a16:creationId xmlns:a16="http://schemas.microsoft.com/office/drawing/2014/main" id="{7FEBDD14-B587-CDA5-95F6-44538FE1C49C}"/>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8" name="Text Placeholder 3A">
            <a:extLst>
              <a:ext uri="{FF2B5EF4-FFF2-40B4-BE49-F238E27FC236}">
                <a16:creationId xmlns:a16="http://schemas.microsoft.com/office/drawing/2014/main" id="{7F155CC7-5F74-3EC5-69FE-18623BEBC981}"/>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9" name="Text Placeholder 3B">
            <a:extLst>
              <a:ext uri="{FF2B5EF4-FFF2-40B4-BE49-F238E27FC236}">
                <a16:creationId xmlns:a16="http://schemas.microsoft.com/office/drawing/2014/main" id="{A65117A9-00CA-B026-B5F8-28A6190FD25D}"/>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289A9AE8-EBC7-0EC4-72DB-47F17F26ADFC}"/>
              </a:ext>
            </a:extLst>
          </p:cNvPr>
          <p:cNvSpPr>
            <a:spLocks noGrp="1"/>
          </p:cNvSpPr>
          <p:nvPr>
            <p:ph type="body" sz="quarter" idx="57" hasCustomPrompt="1"/>
          </p:nvPr>
        </p:nvSpPr>
        <p:spPr>
          <a:xfrm>
            <a:off x="5180970"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2" name="Picture Placeholder 4" descr="This photo is a 'placeholder' only. Drag or drop your photo here, or click and tap the center to insert a photo.">
            <a:extLst>
              <a:ext uri="{FF2B5EF4-FFF2-40B4-BE49-F238E27FC236}">
                <a16:creationId xmlns:a16="http://schemas.microsoft.com/office/drawing/2014/main" id="{25464B59-7AE7-A605-E22D-D314BEDA3866}"/>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4A">
            <a:extLst>
              <a:ext uri="{FF2B5EF4-FFF2-40B4-BE49-F238E27FC236}">
                <a16:creationId xmlns:a16="http://schemas.microsoft.com/office/drawing/2014/main" id="{7A6A4F37-A255-2C20-A048-E8875097C2A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1" name="Text Placeholder 4B">
            <a:extLst>
              <a:ext uri="{FF2B5EF4-FFF2-40B4-BE49-F238E27FC236}">
                <a16:creationId xmlns:a16="http://schemas.microsoft.com/office/drawing/2014/main" id="{36635293-12C9-9787-FE93-1496939C8C5D}"/>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1CE5E349-E2C2-B62B-6BC7-D0115872991F}"/>
              </a:ext>
            </a:extLst>
          </p:cNvPr>
          <p:cNvSpPr>
            <a:spLocks noGrp="1"/>
          </p:cNvSpPr>
          <p:nvPr>
            <p:ph type="body" sz="quarter" idx="58" hasCustomPrompt="1"/>
          </p:nvPr>
        </p:nvSpPr>
        <p:spPr>
          <a:xfrm>
            <a:off x="7426459"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3" name="Picture Placeholder 5" descr="This photo is a 'placeholder' only. Drag or drop your photo here, or click and tap the center to insert a photo.">
            <a:extLst>
              <a:ext uri="{FF2B5EF4-FFF2-40B4-BE49-F238E27FC236}">
                <a16:creationId xmlns:a16="http://schemas.microsoft.com/office/drawing/2014/main" id="{0F75E86C-ECD1-BDC8-0943-DCE2B3FACB6C}"/>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2" name="Text Placeholder 5A">
            <a:extLst>
              <a:ext uri="{FF2B5EF4-FFF2-40B4-BE49-F238E27FC236}">
                <a16:creationId xmlns:a16="http://schemas.microsoft.com/office/drawing/2014/main" id="{944DC697-F755-6838-B8CC-0A3E0EE7066C}"/>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3" name="Text Placeholder 5B">
            <a:extLst>
              <a:ext uri="{FF2B5EF4-FFF2-40B4-BE49-F238E27FC236}">
                <a16:creationId xmlns:a16="http://schemas.microsoft.com/office/drawing/2014/main" id="{2011B957-D1A2-2DAE-D594-2F0E38E21978}"/>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9E177AA9-B8CD-4FAB-41EF-487A1817117B}"/>
              </a:ext>
            </a:extLst>
          </p:cNvPr>
          <p:cNvSpPr>
            <a:spLocks noGrp="1"/>
          </p:cNvSpPr>
          <p:nvPr>
            <p:ph type="body" sz="quarter" idx="59" hasCustomPrompt="1"/>
          </p:nvPr>
        </p:nvSpPr>
        <p:spPr>
          <a:xfrm>
            <a:off x="9729821" y="5290479"/>
            <a:ext cx="1858900" cy="646331"/>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195977256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userDrawn="1">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4" userDrawn="1">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0" name="Team 1">
            <a:extLst>
              <a:ext uri="{FF2B5EF4-FFF2-40B4-BE49-F238E27FC236}">
                <a16:creationId xmlns:a16="http://schemas.microsoft.com/office/drawing/2014/main" id="{EAC1260E-BA48-53D3-BF6A-F6A0DFCCE784}"/>
              </a:ext>
            </a:extLst>
          </p:cNvPr>
          <p:cNvSpPr>
            <a:spLocks noGrp="1"/>
          </p:cNvSpPr>
          <p:nvPr>
            <p:ph type="body" sz="quarter" idx="41" hasCustomPrompt="1"/>
          </p:nvPr>
        </p:nvSpPr>
        <p:spPr>
          <a:xfrm>
            <a:off x="584200" y="2038192"/>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8" name="Picture 1A" descr="This photo is a 'placeholder' only. Drag or drop your photo here, or click and tap the center to insert a photo.">
            <a:extLst>
              <a:ext uri="{FF2B5EF4-FFF2-40B4-BE49-F238E27FC236}">
                <a16:creationId xmlns:a16="http://schemas.microsoft.com/office/drawing/2014/main" id="{CF09008E-C8DA-8542-44BB-F1439E163666}"/>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87" name="Text 1A">
            <a:extLst>
              <a:ext uri="{FF2B5EF4-FFF2-40B4-BE49-F238E27FC236}">
                <a16:creationId xmlns:a16="http://schemas.microsoft.com/office/drawing/2014/main" id="{D337A474-C652-3B0E-29FC-8E6BCEB708D7}"/>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88" name="Text 1A sub">
            <a:extLst>
              <a:ext uri="{FF2B5EF4-FFF2-40B4-BE49-F238E27FC236}">
                <a16:creationId xmlns:a16="http://schemas.microsoft.com/office/drawing/2014/main" id="{1F00B75E-01E0-5E87-E386-BDFC35FFFF8F}"/>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2" name="Picture1B" descr="This photo is a 'placeholder' only. Drag or drop your photo here, or click and tap the center to insert a photo.">
            <a:extLst>
              <a:ext uri="{FF2B5EF4-FFF2-40B4-BE49-F238E27FC236}">
                <a16:creationId xmlns:a16="http://schemas.microsoft.com/office/drawing/2014/main" id="{CEACD9E7-51B8-5254-3686-175C5BB133DF}"/>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9" name="Text Placeholder 1B">
            <a:extLst>
              <a:ext uri="{FF2B5EF4-FFF2-40B4-BE49-F238E27FC236}">
                <a16:creationId xmlns:a16="http://schemas.microsoft.com/office/drawing/2014/main" id="{A2873A7E-CEE4-0C4E-8167-6EF0987D2674}"/>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0" name="Text Placeholder 1B sub">
            <a:extLst>
              <a:ext uri="{FF2B5EF4-FFF2-40B4-BE49-F238E27FC236}">
                <a16:creationId xmlns:a16="http://schemas.microsoft.com/office/drawing/2014/main" id="{AB9871B7-8BB1-E459-64EE-59D815CD2383}"/>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6" name="Picture 1C" descr="This photo is a 'placeholder' only. Drag or drop your photo here, or click and tap the center to insert a photo.">
            <a:extLst>
              <a:ext uri="{FF2B5EF4-FFF2-40B4-BE49-F238E27FC236}">
                <a16:creationId xmlns:a16="http://schemas.microsoft.com/office/drawing/2014/main" id="{670E16F5-3AA1-FEA9-317D-C40075021B6D}"/>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7" name="Text Placeholder 58">
            <a:extLst>
              <a:ext uri="{FF2B5EF4-FFF2-40B4-BE49-F238E27FC236}">
                <a16:creationId xmlns:a16="http://schemas.microsoft.com/office/drawing/2014/main" id="{68856651-193C-FF68-98C9-C951D0E77529}"/>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8" name="Text Placeholder 58">
            <a:extLst>
              <a:ext uri="{FF2B5EF4-FFF2-40B4-BE49-F238E27FC236}">
                <a16:creationId xmlns:a16="http://schemas.microsoft.com/office/drawing/2014/main" id="{FB65F947-C716-277E-9951-A3340251913A}"/>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8" name="Picture 1D" descr="This photo is a 'placeholder' only. Drag or drop your photo here, or click and tap the center to insert a photo.">
            <a:extLst>
              <a:ext uri="{FF2B5EF4-FFF2-40B4-BE49-F238E27FC236}">
                <a16:creationId xmlns:a16="http://schemas.microsoft.com/office/drawing/2014/main" id="{EAF85CD8-23DF-4DD3-E38F-BC7907F52278}"/>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5" name="Text Placeholder 58">
            <a:extLst>
              <a:ext uri="{FF2B5EF4-FFF2-40B4-BE49-F238E27FC236}">
                <a16:creationId xmlns:a16="http://schemas.microsoft.com/office/drawing/2014/main" id="{2F40174B-F79F-9DA2-D924-306D82B535A7}"/>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6" name="Text Placeholder 58">
            <a:extLst>
              <a:ext uri="{FF2B5EF4-FFF2-40B4-BE49-F238E27FC236}">
                <a16:creationId xmlns:a16="http://schemas.microsoft.com/office/drawing/2014/main" id="{AC4C1DAE-B629-901C-0D8E-C695BB26A8F8}"/>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3" name="Straight Connector 2">
            <a:extLst>
              <a:ext uri="{FF2B5EF4-FFF2-40B4-BE49-F238E27FC236}">
                <a16:creationId xmlns:a16="http://schemas.microsoft.com/office/drawing/2014/main" id="{52987D6A-0F2F-4E5F-3007-F11565E4BC07}"/>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Team 2">
            <a:extLst>
              <a:ext uri="{FF2B5EF4-FFF2-40B4-BE49-F238E27FC236}">
                <a16:creationId xmlns:a16="http://schemas.microsoft.com/office/drawing/2014/main" id="{F05EC6DD-FD7C-4893-626E-18BCABF1A730}"/>
              </a:ext>
            </a:extLst>
          </p:cNvPr>
          <p:cNvSpPr>
            <a:spLocks noGrp="1"/>
          </p:cNvSpPr>
          <p:nvPr>
            <p:ph type="body" sz="quarter" idx="42" hasCustomPrompt="1"/>
          </p:nvPr>
        </p:nvSpPr>
        <p:spPr>
          <a:xfrm>
            <a:off x="584200" y="3276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52" name="Picture 2A" descr="This photo is a 'placeholder' only. Drag or drop your photo here, or click and tap the center to insert a photo.">
            <a:extLst>
              <a:ext uri="{FF2B5EF4-FFF2-40B4-BE49-F238E27FC236}">
                <a16:creationId xmlns:a16="http://schemas.microsoft.com/office/drawing/2014/main" id="{3683265F-012D-6F07-2701-CE059692723B}"/>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3" name="Text Placeholder 2A">
            <a:extLst>
              <a:ext uri="{FF2B5EF4-FFF2-40B4-BE49-F238E27FC236}">
                <a16:creationId xmlns:a16="http://schemas.microsoft.com/office/drawing/2014/main" id="{9AC7CBEF-A69C-1153-95E2-03B55A949BC6}"/>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4" name="Text Placeholder 2A sub">
            <a:extLst>
              <a:ext uri="{FF2B5EF4-FFF2-40B4-BE49-F238E27FC236}">
                <a16:creationId xmlns:a16="http://schemas.microsoft.com/office/drawing/2014/main" id="{18F72234-E1C0-2AE8-3856-A9DA5D3E2366}"/>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1" name="Picture 2B" descr="This photo is a 'placeholder' only. Drag or drop your photo here, or click and tap the center to insert a photo.">
            <a:extLst>
              <a:ext uri="{FF2B5EF4-FFF2-40B4-BE49-F238E27FC236}">
                <a16:creationId xmlns:a16="http://schemas.microsoft.com/office/drawing/2014/main" id="{F86601BD-7BF4-FD32-0E9B-6603872589C2}"/>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1" name="Text Placeholder 2B">
            <a:extLst>
              <a:ext uri="{FF2B5EF4-FFF2-40B4-BE49-F238E27FC236}">
                <a16:creationId xmlns:a16="http://schemas.microsoft.com/office/drawing/2014/main" id="{D256E125-F361-C485-DF03-CDF838C4C5D4}"/>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2" name="Text Placeholder 2B_sub">
            <a:extLst>
              <a:ext uri="{FF2B5EF4-FFF2-40B4-BE49-F238E27FC236}">
                <a16:creationId xmlns:a16="http://schemas.microsoft.com/office/drawing/2014/main" id="{F1DB8B55-ADB7-52BB-3EA5-71726CCBB1E1}"/>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5" name="Picture 2C" descr="This photo is a 'placeholder' only. Drag or drop your photo here, or click and tap the center to insert a photo.">
            <a:extLst>
              <a:ext uri="{FF2B5EF4-FFF2-40B4-BE49-F238E27FC236}">
                <a16:creationId xmlns:a16="http://schemas.microsoft.com/office/drawing/2014/main" id="{A2A2A427-02F5-F017-0838-E8FC6DFD9DCC}"/>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9" name="Text Placeholder 58">
            <a:extLst>
              <a:ext uri="{FF2B5EF4-FFF2-40B4-BE49-F238E27FC236}">
                <a16:creationId xmlns:a16="http://schemas.microsoft.com/office/drawing/2014/main" id="{05DDA5ED-C3DB-E9E2-8971-D0105F3DD1BB}"/>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0" name="Text Placeholder 58">
            <a:extLst>
              <a:ext uri="{FF2B5EF4-FFF2-40B4-BE49-F238E27FC236}">
                <a16:creationId xmlns:a16="http://schemas.microsoft.com/office/drawing/2014/main" id="{0104D511-D561-3E1E-E563-D5816B57812C}"/>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7" name="Picture 2D" descr="This photo is a 'placeholder' only. Drag or drop your photo here, or click and tap the center to insert a photo.">
            <a:extLst>
              <a:ext uri="{FF2B5EF4-FFF2-40B4-BE49-F238E27FC236}">
                <a16:creationId xmlns:a16="http://schemas.microsoft.com/office/drawing/2014/main" id="{0B58B8BD-A5A8-318B-F148-ECBE35A9C859}"/>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7" name="Text Placeholder 58">
            <a:extLst>
              <a:ext uri="{FF2B5EF4-FFF2-40B4-BE49-F238E27FC236}">
                <a16:creationId xmlns:a16="http://schemas.microsoft.com/office/drawing/2014/main" id="{AC77C908-9B8C-7BC9-E855-60861BF60189}"/>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8" name="Text Placeholder 58">
            <a:extLst>
              <a:ext uri="{FF2B5EF4-FFF2-40B4-BE49-F238E27FC236}">
                <a16:creationId xmlns:a16="http://schemas.microsoft.com/office/drawing/2014/main" id="{2A31E680-8947-2CD1-1234-0D804919CD67}"/>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5" name="Straight Connector 4">
            <a:extLst>
              <a:ext uri="{FF2B5EF4-FFF2-40B4-BE49-F238E27FC236}">
                <a16:creationId xmlns:a16="http://schemas.microsoft.com/office/drawing/2014/main" id="{3DC66D7B-06E6-2FE1-9070-DA44529047F6}"/>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Team 3">
            <a:extLst>
              <a:ext uri="{FF2B5EF4-FFF2-40B4-BE49-F238E27FC236}">
                <a16:creationId xmlns:a16="http://schemas.microsoft.com/office/drawing/2014/main" id="{C9A48E5A-0196-C631-5677-E552C3FEB3E7}"/>
              </a:ext>
            </a:extLst>
          </p:cNvPr>
          <p:cNvSpPr>
            <a:spLocks noGrp="1"/>
          </p:cNvSpPr>
          <p:nvPr>
            <p:ph type="body" sz="quarter" idx="43" hasCustomPrompt="1"/>
          </p:nvPr>
        </p:nvSpPr>
        <p:spPr>
          <a:xfrm>
            <a:off x="584200" y="441960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6" name="Picture 3A" descr="This photo is a 'placeholder' only. Drag or drop your photo here, or click and tap the center to insert a photo.">
            <a:extLst>
              <a:ext uri="{FF2B5EF4-FFF2-40B4-BE49-F238E27FC236}">
                <a16:creationId xmlns:a16="http://schemas.microsoft.com/office/drawing/2014/main" id="{2B8FDD32-8611-99C5-65AA-30B05B6B84E5}"/>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5" name="Text Placeholder 3A">
            <a:extLst>
              <a:ext uri="{FF2B5EF4-FFF2-40B4-BE49-F238E27FC236}">
                <a16:creationId xmlns:a16="http://schemas.microsoft.com/office/drawing/2014/main" id="{AB41C42A-097D-F7C2-91BF-D2FDE2773E78}"/>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6" name="Text Placeholder 3A sub">
            <a:extLst>
              <a:ext uri="{FF2B5EF4-FFF2-40B4-BE49-F238E27FC236}">
                <a16:creationId xmlns:a16="http://schemas.microsoft.com/office/drawing/2014/main" id="{E34BEA59-3674-ABE7-E437-F17A376FE647}"/>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0" name="Picture 3B" descr="This photo is a 'placeholder' only. Drag or drop your photo here, or click and tap the center to insert a photo.">
            <a:extLst>
              <a:ext uri="{FF2B5EF4-FFF2-40B4-BE49-F238E27FC236}">
                <a16:creationId xmlns:a16="http://schemas.microsoft.com/office/drawing/2014/main" id="{5576858D-E43A-F58A-9786-696B6702B5D5}"/>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3" name="Text Placeholder 3B">
            <a:extLst>
              <a:ext uri="{FF2B5EF4-FFF2-40B4-BE49-F238E27FC236}">
                <a16:creationId xmlns:a16="http://schemas.microsoft.com/office/drawing/2014/main" id="{4A30D761-3882-FCA7-7248-8122AADDA411}"/>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4" name="Text Placeholder 3B sub">
            <a:extLst>
              <a:ext uri="{FF2B5EF4-FFF2-40B4-BE49-F238E27FC236}">
                <a16:creationId xmlns:a16="http://schemas.microsoft.com/office/drawing/2014/main" id="{224312F0-9FF2-699F-BDB5-D290316F2A15}"/>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4" name="Picture 3C" descr="This photo is a 'placeholder' only. Drag or drop your photo here, or click and tap the center to insert a photo.">
            <a:extLst>
              <a:ext uri="{FF2B5EF4-FFF2-40B4-BE49-F238E27FC236}">
                <a16:creationId xmlns:a16="http://schemas.microsoft.com/office/drawing/2014/main" id="{C85BA239-1EC8-4FFB-7EB6-F28B89D75B63}"/>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1" name="Text Placeholder 3C">
            <a:extLst>
              <a:ext uri="{FF2B5EF4-FFF2-40B4-BE49-F238E27FC236}">
                <a16:creationId xmlns:a16="http://schemas.microsoft.com/office/drawing/2014/main" id="{599F4DE5-344C-7327-0697-53FD699839F4}"/>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2" name="Text Placeholder 3C sub">
            <a:extLst>
              <a:ext uri="{FF2B5EF4-FFF2-40B4-BE49-F238E27FC236}">
                <a16:creationId xmlns:a16="http://schemas.microsoft.com/office/drawing/2014/main" id="{4151E608-DEC2-D4C7-825C-79D125D7F057}"/>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6" name="Picture 3D" descr="This photo is a 'placeholder' only. Drag or drop your photo here, or click and tap the center to insert a photo.">
            <a:extLst>
              <a:ext uri="{FF2B5EF4-FFF2-40B4-BE49-F238E27FC236}">
                <a16:creationId xmlns:a16="http://schemas.microsoft.com/office/drawing/2014/main" id="{5034F797-5F7D-8132-4696-E98CCB6644C1}"/>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9" name="Text Placeholder 3D">
            <a:extLst>
              <a:ext uri="{FF2B5EF4-FFF2-40B4-BE49-F238E27FC236}">
                <a16:creationId xmlns:a16="http://schemas.microsoft.com/office/drawing/2014/main" id="{5BCDC841-D733-3ACD-E114-E80A1848F100}"/>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0" name="Text Placeholder 3D sub">
            <a:extLst>
              <a:ext uri="{FF2B5EF4-FFF2-40B4-BE49-F238E27FC236}">
                <a16:creationId xmlns:a16="http://schemas.microsoft.com/office/drawing/2014/main" id="{7C8FEFE3-14BE-A1C6-789C-EA608BCFFD42}"/>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6" name="Straight Connector 5">
            <a:extLst>
              <a:ext uri="{FF2B5EF4-FFF2-40B4-BE49-F238E27FC236}">
                <a16:creationId xmlns:a16="http://schemas.microsoft.com/office/drawing/2014/main" id="{DED415D4-7CA0-5BF6-343A-2CE47E7B2DCC}"/>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Team 4">
            <a:extLst>
              <a:ext uri="{FF2B5EF4-FFF2-40B4-BE49-F238E27FC236}">
                <a16:creationId xmlns:a16="http://schemas.microsoft.com/office/drawing/2014/main" id="{8483B533-6533-C58C-1F46-518C95BF9FE0}"/>
              </a:ext>
            </a:extLst>
          </p:cNvPr>
          <p:cNvSpPr>
            <a:spLocks noGrp="1"/>
          </p:cNvSpPr>
          <p:nvPr>
            <p:ph type="body" sz="quarter" idx="44" hasCustomPrompt="1"/>
          </p:nvPr>
        </p:nvSpPr>
        <p:spPr>
          <a:xfrm>
            <a:off x="569912" y="5619750"/>
            <a:ext cx="1487488" cy="246221"/>
          </a:xfrm>
          <a:prstGeom prst="rect">
            <a:avLst/>
          </a:prstGeom>
        </p:spPr>
        <p:txBody>
          <a:bodyPr/>
          <a:lstStyle>
            <a:lvl1pPr marL="0" indent="0">
              <a:buNone/>
              <a:defRPr sz="1600">
                <a:solidFill>
                  <a:schemeClr val="accent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a:t>
            </a:r>
          </a:p>
        </p:txBody>
      </p:sp>
      <p:sp>
        <p:nvSpPr>
          <p:cNvPr id="45" name="Picture 4A" descr="This photo is a 'placeholder' only. Drag or drop your photo here, or click and tap the center to insert a photo.">
            <a:extLst>
              <a:ext uri="{FF2B5EF4-FFF2-40B4-BE49-F238E27FC236}">
                <a16:creationId xmlns:a16="http://schemas.microsoft.com/office/drawing/2014/main" id="{071A4870-6F73-B3B1-A19E-89BA3CD5E445}"/>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07" name="Text Placeholder 4A">
            <a:extLst>
              <a:ext uri="{FF2B5EF4-FFF2-40B4-BE49-F238E27FC236}">
                <a16:creationId xmlns:a16="http://schemas.microsoft.com/office/drawing/2014/main" id="{EA12E955-8C61-FED3-64F0-7AE1C5600085}"/>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08" name="Text Placeholder 4A sub">
            <a:extLst>
              <a:ext uri="{FF2B5EF4-FFF2-40B4-BE49-F238E27FC236}">
                <a16:creationId xmlns:a16="http://schemas.microsoft.com/office/drawing/2014/main" id="{F76A8EFA-ED1A-36C8-6A34-0D101214C582}"/>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59" name="Picture 4B" descr="This photo is a 'placeholder' only. Drag or drop your photo here, or click and tap the center to insert a photo.">
            <a:extLst>
              <a:ext uri="{FF2B5EF4-FFF2-40B4-BE49-F238E27FC236}">
                <a16:creationId xmlns:a16="http://schemas.microsoft.com/office/drawing/2014/main" id="{907027D0-5E09-4A2E-A37C-14CE61DF133A}"/>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15" name="Text Placeholder 4B">
            <a:extLst>
              <a:ext uri="{FF2B5EF4-FFF2-40B4-BE49-F238E27FC236}">
                <a16:creationId xmlns:a16="http://schemas.microsoft.com/office/drawing/2014/main" id="{6B2538A4-AE65-94AB-59ED-3A361C12FF86}"/>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16" name="Text Placeholder 4B sub">
            <a:extLst>
              <a:ext uri="{FF2B5EF4-FFF2-40B4-BE49-F238E27FC236}">
                <a16:creationId xmlns:a16="http://schemas.microsoft.com/office/drawing/2014/main" id="{607F8E2D-73E8-EC44-6221-78077345EA93}"/>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63" name="Picture 4C" descr="This photo is a 'placeholder' only. Drag or drop your photo here, or click and tap the center to insert a photo.">
            <a:extLst>
              <a:ext uri="{FF2B5EF4-FFF2-40B4-BE49-F238E27FC236}">
                <a16:creationId xmlns:a16="http://schemas.microsoft.com/office/drawing/2014/main" id="{ACBB3065-742E-D171-CED7-ECD8165B88F4}"/>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23" name="Text Placeholder 4C">
            <a:extLst>
              <a:ext uri="{FF2B5EF4-FFF2-40B4-BE49-F238E27FC236}">
                <a16:creationId xmlns:a16="http://schemas.microsoft.com/office/drawing/2014/main" id="{77466272-A05D-FBB5-3703-BF2CDD8B65C4}"/>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4" name="Text Placeholder 4C sub">
            <a:extLst>
              <a:ext uri="{FF2B5EF4-FFF2-40B4-BE49-F238E27FC236}">
                <a16:creationId xmlns:a16="http://schemas.microsoft.com/office/drawing/2014/main" id="{A526625B-D047-0A06-742E-84796BB32F51}"/>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75" name="Picture 4D" descr="This photo is a 'placeholder' only. Drag or drop your photo here, or click and tap the center to insert a photo.">
            <a:extLst>
              <a:ext uri="{FF2B5EF4-FFF2-40B4-BE49-F238E27FC236}">
                <a16:creationId xmlns:a16="http://schemas.microsoft.com/office/drawing/2014/main" id="{2E32B300-56A1-1A66-EF17-E967047D5382}"/>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Click icon to add picture</a:t>
            </a:r>
          </a:p>
        </p:txBody>
      </p:sp>
      <p:sp>
        <p:nvSpPr>
          <p:cNvPr id="131" name="Text Placeholder 4D">
            <a:extLst>
              <a:ext uri="{FF2B5EF4-FFF2-40B4-BE49-F238E27FC236}">
                <a16:creationId xmlns:a16="http://schemas.microsoft.com/office/drawing/2014/main" id="{07A99D70-5C17-C524-9EBC-4C98D464B584}"/>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32" name="Text Placeholder 4D sub">
            <a:extLst>
              <a:ext uri="{FF2B5EF4-FFF2-40B4-BE49-F238E27FC236}">
                <a16:creationId xmlns:a16="http://schemas.microsoft.com/office/drawing/2014/main" id="{BE4D6E36-DEBA-45E6-C716-D1CE351789B6}"/>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199431993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59AFC-909D-1098-D672-A384B97467B1}"/>
              </a:ext>
            </a:extLst>
          </p:cNvPr>
          <p:cNvSpPr>
            <a:spLocks noGrp="1"/>
          </p:cNvSpPr>
          <p:nvPr>
            <p:ph type="title" hasCustomPrompt="1"/>
          </p:nvPr>
        </p:nvSpPr>
        <p:spPr>
          <a:xfrm>
            <a:off x="525081" y="2448062"/>
            <a:ext cx="10430257" cy="1015663"/>
          </a:xfrm>
        </p:spPr>
        <p:txBody>
          <a:bodyPr anchor="b" anchorCtr="0"/>
          <a:lstStyle>
            <a:lvl1pPr>
              <a:defRPr sz="6600" spc="-100" baseline="0">
                <a:latin typeface="+mn-lt"/>
              </a:defRPr>
            </a:lvl1pPr>
          </a:lstStyle>
          <a:p>
            <a:r>
              <a:rPr lang="en-US"/>
              <a:t>Big headline</a:t>
            </a:r>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7477A8E4-EDF0-DDB3-8098-28D44E2342D6}"/>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50991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68" userDrawn="1">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userDrawn="1">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_Yellow">
    <p:bg>
      <p:bgPr>
        <a:solidFill>
          <a:srgbClr val="FEE39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F302E5-E8C0-47EB-D34E-4616AC830D79}"/>
              </a:ext>
            </a:extLst>
          </p:cNvPr>
          <p:cNvPicPr>
            <a:picLocks noChangeAspect="1"/>
          </p:cNvPicPr>
          <p:nvPr userDrawn="1"/>
        </p:nvPicPr>
        <p:blipFill>
          <a:blip r:embed="rId2">
            <a:biLevel thresh="25000"/>
            <a:alphaModFix amt="3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30000"/>
          </a:blip>
          <a:stretch>
            <a:fillRect/>
          </a:stretch>
        </p:blipFill>
        <p:spPr>
          <a:xfrm rot="10800000">
            <a:off x="8186352" y="3860767"/>
            <a:ext cx="4624669" cy="3379567"/>
          </a:xfrm>
          <a:prstGeom prst="rect">
            <a:avLst/>
          </a:prstGeom>
        </p:spPr>
      </p:pic>
      <p:sp>
        <p:nvSpPr>
          <p:cNvPr id="5" name="Text Placeholder 2">
            <a:extLst>
              <a:ext uri="{FF2B5EF4-FFF2-40B4-BE49-F238E27FC236}">
                <a16:creationId xmlns:a16="http://schemas.microsoft.com/office/drawing/2014/main" id="{FF66A1E9-95A5-06A0-C094-C7229E07CE4F}"/>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6" name="Text Placeholder 14">
            <a:extLst>
              <a:ext uri="{FF2B5EF4-FFF2-40B4-BE49-F238E27FC236}">
                <a16:creationId xmlns:a16="http://schemas.microsoft.com/office/drawing/2014/main" id="{B6545042-8344-3278-2EBA-0B243B20E241}"/>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 name="Text Placeholder 14">
            <a:extLst>
              <a:ext uri="{FF2B5EF4-FFF2-40B4-BE49-F238E27FC236}">
                <a16:creationId xmlns:a16="http://schemas.microsoft.com/office/drawing/2014/main" id="{5F1401AC-EF5B-A19F-A1B8-BE94B10D3A4E}"/>
              </a:ext>
            </a:extLst>
          </p:cNvPr>
          <p:cNvSpPr>
            <a:spLocks noGrp="1"/>
          </p:cNvSpPr>
          <p:nvPr>
            <p:ph type="body" sz="quarter" idx="13"/>
          </p:nvPr>
        </p:nvSpPr>
        <p:spPr>
          <a:xfrm>
            <a:off x="1534883" y="5010912"/>
            <a:ext cx="9144000" cy="184666"/>
          </a:xfrm>
          <a:prstGeom prst="rect">
            <a:avLst/>
          </a:prstGeom>
        </p:spPr>
        <p:txBody>
          <a:bodyPr/>
          <a:lstStyle>
            <a:lvl1pPr marL="0" indent="0" algn="ctr">
              <a:buNone/>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4434985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_Purple">
    <p:bg>
      <p:bgPr>
        <a:solidFill>
          <a:srgbClr val="D59ED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20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20000"/>
          </a:blip>
          <a:stretch>
            <a:fillRect/>
          </a:stretch>
        </p:blipFill>
        <p:spPr>
          <a:xfrm rot="10800000">
            <a:off x="8186352" y="3860767"/>
            <a:ext cx="4624669" cy="3379567"/>
          </a:xfrm>
          <a:prstGeom prst="rect">
            <a:avLst/>
          </a:prstGeom>
        </p:spPr>
      </p:pic>
      <p:sp>
        <p:nvSpPr>
          <p:cNvPr id="3" name="Text Placeholder 2">
            <a:extLst>
              <a:ext uri="{FF2B5EF4-FFF2-40B4-BE49-F238E27FC236}">
                <a16:creationId xmlns:a16="http://schemas.microsoft.com/office/drawing/2014/main" id="{9DA38BF3-461B-6400-1B26-8D07051B435B}"/>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03018848-9AD6-5849-C1DB-16DE29D7814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r>
              <a:rPr lang="en-US"/>
              <a:t>Click to edit Master text styles</a:t>
            </a:r>
          </a:p>
        </p:txBody>
      </p:sp>
      <p:sp>
        <p:nvSpPr>
          <p:cNvPr id="8" name="Text Placeholder 14">
            <a:extLst>
              <a:ext uri="{FF2B5EF4-FFF2-40B4-BE49-F238E27FC236}">
                <a16:creationId xmlns:a16="http://schemas.microsoft.com/office/drawing/2014/main" id="{D48EEBB1-A8CF-EF07-8131-862FA4258F5E}"/>
              </a:ext>
            </a:extLst>
          </p:cNvPr>
          <p:cNvSpPr>
            <a:spLocks noGrp="1"/>
          </p:cNvSpPr>
          <p:nvPr>
            <p:ph type="body" sz="quarter" idx="13"/>
          </p:nvPr>
        </p:nvSpPr>
        <p:spPr>
          <a:xfrm>
            <a:off x="1536192" y="5010912"/>
            <a:ext cx="9144000" cy="184666"/>
          </a:xfrm>
          <a:prstGeom prst="rect">
            <a:avLst/>
          </a:prstGeom>
        </p:spPr>
        <p:txBody>
          <a:bodyPr/>
          <a:lstStyle>
            <a:lvl1pPr marL="0" indent="0" algn="ctr">
              <a:buNone/>
              <a:defRPr sz="120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34520592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35694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18332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76085746-D4D5-E4B5-9EA8-ABCD80DC3F4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C4FB1562-E75F-A091-C795-9BCF0AD2A7A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2985457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53CBC165-170D-08C9-3B02-A3330AE9A5C6}"/>
              </a:ext>
            </a:extLst>
          </p:cNvPr>
          <p:cNvSpPr>
            <a:spLocks noGrp="1"/>
          </p:cNvSpPr>
          <p:nvPr>
            <p:ph type="body" sz="quarter" idx="15"/>
          </p:nvPr>
        </p:nvSpPr>
        <p:spPr>
          <a:xfrm>
            <a:off x="586390" y="1591056"/>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7382E19E-C6C9-5DF7-1994-AFE741475188}"/>
              </a:ext>
            </a:extLst>
          </p:cNvPr>
          <p:cNvSpPr>
            <a:spLocks noGrp="1"/>
          </p:cNvSpPr>
          <p:nvPr>
            <p:ph type="body" sz="quarter" idx="20"/>
          </p:nvPr>
        </p:nvSpPr>
        <p:spPr>
          <a:xfrm>
            <a:off x="6253664" y="1591056"/>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73439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userDrawn="1">
          <p15:clr>
            <a:srgbClr val="954F72"/>
          </p15:clr>
        </p15:guide>
        <p15:guide id="9" pos="2150">
          <p15:clr>
            <a:srgbClr val="954F72"/>
          </p15:clr>
        </p15:guide>
        <p15:guide id="10" pos="2544" userDrawn="1">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userDrawn="1">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1">
            <a:extLst>
              <a:ext uri="{FF2B5EF4-FFF2-40B4-BE49-F238E27FC236}">
                <a16:creationId xmlns:a16="http://schemas.microsoft.com/office/drawing/2014/main" id="{B99DE518-C598-A940-A59E-AD0A05432BA4}"/>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24E25ABE-71E1-BA48-6C8C-383755934901}"/>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11">
            <a:extLst>
              <a:ext uri="{FF2B5EF4-FFF2-40B4-BE49-F238E27FC236}">
                <a16:creationId xmlns:a16="http://schemas.microsoft.com/office/drawing/2014/main" id="{1B7E7F6E-4D9D-5F8C-A5F0-526CA973BE99}"/>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37DAE155-2008-5357-51E8-E6B1FA7558C2}"/>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16039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F940B0D9-7832-B819-D230-4F210761A29F}"/>
              </a:ext>
            </a:extLst>
          </p:cNvPr>
          <p:cNvSpPr>
            <a:spLocks noGrp="1"/>
          </p:cNvSpPr>
          <p:nvPr>
            <p:ph type="body" sz="quarter" idx="15"/>
          </p:nvPr>
        </p:nvSpPr>
        <p:spPr>
          <a:xfrm>
            <a:off x="5863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C0D492BA-29A5-F31A-7F93-39ADE3E5EDA1}"/>
              </a:ext>
            </a:extLst>
          </p:cNvPr>
          <p:cNvSpPr>
            <a:spLocks noGrp="1"/>
          </p:cNvSpPr>
          <p:nvPr>
            <p:ph type="body" sz="quarter" idx="16"/>
          </p:nvPr>
        </p:nvSpPr>
        <p:spPr>
          <a:xfrm>
            <a:off x="4362862"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36EDCFC9-DB25-88C3-92DA-E2554C14A27E}"/>
              </a:ext>
            </a:extLst>
          </p:cNvPr>
          <p:cNvSpPr>
            <a:spLocks noGrp="1"/>
          </p:cNvSpPr>
          <p:nvPr>
            <p:ph type="body" sz="quarter" idx="17"/>
          </p:nvPr>
        </p:nvSpPr>
        <p:spPr>
          <a:xfrm>
            <a:off x="81301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3512493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133084"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2348114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userDrawn="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4710689"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1594155"/>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2085764"/>
            <a:ext cx="4712685"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5939882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userDrawn="1">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74390701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4251793"/>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sourc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7741485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691258852"/>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Gradient_Dark Blu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09C25A02-AC19-00D7-AA19-15FBBBA075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0BD8134C-9DAE-AC17-E85E-797425358B5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2BD6AF20-3445-2A80-6CE8-04C04421E1B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FFFFFF"/>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568967009"/>
      </p:ext>
    </p:extLst>
  </p:cSld>
  <p:clrMapOvr>
    <a:masterClrMapping/>
  </p:clrMapOvr>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Illustration_Circles">
    <p:bg>
      <p:bgPr>
        <a:solidFill>
          <a:schemeClr val="bg1"/>
        </a:solidFill>
        <a:effectLst/>
      </p:bgPr>
    </p:bg>
    <p:spTree>
      <p:nvGrpSpPr>
        <p:cNvPr id="1" name=""/>
        <p:cNvGrpSpPr/>
        <p:nvPr/>
      </p:nvGrpSpPr>
      <p:grpSpPr>
        <a:xfrm>
          <a:off x="0" y="0"/>
          <a:ext cx="0" cy="0"/>
          <a:chOff x="0" y="0"/>
          <a:chExt cx="0" cy="0"/>
        </a:xfrm>
      </p:grpSpPr>
      <p:pic>
        <p:nvPicPr>
          <p:cNvPr id="8" name="Picture 7" descr="Circle&#10;&#10;Description automatically generated with medium confidence">
            <a:extLst>
              <a:ext uri="{FF2B5EF4-FFF2-40B4-BE49-F238E27FC236}">
                <a16:creationId xmlns:a16="http://schemas.microsoft.com/office/drawing/2014/main" id="{09794856-AEC6-7B89-2ABB-FB8B0C1A2ED0}"/>
              </a:ext>
            </a:extLst>
          </p:cNvPr>
          <p:cNvPicPr>
            <a:picLocks noChangeAspect="1"/>
          </p:cNvPicPr>
          <p:nvPr userDrawn="1"/>
        </p:nvPicPr>
        <p:blipFill>
          <a:blip r:embed="rId2"/>
          <a:stretch>
            <a:fillRect/>
          </a:stretch>
        </p:blipFill>
        <p:spPr>
          <a:xfrm>
            <a:off x="0" y="0"/>
            <a:ext cx="12227442"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38B984F1-A0BC-F9B3-5737-D05D65215A8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D312307A-7BE8-2E78-3E22-4CE9B2A99CDB}"/>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7562267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_Gradient_Dark Purple">
    <p:bg>
      <p:bgPr>
        <a:solidFill>
          <a:schemeClr val="bg2"/>
        </a:solidFill>
        <a:effectLst/>
      </p:bgPr>
    </p:bg>
    <p:spTree>
      <p:nvGrpSpPr>
        <p:cNvPr id="1" name=""/>
        <p:cNvGrpSpPr/>
        <p:nvPr/>
      </p:nvGrpSpPr>
      <p:grpSpPr>
        <a:xfrm>
          <a:off x="0" y="0"/>
          <a:ext cx="0" cy="0"/>
          <a:chOff x="0" y="0"/>
          <a:chExt cx="0" cy="0"/>
        </a:xfrm>
      </p:grpSpPr>
      <p:pic>
        <p:nvPicPr>
          <p:cNvPr id="7" name="Picture 6" descr="Background pattern&#10;&#10;Description automatically generated with medium confidence">
            <a:extLst>
              <a:ext uri="{FF2B5EF4-FFF2-40B4-BE49-F238E27FC236}">
                <a16:creationId xmlns:a16="http://schemas.microsoft.com/office/drawing/2014/main" id="{927425DA-3229-4755-8ECB-6BBAF1B3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213400DE-577A-F22E-6D22-067D750FD52F}"/>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1E3568E9-EDDA-BA98-E968-A291C84577F0}"/>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434932601"/>
      </p:ext>
    </p:extLst>
  </p:cSld>
  <p:clrMapOvr>
    <a:masterClrMapping/>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Illustration_Soft focus">
    <p:bg>
      <p:bgPr>
        <a:solidFill>
          <a:schemeClr val="bg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BB2FCDC-1864-6C1C-3C44-C6412B97D96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88952" cy="6856285"/>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13419986-4044-B473-D837-12B9FB4AFBF0}"/>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98B178F9-93DD-7447-DB0C-4B190F656E74}"/>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636978185"/>
      </p:ext>
    </p:extLst>
  </p:cSld>
  <p:clrMapOvr>
    <a:masterClrMapping/>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Illustration_Waves">
    <p:bg>
      <p:bgPr>
        <a:solidFill>
          <a:schemeClr val="bg2"/>
        </a:solidFill>
        <a:effectLst/>
      </p:bgPr>
    </p:bg>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EE31C3A2-2502-5962-D44F-4F0B7DDDCF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50" y="-1"/>
            <a:ext cx="12188952" cy="6863434"/>
          </a:xfrm>
          <a:prstGeom prst="rect">
            <a:avLst/>
          </a:prstGeom>
        </p:spPr>
      </p:pic>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2" name="Text Placeholder 4">
            <a:extLst>
              <a:ext uri="{FF2B5EF4-FFF2-40B4-BE49-F238E27FC236}">
                <a16:creationId xmlns:a16="http://schemas.microsoft.com/office/drawing/2014/main" id="{62FAB6A0-A122-2BE0-9BE0-DFE55F64D3F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4" name="Text Placeholder 4">
            <a:extLst>
              <a:ext uri="{FF2B5EF4-FFF2-40B4-BE49-F238E27FC236}">
                <a16:creationId xmlns:a16="http://schemas.microsoft.com/office/drawing/2014/main" id="{04269215-93A5-E2C5-B078-A2A3BC42315D}"/>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4036148793"/>
      </p:ext>
    </p:extLst>
  </p:cSld>
  <p:clrMapOvr>
    <a:masterClrMapping/>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B4AE7C7-69AD-F100-6AAD-66E2394A14A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11" name="Title 1">
            <a:extLst>
              <a:ext uri="{FF2B5EF4-FFF2-40B4-BE49-F238E27FC236}">
                <a16:creationId xmlns:a16="http://schemas.microsoft.com/office/drawing/2014/main" id="{C55AB98C-9F9F-D3B0-10A0-17DCB64F33D6}"/>
              </a:ext>
            </a:extLst>
          </p:cNvPr>
          <p:cNvSpPr>
            <a:spLocks noGrp="1"/>
          </p:cNvSpPr>
          <p:nvPr>
            <p:ph type="title" hasCustomPrompt="1"/>
          </p:nvPr>
        </p:nvSpPr>
        <p:spPr bwMode="white">
          <a:xfrm>
            <a:off x="569912" y="2769057"/>
            <a:ext cx="5068887"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presentation title </a:t>
            </a:r>
          </a:p>
        </p:txBody>
      </p:sp>
      <p:sp>
        <p:nvSpPr>
          <p:cNvPr id="5" name="Text Placeholder 4">
            <a:extLst>
              <a:ext uri="{FF2B5EF4-FFF2-40B4-BE49-F238E27FC236}">
                <a16:creationId xmlns:a16="http://schemas.microsoft.com/office/drawing/2014/main" id="{5482F14D-1CBB-8E3B-8D2E-9B5EA00C5571}"/>
              </a:ext>
            </a:extLst>
          </p:cNvPr>
          <p:cNvSpPr>
            <a:spLocks noGrp="1"/>
          </p:cNvSpPr>
          <p:nvPr>
            <p:ph type="body" sz="quarter" idx="12" hasCustomPrompt="1"/>
          </p:nvPr>
        </p:nvSpPr>
        <p:spPr bwMode="white">
          <a:xfrm>
            <a:off x="582043" y="4215827"/>
            <a:ext cx="5056757"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A3E5ACEC-04CC-D20B-D4D4-AF1B70D010C2}"/>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83F18C0F-35B3-00B9-E1FB-83D07536BB0A}"/>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51AAB13A-1E1B-E45F-BD10-BCD660802657}"/>
              </a:ext>
            </a:extLst>
          </p:cNvPr>
          <p:cNvSpPr>
            <a:spLocks noGrp="1"/>
          </p:cNvSpPr>
          <p:nvPr>
            <p:ph type="pic" sz="quarter" idx="15"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28895580"/>
      </p:ext>
    </p:extLst>
  </p:cSld>
  <p:clrMapOvr>
    <a:masterClrMapping/>
  </p:clrMapOvr>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guide id="3"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2"/>
        </a:solidFill>
        <a:effectLst/>
      </p:bgPr>
    </p:bg>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6F4419-64A5-9020-22F2-344FC7FAF15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pic>
        <p:nvPicPr>
          <p:cNvPr id="2" name="MS logo white - EMF">
            <a:extLst>
              <a:ext uri="{FF2B5EF4-FFF2-40B4-BE49-F238E27FC236}">
                <a16:creationId xmlns:a16="http://schemas.microsoft.com/office/drawing/2014/main" id="{29AA0694-93B3-A723-F9C9-53E401C82F2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216"/>
            <a:ext cx="1366245" cy="292608"/>
          </a:xfrm>
          <a:prstGeom prst="rect">
            <a:avLst/>
          </a:prstGeom>
        </p:spPr>
      </p:pic>
      <p:sp>
        <p:nvSpPr>
          <p:cNvPr id="8" name="Title 1">
            <a:extLst>
              <a:ext uri="{FF2B5EF4-FFF2-40B4-BE49-F238E27FC236}">
                <a16:creationId xmlns:a16="http://schemas.microsoft.com/office/drawing/2014/main" id="{A6B1FCBB-06B7-64C6-F117-5E63670DFFA7}"/>
              </a:ext>
            </a:extLst>
          </p:cNvPr>
          <p:cNvSpPr>
            <a:spLocks noGrp="1"/>
          </p:cNvSpPr>
          <p:nvPr>
            <p:ph type="title" hasCustomPrompt="1"/>
          </p:nvPr>
        </p:nvSpPr>
        <p:spPr>
          <a:xfrm>
            <a:off x="569911" y="2769057"/>
            <a:ext cx="6949440" cy="1231106"/>
          </a:xfrm>
          <a:noFill/>
        </p:spPr>
        <p:txBody>
          <a:bodyPr wrap="square" lIns="0" tIns="0" rIns="0" bIns="0" anchor="b" anchorCtr="0">
            <a:spAutoFit/>
          </a:bodyPr>
          <a:lstStyle>
            <a:lvl1pPr>
              <a:defRPr sz="4000" b="0" i="0" spc="-50" baseline="0">
                <a:solidFill>
                  <a:srgbClr val="FFFFFF"/>
                </a:solidFill>
                <a:latin typeface="+mn-lt"/>
                <a:cs typeface="Segoe UI" panose="020B0502040204020203" pitchFamily="34" charset="0"/>
              </a:defRPr>
            </a:lvl1pPr>
          </a:lstStyle>
          <a:p>
            <a:r>
              <a:rPr lang="en-US"/>
              <a:t>Event name or </a:t>
            </a:r>
            <a:br>
              <a:rPr lang="en-US"/>
            </a:br>
            <a:r>
              <a:rPr lang="en-US"/>
              <a:t>presentation title </a:t>
            </a:r>
          </a:p>
        </p:txBody>
      </p:sp>
      <p:sp>
        <p:nvSpPr>
          <p:cNvPr id="10" name="Text Placeholder 4">
            <a:extLst>
              <a:ext uri="{FF2B5EF4-FFF2-40B4-BE49-F238E27FC236}">
                <a16:creationId xmlns:a16="http://schemas.microsoft.com/office/drawing/2014/main" id="{469CED02-2B46-444B-3830-0E40E15910FF}"/>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rgbClr val="FFFFFF"/>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EAFE125C-F2D8-2A18-58C3-194C3E321220}"/>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6" name="Text Placeholder 4">
            <a:extLst>
              <a:ext uri="{FF2B5EF4-FFF2-40B4-BE49-F238E27FC236}">
                <a16:creationId xmlns:a16="http://schemas.microsoft.com/office/drawing/2014/main" id="{1C67AC21-30F5-48B7-086F-79D1E4E11293}"/>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A0521F0C-988A-EA48-770E-C78EECC5B1B7}"/>
              </a:ext>
            </a:extLst>
          </p:cNvPr>
          <p:cNvSpPr>
            <a:spLocks noGrp="1"/>
          </p:cNvSpPr>
          <p:nvPr>
            <p:ph type="pic" sz="quarter" idx="15" hasCustomPrompt="1"/>
          </p:nvPr>
        </p:nvSpPr>
        <p:spPr bwMode="ltGray">
          <a:xfrm>
            <a:off x="8077200" y="0"/>
            <a:ext cx="4114800" cy="6858000"/>
          </a:xfrm>
          <a:prstGeom prst="rect">
            <a:avLst/>
          </a:prstGeom>
          <a:blipFill>
            <a:blip r:embed="rId4" cstate="screen">
              <a:extLst>
                <a:ext uri="{28A0092B-C50C-407E-A947-70E740481C1C}">
                  <a14:useLocalDpi xmlns:a14="http://schemas.microsoft.com/office/drawing/2010/main"/>
                </a:ext>
              </a:extLst>
            </a:blip>
            <a:stretch>
              <a:fillRect/>
            </a:stretch>
          </a:blip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73217043"/>
      </p:ext>
    </p:extLst>
  </p:cSld>
  <p:clrMapOvr>
    <a:masterClrMapping/>
  </p:clrMapOvr>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guide id="3" pos="5075"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Photo_Full page_1">
    <p:bg>
      <p:bgPr>
        <a:solidFill>
          <a:schemeClr val="bg2"/>
        </a:solidFill>
        <a:effectLst/>
      </p:bgPr>
    </p:bg>
    <p:spTree>
      <p:nvGrpSpPr>
        <p:cNvPr id="1" name=""/>
        <p:cNvGrpSpPr/>
        <p:nvPr/>
      </p:nvGrpSpPr>
      <p:grpSpPr>
        <a:xfrm>
          <a:off x="0" y="0"/>
          <a:ext cx="0" cy="0"/>
          <a:chOff x="0" y="0"/>
          <a:chExt cx="0" cy="0"/>
        </a:xfrm>
      </p:grpSpPr>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1010713559"/>
      </p:ext>
    </p:extLst>
  </p:cSld>
  <p:clrMapOvr>
    <a:masterClrMapping/>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_Photo_Full page_2">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1C74A79-BBEB-1C63-D4EF-38F00672DA48}"/>
              </a:ext>
            </a:extLst>
          </p:cNvPr>
          <p:cNvGrpSpPr/>
          <p:nvPr userDrawn="1"/>
        </p:nvGrpSpPr>
        <p:grpSpPr>
          <a:xfrm>
            <a:off x="-1" y="-1"/>
            <a:ext cx="12192001" cy="6858001"/>
            <a:chOff x="-1" y="-1"/>
            <a:chExt cx="12192001" cy="6858001"/>
          </a:xfrm>
        </p:grpSpPr>
        <p:pic>
          <p:nvPicPr>
            <p:cNvPr id="11" name="Picture 10" descr="A picture containing building&#10;&#10;Description automatically generated">
              <a:extLst>
                <a:ext uri="{FF2B5EF4-FFF2-40B4-BE49-F238E27FC236}">
                  <a16:creationId xmlns:a16="http://schemas.microsoft.com/office/drawing/2014/main" id="{313AFE2B-239D-9AC7-8FB0-8C96026D039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6858001"/>
            </a:xfrm>
            <a:prstGeom prst="rect">
              <a:avLst/>
            </a:prstGeom>
          </p:spPr>
        </p:pic>
        <p:sp>
          <p:nvSpPr>
            <p:cNvPr id="12" name="Rectangle 11">
              <a:extLst>
                <a:ext uri="{FF2B5EF4-FFF2-40B4-BE49-F238E27FC236}">
                  <a16:creationId xmlns:a16="http://schemas.microsoft.com/office/drawing/2014/main" id="{A389BF22-929B-2908-E860-A934A7695603}"/>
                </a:ext>
              </a:extLst>
            </p:cNvPr>
            <p:cNvSpPr/>
            <p:nvPr/>
          </p:nvSpPr>
          <p:spPr bwMode="auto">
            <a:xfrm>
              <a:off x="0" y="0"/>
              <a:ext cx="8149389" cy="6858000"/>
            </a:xfrm>
            <a:prstGeom prst="rect">
              <a:avLst/>
            </a:prstGeom>
            <a:gradFill>
              <a:gsLst>
                <a:gs pos="0">
                  <a:schemeClr val="bg1">
                    <a:alpha val="76249"/>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pic>
        <p:nvPicPr>
          <p:cNvPr id="6" name="MS logo white - EMF">
            <a:extLst>
              <a:ext uri="{FF2B5EF4-FFF2-40B4-BE49-F238E27FC236}">
                <a16:creationId xmlns:a16="http://schemas.microsoft.com/office/drawing/2014/main" id="{15F18C2F-44AE-47B2-AF66-6F44850A45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white">
          <a:xfrm>
            <a:off x="584200" y="585788"/>
            <a:ext cx="1366245" cy="292608"/>
          </a:xfrm>
          <a:prstGeom prst="rect">
            <a:avLst/>
          </a:prstGeom>
        </p:spPr>
      </p:pic>
      <p:sp>
        <p:nvSpPr>
          <p:cNvPr id="3" name="Title 1">
            <a:extLst>
              <a:ext uri="{FF2B5EF4-FFF2-40B4-BE49-F238E27FC236}">
                <a16:creationId xmlns:a16="http://schemas.microsoft.com/office/drawing/2014/main" id="{4D261202-B43E-AFEC-1247-D8B93E325B08}"/>
              </a:ext>
            </a:extLst>
          </p:cNvPr>
          <p:cNvSpPr>
            <a:spLocks noGrp="1"/>
          </p:cNvSpPr>
          <p:nvPr>
            <p:ph type="title" hasCustomPrompt="1"/>
          </p:nvPr>
        </p:nvSpPr>
        <p:spPr bwMode="white">
          <a:xfrm>
            <a:off x="569911" y="2765699"/>
            <a:ext cx="6949440"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8" name="Text Placeholder 4">
            <a:extLst>
              <a:ext uri="{FF2B5EF4-FFF2-40B4-BE49-F238E27FC236}">
                <a16:creationId xmlns:a16="http://schemas.microsoft.com/office/drawing/2014/main" id="{4F89D852-EFBA-6F99-2050-8532FF783C3E}"/>
              </a:ext>
            </a:extLst>
          </p:cNvPr>
          <p:cNvSpPr>
            <a:spLocks noGrp="1"/>
          </p:cNvSpPr>
          <p:nvPr>
            <p:ph type="body" sz="quarter" idx="12" hasCustomPrompt="1"/>
          </p:nvPr>
        </p:nvSpPr>
        <p:spPr bwMode="white">
          <a:xfrm>
            <a:off x="582042" y="4215827"/>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44D44FA1-EE52-F9BC-B63E-D105CB6DE1C9}"/>
              </a:ext>
            </a:extLst>
          </p:cNvPr>
          <p:cNvSpPr>
            <a:spLocks noGrp="1"/>
          </p:cNvSpPr>
          <p:nvPr>
            <p:ph type="body" sz="quarter" idx="13" hasCustomPrompt="1"/>
          </p:nvPr>
        </p:nvSpPr>
        <p:spPr bwMode="white">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Date</a:t>
            </a:r>
          </a:p>
        </p:txBody>
      </p:sp>
      <p:sp>
        <p:nvSpPr>
          <p:cNvPr id="7" name="Text Placeholder 4">
            <a:extLst>
              <a:ext uri="{FF2B5EF4-FFF2-40B4-BE49-F238E27FC236}">
                <a16:creationId xmlns:a16="http://schemas.microsoft.com/office/drawing/2014/main" id="{5B4C53E4-E0E2-0DBC-1E21-DE54E6739E88}"/>
              </a:ext>
            </a:extLst>
          </p:cNvPr>
          <p:cNvSpPr>
            <a:spLocks noGrp="1"/>
          </p:cNvSpPr>
          <p:nvPr>
            <p:ph type="body" sz="quarter" idx="14" hasCustomPrompt="1"/>
          </p:nvPr>
        </p:nvSpPr>
        <p:spPr bwMode="white">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2"/>
                </a:solidFill>
                <a:latin typeface="+mn-lt"/>
                <a:cs typeface="Segoe UI" panose="020B0502040204020203" pitchFamily="34" charset="0"/>
              </a:defRPr>
            </a:lvl1pPr>
          </a:lstStyle>
          <a:p>
            <a:pPr lvl="0"/>
            <a:r>
              <a:rPr lang="en-US"/>
              <a:t>Microsoft confidential</a:t>
            </a:r>
          </a:p>
        </p:txBody>
      </p:sp>
      <p:sp>
        <p:nvSpPr>
          <p:cNvPr id="13" name="TextBox 12">
            <a:extLst>
              <a:ext uri="{FF2B5EF4-FFF2-40B4-BE49-F238E27FC236}">
                <a16:creationId xmlns:a16="http://schemas.microsoft.com/office/drawing/2014/main" id="{FC33FD83-0CA7-3551-4539-8F751FBF29ED}"/>
              </a:ext>
            </a:extLst>
          </p:cNvPr>
          <p:cNvSpPr txBox="1"/>
          <p:nvPr userDrawn="1"/>
        </p:nvSpPr>
        <p:spPr>
          <a:xfrm>
            <a:off x="2342147" y="7940842"/>
            <a:ext cx="65" cy="276999"/>
          </a:xfrm>
          <a:prstGeom prst="rect">
            <a:avLst/>
          </a:prstGeom>
          <a:noFill/>
        </p:spPr>
        <p:txBody>
          <a:bodyPr wrap="none" lIns="0" tIns="0" rIns="0" bIns="0" rtlCol="0">
            <a:spAutoFit/>
          </a:bodyPr>
          <a:lstStyle/>
          <a:p>
            <a:pPr algn="l"/>
            <a:endParaRPr lang="en-US" sz="18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248504885"/>
      </p:ext>
    </p:extLst>
  </p:cSld>
  <p:clrMapOvr>
    <a:masterClrMapping/>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_Gradient_Dark Blu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1C9D6987-B7F5-0C98-A76B-1F2B3C15A88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924"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864963460"/>
      </p:ext>
    </p:extLst>
  </p:cSld>
  <p:clrMapOvr>
    <a:masterClrMapping/>
  </p:clrMapOvr>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_Gradient_Dark Purple">
    <p:bg>
      <p:bgPr>
        <a:solidFill>
          <a:schemeClr val="bg2"/>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with medium confidence">
            <a:extLst>
              <a:ext uri="{FF2B5EF4-FFF2-40B4-BE49-F238E27FC236}">
                <a16:creationId xmlns:a16="http://schemas.microsoft.com/office/drawing/2014/main" id="{8D1FFD6F-3D0E-B46F-1914-A3183A1C18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4" name="Title 1">
            <a:extLst>
              <a:ext uri="{FF2B5EF4-FFF2-40B4-BE49-F238E27FC236}">
                <a16:creationId xmlns:a16="http://schemas.microsoft.com/office/drawing/2014/main" id="{782285C3-99A0-8CCF-D634-885F1C5CB19F}"/>
              </a:ext>
            </a:extLst>
          </p:cNvPr>
          <p:cNvSpPr>
            <a:spLocks noGrp="1"/>
          </p:cNvSpPr>
          <p:nvPr>
            <p:ph type="title" hasCustomPrompt="1"/>
          </p:nvPr>
        </p:nvSpPr>
        <p:spPr bwMode="white">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2EC080A7-654B-D07C-9038-BDE71311A26B}"/>
              </a:ext>
            </a:extLst>
          </p:cNvPr>
          <p:cNvSpPr>
            <a:spLocks noGrp="1"/>
          </p:cNvSpPr>
          <p:nvPr>
            <p:ph type="body" sz="quarter" idx="12" hasCustomPrompt="1"/>
          </p:nvPr>
        </p:nvSpPr>
        <p:spPr bwMode="white">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6631550"/>
      </p:ext>
    </p:extLst>
  </p:cSld>
  <p:clrMapOvr>
    <a:masterClrMapping/>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_Gradient_Dark Blu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4E4D2C8-20BC-7E5D-0A90-5DB478BDE66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06178585"/>
      </p:ext>
    </p:extLst>
  </p:cSld>
  <p:clrMapOvr>
    <a:masterClrMapping/>
  </p:clrMapOvr>
  <p:extLst>
    <p:ext uri="{DCECCB84-F9BA-43D5-87BE-67443E8EF086}">
      <p15:sldGuideLst xmlns:p15="http://schemas.microsoft.com/office/powerpoint/2012/main">
        <p15:guide id="1" pos="5075" userDrawn="1">
          <p15:clr>
            <a:srgbClr val="FBAE40"/>
          </p15:clr>
        </p15:guide>
        <p15:guide id="2" orient="horz" pos="2450" userDrawn="1">
          <p15:clr>
            <a:srgbClr val="FBAE40"/>
          </p15:clr>
        </p15:guide>
        <p15:guide id="3" orient="horz" pos="264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Illustration_Arcs">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145082EE-4188-A780-1F9A-590189A511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637" y="0"/>
            <a:ext cx="12188952" cy="6862632"/>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rgbClr val="000000"/>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rgbClr val="000000"/>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168A2A81-4605-F98C-B92F-A3B13D8B5A7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Date</a:t>
            </a:r>
          </a:p>
        </p:txBody>
      </p:sp>
      <p:sp>
        <p:nvSpPr>
          <p:cNvPr id="10" name="Text Placeholder 4">
            <a:extLst>
              <a:ext uri="{FF2B5EF4-FFF2-40B4-BE49-F238E27FC236}">
                <a16:creationId xmlns:a16="http://schemas.microsoft.com/office/drawing/2014/main" id="{5E9798E2-7B19-CF43-2EBC-CF37023D81BD}"/>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rgbClr val="000000"/>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294172452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_Gradient_Dark Purple_with Image">
    <p:bg>
      <p:bgPr>
        <a:solidFill>
          <a:schemeClr val="bg2"/>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with medium confidence">
            <a:extLst>
              <a:ext uri="{FF2B5EF4-FFF2-40B4-BE49-F238E27FC236}">
                <a16:creationId xmlns:a16="http://schemas.microsoft.com/office/drawing/2014/main" id="{0A086935-3714-39D1-32AE-80326770EE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6285"/>
          </a:xfrm>
          <a:prstGeom prst="rect">
            <a:avLst/>
          </a:prstGeom>
        </p:spPr>
      </p:pic>
      <p:sp>
        <p:nvSpPr>
          <p:cNvPr id="2" name="Title 1">
            <a:extLst>
              <a:ext uri="{FF2B5EF4-FFF2-40B4-BE49-F238E27FC236}">
                <a16:creationId xmlns:a16="http://schemas.microsoft.com/office/drawing/2014/main" id="{51B65EEA-77F3-C0F5-3483-CA4C24A82D88}"/>
              </a:ext>
            </a:extLst>
          </p:cNvPr>
          <p:cNvSpPr>
            <a:spLocks noGrp="1"/>
          </p:cNvSpPr>
          <p:nvPr>
            <p:ph type="title" hasCustomPrompt="1"/>
          </p:nvPr>
        </p:nvSpPr>
        <p:spPr bwMode="white">
          <a:xfrm>
            <a:off x="569911" y="3387502"/>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C203CD3A-B97F-B099-C6BA-D7F8AE1152F5}"/>
              </a:ext>
            </a:extLst>
          </p:cNvPr>
          <p:cNvSpPr>
            <a:spLocks noGrp="1"/>
          </p:cNvSpPr>
          <p:nvPr>
            <p:ph type="body" sz="quarter" idx="12" hasCustomPrompt="1"/>
          </p:nvPr>
        </p:nvSpPr>
        <p:spPr bwMode="white">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0844D09D-1B98-1848-E708-C357D319EAE8}"/>
              </a:ext>
            </a:extLst>
          </p:cNvPr>
          <p:cNvSpPr>
            <a:spLocks noGrp="1"/>
          </p:cNvSpPr>
          <p:nvPr>
            <p:ph type="pic" sz="quarter" idx="15" hasCustomPrompt="1"/>
          </p:nvPr>
        </p:nvSpPr>
        <p:spPr bwMode="ltGray">
          <a:xfrm>
            <a:off x="8077200" y="0"/>
            <a:ext cx="4114800" cy="6858000"/>
          </a:xfrm>
          <a:prstGeom prst="rect">
            <a:avLst/>
          </a:prstGeom>
          <a:solidFill>
            <a:srgbClr val="D9D9D6"/>
          </a:solidFill>
        </p:spPr>
        <p:txBody>
          <a:bodyPr lIns="0" tIns="0" rIns="0" bIns="100584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6385684"/>
      </p:ext>
    </p:extLst>
  </p:cSld>
  <p:clrMapOvr>
    <a:masterClrMapping/>
  </p:clrMapOvr>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_1-column_Large typ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2" name="Text Placeholder 3">
            <a:extLst>
              <a:ext uri="{FF2B5EF4-FFF2-40B4-BE49-F238E27FC236}">
                <a16:creationId xmlns:a16="http://schemas.microsoft.com/office/drawing/2014/main" id="{79614968-3494-E366-3F5D-AD4C362B9029}"/>
              </a:ext>
            </a:extLst>
          </p:cNvPr>
          <p:cNvSpPr>
            <a:spLocks noGrp="1"/>
          </p:cNvSpPr>
          <p:nvPr>
            <p:ph type="body" sz="quarter" idx="12" hasCustomPrompt="1"/>
          </p:nvPr>
        </p:nvSpPr>
        <p:spPr>
          <a:xfrm>
            <a:off x="584199" y="1589670"/>
            <a:ext cx="8193024" cy="646908"/>
          </a:xfrm>
          <a:prstGeom prst="rect">
            <a:avLst/>
          </a:prstGeom>
        </p:spPr>
        <p:txBody>
          <a:bodyPr/>
          <a:lstStyle>
            <a:lvl1pPr marL="514350" indent="-514350">
              <a:lnSpc>
                <a:spcPct val="150000"/>
              </a:lnSpc>
              <a:spcBef>
                <a:spcPts val="0"/>
              </a:spcBef>
              <a:buSzPct val="100000"/>
              <a:buFont typeface="+mj-lt"/>
              <a:buAutoNum type="arabicPeriod"/>
              <a:defRPr sz="3200" spc="-20" baseline="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spTree>
    <p:extLst>
      <p:ext uri="{BB962C8B-B14F-4D97-AF65-F5344CB8AC3E}">
        <p14:creationId xmlns:p14="http://schemas.microsoft.com/office/powerpoint/2010/main" val="2820515980"/>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44" userDrawn="1">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5" name="Text Placeholder 4">
            <a:extLst>
              <a:ext uri="{FF2B5EF4-FFF2-40B4-BE49-F238E27FC236}">
                <a16:creationId xmlns:a16="http://schemas.microsoft.com/office/drawing/2014/main" id="{E9A8A03C-9110-2600-11EF-7EC8A656DB95}"/>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6" name="Text Placeholder 4">
            <a:extLst>
              <a:ext uri="{FF2B5EF4-FFF2-40B4-BE49-F238E27FC236}">
                <a16:creationId xmlns:a16="http://schemas.microsoft.com/office/drawing/2014/main" id="{0FF51780-D40A-A319-BDAA-730133A238F7}"/>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141616379"/>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roster_5 member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Picture 1" descr="This photo is a 'placeholder' only. Drag or drop your photo here, or click and tap the center to insert a photo.">
            <a:extLst>
              <a:ext uri="{FF2B5EF4-FFF2-40B4-BE49-F238E27FC236}">
                <a16:creationId xmlns:a16="http://schemas.microsoft.com/office/drawing/2014/main" id="{2095A92D-6FC0-30E2-84FD-749200CFDD2F}"/>
              </a:ext>
            </a:extLst>
          </p:cNvPr>
          <p:cNvSpPr>
            <a:spLocks noGrp="1" noChangeAspect="1"/>
          </p:cNvSpPr>
          <p:nvPr>
            <p:ph type="pic" sz="quarter" idx="21" hasCustomPrompt="1"/>
          </p:nvPr>
        </p:nvSpPr>
        <p:spPr bwMode="ltGray">
          <a:xfrm>
            <a:off x="597395"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1" name="Text Placeholder 58">
            <a:extLst>
              <a:ext uri="{FF2B5EF4-FFF2-40B4-BE49-F238E27FC236}">
                <a16:creationId xmlns:a16="http://schemas.microsoft.com/office/drawing/2014/main" id="{8E28FB90-1F0C-96B6-ED65-6403818CBD82}"/>
              </a:ext>
            </a:extLst>
          </p:cNvPr>
          <p:cNvSpPr>
            <a:spLocks noGrp="1"/>
          </p:cNvSpPr>
          <p:nvPr>
            <p:ph type="body" sz="quarter" idx="36" hasCustomPrompt="1"/>
          </p:nvPr>
        </p:nvSpPr>
        <p:spPr>
          <a:xfrm>
            <a:off x="5842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2" name="Text Placeholder 58">
            <a:extLst>
              <a:ext uri="{FF2B5EF4-FFF2-40B4-BE49-F238E27FC236}">
                <a16:creationId xmlns:a16="http://schemas.microsoft.com/office/drawing/2014/main" id="{39EC624B-C018-EA8F-FC34-7FA84C7312AC}"/>
              </a:ext>
            </a:extLst>
          </p:cNvPr>
          <p:cNvSpPr>
            <a:spLocks noGrp="1"/>
          </p:cNvSpPr>
          <p:nvPr>
            <p:ph type="body" sz="quarter" idx="37" hasCustomPrompt="1"/>
          </p:nvPr>
        </p:nvSpPr>
        <p:spPr>
          <a:xfrm>
            <a:off x="5842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7" name="Text Placeholder 2A sub">
            <a:extLst>
              <a:ext uri="{FF2B5EF4-FFF2-40B4-BE49-F238E27FC236}">
                <a16:creationId xmlns:a16="http://schemas.microsoft.com/office/drawing/2014/main" id="{7F9D57BE-5CDF-C75E-2546-01FDA84338EC}"/>
              </a:ext>
            </a:extLst>
          </p:cNvPr>
          <p:cNvSpPr>
            <a:spLocks noGrp="1"/>
          </p:cNvSpPr>
          <p:nvPr>
            <p:ph type="body" sz="quarter" idx="48" hasCustomPrompt="1"/>
          </p:nvPr>
        </p:nvSpPr>
        <p:spPr>
          <a:xfrm>
            <a:off x="597395"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7" name="Picture 2" descr="This photo is a 'placeholder' only. Drag or drop your photo here, or click and tap the center to insert a photo.">
            <a:extLst>
              <a:ext uri="{FF2B5EF4-FFF2-40B4-BE49-F238E27FC236}">
                <a16:creationId xmlns:a16="http://schemas.microsoft.com/office/drawing/2014/main" id="{E080675F-DF49-FC49-81AB-E8C058EE4972}"/>
              </a:ext>
            </a:extLst>
          </p:cNvPr>
          <p:cNvSpPr>
            <a:spLocks noGrp="1" noChangeAspect="1"/>
          </p:cNvSpPr>
          <p:nvPr>
            <p:ph type="pic" sz="quarter" idx="32" hasCustomPrompt="1"/>
          </p:nvPr>
        </p:nvSpPr>
        <p:spPr bwMode="ltGray">
          <a:xfrm>
            <a:off x="2885660"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58">
            <a:extLst>
              <a:ext uri="{FF2B5EF4-FFF2-40B4-BE49-F238E27FC236}">
                <a16:creationId xmlns:a16="http://schemas.microsoft.com/office/drawing/2014/main" id="{3928C68D-DAC5-11B4-3C12-6C91DE377400}"/>
              </a:ext>
            </a:extLst>
          </p:cNvPr>
          <p:cNvSpPr>
            <a:spLocks noGrp="1"/>
          </p:cNvSpPr>
          <p:nvPr>
            <p:ph type="body" sz="quarter" idx="38" hasCustomPrompt="1"/>
          </p:nvPr>
        </p:nvSpPr>
        <p:spPr>
          <a:xfrm>
            <a:off x="2895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4" name="Text Placeholder 58">
            <a:extLst>
              <a:ext uri="{FF2B5EF4-FFF2-40B4-BE49-F238E27FC236}">
                <a16:creationId xmlns:a16="http://schemas.microsoft.com/office/drawing/2014/main" id="{0B56EBDC-A427-27E1-3FEB-F0FD4E7B82C2}"/>
              </a:ext>
            </a:extLst>
          </p:cNvPr>
          <p:cNvSpPr>
            <a:spLocks noGrp="1"/>
          </p:cNvSpPr>
          <p:nvPr>
            <p:ph type="body" sz="quarter" idx="39" hasCustomPrompt="1"/>
          </p:nvPr>
        </p:nvSpPr>
        <p:spPr>
          <a:xfrm>
            <a:off x="2895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8" name="Text Placeholder 2A sub">
            <a:extLst>
              <a:ext uri="{FF2B5EF4-FFF2-40B4-BE49-F238E27FC236}">
                <a16:creationId xmlns:a16="http://schemas.microsoft.com/office/drawing/2014/main" id="{A7056ACE-B611-E42B-9345-C0B20848C942}"/>
              </a:ext>
            </a:extLst>
          </p:cNvPr>
          <p:cNvSpPr>
            <a:spLocks noGrp="1"/>
          </p:cNvSpPr>
          <p:nvPr>
            <p:ph type="body" sz="quarter" idx="56" hasCustomPrompt="1"/>
          </p:nvPr>
        </p:nvSpPr>
        <p:spPr>
          <a:xfrm>
            <a:off x="2900758"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8" name="Picture 3" descr="This photo is a 'placeholder' only. Drag or drop your photo here, or click and tap the center to insert a photo.">
            <a:extLst>
              <a:ext uri="{FF2B5EF4-FFF2-40B4-BE49-F238E27FC236}">
                <a16:creationId xmlns:a16="http://schemas.microsoft.com/office/drawing/2014/main" id="{05FE9E54-AB2C-EF3D-275C-52775C5B1213}"/>
              </a:ext>
            </a:extLst>
          </p:cNvPr>
          <p:cNvSpPr>
            <a:spLocks noGrp="1" noChangeAspect="1"/>
          </p:cNvSpPr>
          <p:nvPr>
            <p:ph type="pic" sz="quarter" idx="33" hasCustomPrompt="1"/>
          </p:nvPr>
        </p:nvSpPr>
        <p:spPr bwMode="ltGray">
          <a:xfrm>
            <a:off x="5206586"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58">
            <a:extLst>
              <a:ext uri="{FF2B5EF4-FFF2-40B4-BE49-F238E27FC236}">
                <a16:creationId xmlns:a16="http://schemas.microsoft.com/office/drawing/2014/main" id="{E6A26C49-73B1-32C2-15C5-764A1E43D37A}"/>
              </a:ext>
            </a:extLst>
          </p:cNvPr>
          <p:cNvSpPr>
            <a:spLocks noGrp="1"/>
          </p:cNvSpPr>
          <p:nvPr>
            <p:ph type="body" sz="quarter" idx="40" hasCustomPrompt="1"/>
          </p:nvPr>
        </p:nvSpPr>
        <p:spPr>
          <a:xfrm>
            <a:off x="5181600"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6" name="Text Placeholder 58">
            <a:extLst>
              <a:ext uri="{FF2B5EF4-FFF2-40B4-BE49-F238E27FC236}">
                <a16:creationId xmlns:a16="http://schemas.microsoft.com/office/drawing/2014/main" id="{69292DB0-E395-2E0C-8AD4-5A478E223D83}"/>
              </a:ext>
            </a:extLst>
          </p:cNvPr>
          <p:cNvSpPr>
            <a:spLocks noGrp="1"/>
          </p:cNvSpPr>
          <p:nvPr>
            <p:ph type="body" sz="quarter" idx="41" hasCustomPrompt="1"/>
          </p:nvPr>
        </p:nvSpPr>
        <p:spPr>
          <a:xfrm>
            <a:off x="5181600"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29" name="Text Placeholder 2A sub">
            <a:extLst>
              <a:ext uri="{FF2B5EF4-FFF2-40B4-BE49-F238E27FC236}">
                <a16:creationId xmlns:a16="http://schemas.microsoft.com/office/drawing/2014/main" id="{18235FB3-0388-BC57-E46C-852B620BD36A}"/>
              </a:ext>
            </a:extLst>
          </p:cNvPr>
          <p:cNvSpPr>
            <a:spLocks noGrp="1"/>
          </p:cNvSpPr>
          <p:nvPr>
            <p:ph type="body" sz="quarter" idx="57" hasCustomPrompt="1"/>
          </p:nvPr>
        </p:nvSpPr>
        <p:spPr>
          <a:xfrm>
            <a:off x="5180970"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9" name="Picture 4" descr="This photo is a 'placeholder' only. Drag or drop your photo here, or click and tap the center to insert a photo.">
            <a:extLst>
              <a:ext uri="{FF2B5EF4-FFF2-40B4-BE49-F238E27FC236}">
                <a16:creationId xmlns:a16="http://schemas.microsoft.com/office/drawing/2014/main" id="{96F26384-C43A-EEAD-9B70-92910BADFBBF}"/>
              </a:ext>
            </a:extLst>
          </p:cNvPr>
          <p:cNvSpPr>
            <a:spLocks noGrp="1" noChangeAspect="1"/>
          </p:cNvSpPr>
          <p:nvPr>
            <p:ph type="pic" sz="quarter" idx="34" hasCustomPrompt="1"/>
          </p:nvPr>
        </p:nvSpPr>
        <p:spPr bwMode="ltGray">
          <a:xfrm>
            <a:off x="7444409" y="2282264"/>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7" name="Text Placeholder 58">
            <a:extLst>
              <a:ext uri="{FF2B5EF4-FFF2-40B4-BE49-F238E27FC236}">
                <a16:creationId xmlns:a16="http://schemas.microsoft.com/office/drawing/2014/main" id="{5C9A1883-6DFC-99E3-6521-481114322E5A}"/>
              </a:ext>
            </a:extLst>
          </p:cNvPr>
          <p:cNvSpPr>
            <a:spLocks noGrp="1"/>
          </p:cNvSpPr>
          <p:nvPr>
            <p:ph type="body" sz="quarter" idx="42" hasCustomPrompt="1"/>
          </p:nvPr>
        </p:nvSpPr>
        <p:spPr>
          <a:xfrm>
            <a:off x="7453312"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18" name="Text Placeholder 58">
            <a:extLst>
              <a:ext uri="{FF2B5EF4-FFF2-40B4-BE49-F238E27FC236}">
                <a16:creationId xmlns:a16="http://schemas.microsoft.com/office/drawing/2014/main" id="{77F88679-0849-BCE4-E48F-9011B09625AA}"/>
              </a:ext>
            </a:extLst>
          </p:cNvPr>
          <p:cNvSpPr>
            <a:spLocks noGrp="1"/>
          </p:cNvSpPr>
          <p:nvPr>
            <p:ph type="body" sz="quarter" idx="43" hasCustomPrompt="1"/>
          </p:nvPr>
        </p:nvSpPr>
        <p:spPr>
          <a:xfrm>
            <a:off x="7453312"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0" name="Text Placeholder 2A sub">
            <a:extLst>
              <a:ext uri="{FF2B5EF4-FFF2-40B4-BE49-F238E27FC236}">
                <a16:creationId xmlns:a16="http://schemas.microsoft.com/office/drawing/2014/main" id="{46C9B654-FF71-96F3-9D65-FAFDCC542B23}"/>
              </a:ext>
            </a:extLst>
          </p:cNvPr>
          <p:cNvSpPr>
            <a:spLocks noGrp="1"/>
          </p:cNvSpPr>
          <p:nvPr>
            <p:ph type="body" sz="quarter" idx="58" hasCustomPrompt="1"/>
          </p:nvPr>
        </p:nvSpPr>
        <p:spPr>
          <a:xfrm>
            <a:off x="7426459"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
        <p:nvSpPr>
          <p:cNvPr id="10" name="Picture 5" descr="This photo is a 'placeholder' only. Drag or drop your photo here, or click and tap the center to insert a photo.">
            <a:extLst>
              <a:ext uri="{FF2B5EF4-FFF2-40B4-BE49-F238E27FC236}">
                <a16:creationId xmlns:a16="http://schemas.microsoft.com/office/drawing/2014/main" id="{3B9166C7-9DC6-A91A-ED39-661EF0FD1414}"/>
              </a:ext>
            </a:extLst>
          </p:cNvPr>
          <p:cNvSpPr>
            <a:spLocks noGrp="1" noChangeAspect="1"/>
          </p:cNvSpPr>
          <p:nvPr>
            <p:ph type="pic" sz="quarter" idx="35" hasCustomPrompt="1"/>
          </p:nvPr>
        </p:nvSpPr>
        <p:spPr bwMode="ltGray">
          <a:xfrm>
            <a:off x="9732820" y="2282265"/>
            <a:ext cx="1858900" cy="1858900"/>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9" name="Text Placeholder 58">
            <a:extLst>
              <a:ext uri="{FF2B5EF4-FFF2-40B4-BE49-F238E27FC236}">
                <a16:creationId xmlns:a16="http://schemas.microsoft.com/office/drawing/2014/main" id="{F3664A74-3BF2-EBBD-0A32-D91D7E18D712}"/>
              </a:ext>
            </a:extLst>
          </p:cNvPr>
          <p:cNvSpPr>
            <a:spLocks noGrp="1"/>
          </p:cNvSpPr>
          <p:nvPr>
            <p:ph type="body" sz="quarter" idx="44" hasCustomPrompt="1"/>
          </p:nvPr>
        </p:nvSpPr>
        <p:spPr>
          <a:xfrm>
            <a:off x="9725024" y="4527175"/>
            <a:ext cx="1885950" cy="246221"/>
          </a:xfrm>
          <a:prstGeom prst="rect">
            <a:avLst/>
          </a:prstGeom>
        </p:spPr>
        <p:txBody>
          <a:bodyPr anchor="b"/>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20" name="Text Placeholder 58">
            <a:extLst>
              <a:ext uri="{FF2B5EF4-FFF2-40B4-BE49-F238E27FC236}">
                <a16:creationId xmlns:a16="http://schemas.microsoft.com/office/drawing/2014/main" id="{1EA6E3E7-9522-FBDA-5AA8-9B02637C3DED}"/>
              </a:ext>
            </a:extLst>
          </p:cNvPr>
          <p:cNvSpPr>
            <a:spLocks noGrp="1"/>
          </p:cNvSpPr>
          <p:nvPr>
            <p:ph type="body" sz="quarter" idx="45" hasCustomPrompt="1"/>
          </p:nvPr>
        </p:nvSpPr>
        <p:spPr>
          <a:xfrm>
            <a:off x="9725024" y="4802686"/>
            <a:ext cx="1885950" cy="184666"/>
          </a:xfrm>
          <a:prstGeom prst="rect">
            <a:avLst/>
          </a:prstGeom>
        </p:spPr>
        <p:txBody>
          <a:bodyPr/>
          <a:lstStyle>
            <a:lvl1pPr marL="0" indent="0">
              <a:buNone/>
              <a:defRPr sz="12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Text Placeholder 2A sub">
            <a:extLst>
              <a:ext uri="{FF2B5EF4-FFF2-40B4-BE49-F238E27FC236}">
                <a16:creationId xmlns:a16="http://schemas.microsoft.com/office/drawing/2014/main" id="{C58F8C8D-221D-B55E-D329-5A72E24F04B1}"/>
              </a:ext>
            </a:extLst>
          </p:cNvPr>
          <p:cNvSpPr>
            <a:spLocks noGrp="1"/>
          </p:cNvSpPr>
          <p:nvPr>
            <p:ph type="body" sz="quarter" idx="59" hasCustomPrompt="1"/>
          </p:nvPr>
        </p:nvSpPr>
        <p:spPr>
          <a:xfrm>
            <a:off x="9729821" y="5290479"/>
            <a:ext cx="1858900" cy="800219"/>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Short bio or description (3-4 lines). Support text paragraph, bullets, or additional details</a:t>
            </a:r>
          </a:p>
          <a:p>
            <a:pPr lvl="0"/>
            <a:endParaRPr lang="en-US"/>
          </a:p>
        </p:txBody>
      </p:sp>
    </p:spTree>
    <p:extLst>
      <p:ext uri="{BB962C8B-B14F-4D97-AF65-F5344CB8AC3E}">
        <p14:creationId xmlns:p14="http://schemas.microsoft.com/office/powerpoint/2010/main" val="3398564549"/>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am roster_Multiple team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3" name="Team 1">
            <a:extLst>
              <a:ext uri="{FF2B5EF4-FFF2-40B4-BE49-F238E27FC236}">
                <a16:creationId xmlns:a16="http://schemas.microsoft.com/office/drawing/2014/main" id="{1788A81D-F91F-4B63-B86B-E5FF44CB3797}"/>
              </a:ext>
            </a:extLst>
          </p:cNvPr>
          <p:cNvSpPr>
            <a:spLocks noGrp="1"/>
          </p:cNvSpPr>
          <p:nvPr>
            <p:ph type="body" sz="quarter" idx="41" hasCustomPrompt="1"/>
          </p:nvPr>
        </p:nvSpPr>
        <p:spPr>
          <a:xfrm>
            <a:off x="584200" y="2038192"/>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1</a:t>
            </a:r>
          </a:p>
        </p:txBody>
      </p:sp>
      <p:sp>
        <p:nvSpPr>
          <p:cNvPr id="30" name="Picture Placeholder 1A" descr="This photo is a 'placeholder' only. Drag or drop your photo here, or click and tap the center to insert a photo.">
            <a:extLst>
              <a:ext uri="{FF2B5EF4-FFF2-40B4-BE49-F238E27FC236}">
                <a16:creationId xmlns:a16="http://schemas.microsoft.com/office/drawing/2014/main" id="{7A1858DE-4EF1-DF37-6E54-4CDDA8BE4810}"/>
              </a:ext>
            </a:extLst>
          </p:cNvPr>
          <p:cNvSpPr>
            <a:spLocks noGrp="1" noChangeAspect="1"/>
          </p:cNvSpPr>
          <p:nvPr>
            <p:ph type="pic" sz="quarter" idx="28"/>
          </p:nvPr>
        </p:nvSpPr>
        <p:spPr bwMode="ltGray">
          <a:xfrm>
            <a:off x="2179638"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7" name="Text Placeholder 58">
            <a:extLst>
              <a:ext uri="{FF2B5EF4-FFF2-40B4-BE49-F238E27FC236}">
                <a16:creationId xmlns:a16="http://schemas.microsoft.com/office/drawing/2014/main" id="{44D0620A-EDE4-7447-2DB5-3E62FDFEF2AE}"/>
              </a:ext>
            </a:extLst>
          </p:cNvPr>
          <p:cNvSpPr>
            <a:spLocks noGrp="1"/>
          </p:cNvSpPr>
          <p:nvPr>
            <p:ph type="body" sz="quarter" idx="45" hasCustomPrompt="1"/>
          </p:nvPr>
        </p:nvSpPr>
        <p:spPr>
          <a:xfrm>
            <a:off x="3193643"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48" name="Text Placeholder 58">
            <a:extLst>
              <a:ext uri="{FF2B5EF4-FFF2-40B4-BE49-F238E27FC236}">
                <a16:creationId xmlns:a16="http://schemas.microsoft.com/office/drawing/2014/main" id="{01C010F4-F640-8A60-84DB-3A2F8B87A5DD}"/>
              </a:ext>
            </a:extLst>
          </p:cNvPr>
          <p:cNvSpPr>
            <a:spLocks noGrp="1"/>
          </p:cNvSpPr>
          <p:nvPr>
            <p:ph type="body" sz="quarter" idx="46" hasCustomPrompt="1"/>
          </p:nvPr>
        </p:nvSpPr>
        <p:spPr>
          <a:xfrm>
            <a:off x="3193643"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4" name="Picture Placeholder 1B" descr="This photo is a 'placeholder' only. Drag or drop your photo here, or click and tap the center to insert a photo.">
            <a:extLst>
              <a:ext uri="{FF2B5EF4-FFF2-40B4-BE49-F238E27FC236}">
                <a16:creationId xmlns:a16="http://schemas.microsoft.com/office/drawing/2014/main" id="{8DC67249-5F90-20FE-642D-92B8A7AA4725}"/>
              </a:ext>
            </a:extLst>
          </p:cNvPr>
          <p:cNvSpPr>
            <a:spLocks noGrp="1" noChangeAspect="1"/>
          </p:cNvSpPr>
          <p:nvPr>
            <p:ph type="pic" sz="quarter" idx="32"/>
          </p:nvPr>
        </p:nvSpPr>
        <p:spPr bwMode="ltGray">
          <a:xfrm>
            <a:off x="4609587"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5" name="Text Placeholder 58">
            <a:extLst>
              <a:ext uri="{FF2B5EF4-FFF2-40B4-BE49-F238E27FC236}">
                <a16:creationId xmlns:a16="http://schemas.microsoft.com/office/drawing/2014/main" id="{922227CE-29CC-7715-08E4-905343CC4668}"/>
              </a:ext>
            </a:extLst>
          </p:cNvPr>
          <p:cNvSpPr>
            <a:spLocks noGrp="1"/>
          </p:cNvSpPr>
          <p:nvPr>
            <p:ph type="body" sz="quarter" idx="53" hasCustomPrompt="1"/>
          </p:nvPr>
        </p:nvSpPr>
        <p:spPr>
          <a:xfrm>
            <a:off x="5627448"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6" name="Text Placeholder 58">
            <a:extLst>
              <a:ext uri="{FF2B5EF4-FFF2-40B4-BE49-F238E27FC236}">
                <a16:creationId xmlns:a16="http://schemas.microsoft.com/office/drawing/2014/main" id="{20F30418-EB83-FF1F-ECF0-A40BD6D8CBC0}"/>
              </a:ext>
            </a:extLst>
          </p:cNvPr>
          <p:cNvSpPr>
            <a:spLocks noGrp="1"/>
          </p:cNvSpPr>
          <p:nvPr>
            <p:ph type="body" sz="quarter" idx="54" hasCustomPrompt="1"/>
          </p:nvPr>
        </p:nvSpPr>
        <p:spPr>
          <a:xfrm>
            <a:off x="5627448"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8" name="Picture Placeholder 1C" descr="This photo is a 'placeholder' only. Drag or drop your photo here, or click and tap the center to insert a photo.">
            <a:extLst>
              <a:ext uri="{FF2B5EF4-FFF2-40B4-BE49-F238E27FC236}">
                <a16:creationId xmlns:a16="http://schemas.microsoft.com/office/drawing/2014/main" id="{1B8D2A36-064C-FE3B-CEAF-48281FAD4185}"/>
              </a:ext>
            </a:extLst>
          </p:cNvPr>
          <p:cNvSpPr>
            <a:spLocks noGrp="1" noChangeAspect="1"/>
          </p:cNvSpPr>
          <p:nvPr>
            <p:ph type="pic" sz="quarter" idx="36"/>
          </p:nvPr>
        </p:nvSpPr>
        <p:spPr bwMode="ltGray">
          <a:xfrm>
            <a:off x="7049911"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3" name="Text Placeholder 58">
            <a:extLst>
              <a:ext uri="{FF2B5EF4-FFF2-40B4-BE49-F238E27FC236}">
                <a16:creationId xmlns:a16="http://schemas.microsoft.com/office/drawing/2014/main" id="{8AD370F1-6139-1223-018A-16C75055E068}"/>
              </a:ext>
            </a:extLst>
          </p:cNvPr>
          <p:cNvSpPr>
            <a:spLocks noGrp="1"/>
          </p:cNvSpPr>
          <p:nvPr>
            <p:ph type="body" sz="quarter" idx="61" hasCustomPrompt="1"/>
          </p:nvPr>
        </p:nvSpPr>
        <p:spPr>
          <a:xfrm>
            <a:off x="8057744"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4" name="Text Placeholder 58">
            <a:extLst>
              <a:ext uri="{FF2B5EF4-FFF2-40B4-BE49-F238E27FC236}">
                <a16:creationId xmlns:a16="http://schemas.microsoft.com/office/drawing/2014/main" id="{BFCE70D8-4F10-E678-F1BB-75AEBFBE09D5}"/>
              </a:ext>
            </a:extLst>
          </p:cNvPr>
          <p:cNvSpPr>
            <a:spLocks noGrp="1"/>
          </p:cNvSpPr>
          <p:nvPr>
            <p:ph type="body" sz="quarter" idx="62" hasCustomPrompt="1"/>
          </p:nvPr>
        </p:nvSpPr>
        <p:spPr>
          <a:xfrm>
            <a:off x="8057744"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2" name="Picture Placeholder 1D" descr="This photo is a 'placeholder' only. Drag or drop your photo here, or click and tap the center to insert a photo.">
            <a:extLst>
              <a:ext uri="{FF2B5EF4-FFF2-40B4-BE49-F238E27FC236}">
                <a16:creationId xmlns:a16="http://schemas.microsoft.com/office/drawing/2014/main" id="{8E2E6F0B-8050-0919-E8CB-AC11968F627C}"/>
              </a:ext>
            </a:extLst>
          </p:cNvPr>
          <p:cNvSpPr>
            <a:spLocks noGrp="1" noChangeAspect="1"/>
          </p:cNvSpPr>
          <p:nvPr>
            <p:ph type="pic" sz="quarter" idx="40"/>
          </p:nvPr>
        </p:nvSpPr>
        <p:spPr bwMode="ltGray">
          <a:xfrm>
            <a:off x="9485490" y="17526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1" name="Text Placeholder 58">
            <a:extLst>
              <a:ext uri="{FF2B5EF4-FFF2-40B4-BE49-F238E27FC236}">
                <a16:creationId xmlns:a16="http://schemas.microsoft.com/office/drawing/2014/main" id="{0001AF27-6E88-CCE0-8660-7B99045D854D}"/>
              </a:ext>
            </a:extLst>
          </p:cNvPr>
          <p:cNvSpPr>
            <a:spLocks noGrp="1"/>
          </p:cNvSpPr>
          <p:nvPr>
            <p:ph type="body" sz="quarter" idx="69" hasCustomPrompt="1"/>
          </p:nvPr>
        </p:nvSpPr>
        <p:spPr>
          <a:xfrm>
            <a:off x="10478312" y="1985962"/>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2" name="Text Placeholder 58">
            <a:extLst>
              <a:ext uri="{FF2B5EF4-FFF2-40B4-BE49-F238E27FC236}">
                <a16:creationId xmlns:a16="http://schemas.microsoft.com/office/drawing/2014/main" id="{03C09D05-0CE3-7C80-1290-D97C4CA98852}"/>
              </a:ext>
            </a:extLst>
          </p:cNvPr>
          <p:cNvSpPr>
            <a:spLocks noGrp="1"/>
          </p:cNvSpPr>
          <p:nvPr>
            <p:ph type="body" sz="quarter" idx="70" hasCustomPrompt="1"/>
          </p:nvPr>
        </p:nvSpPr>
        <p:spPr>
          <a:xfrm>
            <a:off x="10478312" y="2190035"/>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 name="Straight Connector 1">
            <a:extLst>
              <a:ext uri="{FF2B5EF4-FFF2-40B4-BE49-F238E27FC236}">
                <a16:creationId xmlns:a16="http://schemas.microsoft.com/office/drawing/2014/main" id="{8F445834-5147-BDA3-1A05-42FE03F26C3D}"/>
              </a:ext>
            </a:extLst>
          </p:cNvPr>
          <p:cNvCxnSpPr>
            <a:cxnSpLocks/>
          </p:cNvCxnSpPr>
          <p:nvPr userDrawn="1"/>
        </p:nvCxnSpPr>
        <p:spPr>
          <a:xfrm>
            <a:off x="588662" y="2796209"/>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am 2">
            <a:extLst>
              <a:ext uri="{FF2B5EF4-FFF2-40B4-BE49-F238E27FC236}">
                <a16:creationId xmlns:a16="http://schemas.microsoft.com/office/drawing/2014/main" id="{10A26582-C8F8-AC4A-9BCE-FF494FA099A6}"/>
              </a:ext>
            </a:extLst>
          </p:cNvPr>
          <p:cNvSpPr>
            <a:spLocks noGrp="1"/>
          </p:cNvSpPr>
          <p:nvPr>
            <p:ph type="body" sz="quarter" idx="42" hasCustomPrompt="1"/>
          </p:nvPr>
        </p:nvSpPr>
        <p:spPr>
          <a:xfrm>
            <a:off x="584200" y="3276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2</a:t>
            </a:r>
          </a:p>
        </p:txBody>
      </p:sp>
      <p:sp>
        <p:nvSpPr>
          <p:cNvPr id="29" name="Picture Placeholder 2A" descr="This photo is a 'placeholder' only. Drag or drop your photo here, or click and tap the center to insert a photo.">
            <a:extLst>
              <a:ext uri="{FF2B5EF4-FFF2-40B4-BE49-F238E27FC236}">
                <a16:creationId xmlns:a16="http://schemas.microsoft.com/office/drawing/2014/main" id="{B47D2B24-2319-9A35-2475-DEF9C8C68542}"/>
              </a:ext>
            </a:extLst>
          </p:cNvPr>
          <p:cNvSpPr>
            <a:spLocks noGrp="1" noChangeAspect="1"/>
          </p:cNvSpPr>
          <p:nvPr>
            <p:ph type="pic" sz="quarter" idx="27"/>
          </p:nvPr>
        </p:nvSpPr>
        <p:spPr bwMode="ltGray">
          <a:xfrm>
            <a:off x="2179638"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49" name="Text Placeholder 58">
            <a:extLst>
              <a:ext uri="{FF2B5EF4-FFF2-40B4-BE49-F238E27FC236}">
                <a16:creationId xmlns:a16="http://schemas.microsoft.com/office/drawing/2014/main" id="{FC01ED5E-F101-B2E3-BF92-D7282EDD9294}"/>
              </a:ext>
            </a:extLst>
          </p:cNvPr>
          <p:cNvSpPr>
            <a:spLocks noGrp="1"/>
          </p:cNvSpPr>
          <p:nvPr>
            <p:ph type="body" sz="quarter" idx="47" hasCustomPrompt="1"/>
          </p:nvPr>
        </p:nvSpPr>
        <p:spPr>
          <a:xfrm>
            <a:off x="3193643"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0" name="Text Placeholder 58">
            <a:extLst>
              <a:ext uri="{FF2B5EF4-FFF2-40B4-BE49-F238E27FC236}">
                <a16:creationId xmlns:a16="http://schemas.microsoft.com/office/drawing/2014/main" id="{5EFE1E18-263B-ADE2-5B97-3D3EC83D4FFD}"/>
              </a:ext>
            </a:extLst>
          </p:cNvPr>
          <p:cNvSpPr>
            <a:spLocks noGrp="1"/>
          </p:cNvSpPr>
          <p:nvPr>
            <p:ph type="body" sz="quarter" idx="48" hasCustomPrompt="1"/>
          </p:nvPr>
        </p:nvSpPr>
        <p:spPr>
          <a:xfrm>
            <a:off x="3193643"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3" name="Picture Placeholder 2B" descr="This photo is a 'placeholder' only. Drag or drop your photo here, or click and tap the center to insert a photo.">
            <a:extLst>
              <a:ext uri="{FF2B5EF4-FFF2-40B4-BE49-F238E27FC236}">
                <a16:creationId xmlns:a16="http://schemas.microsoft.com/office/drawing/2014/main" id="{E8083CB6-CCDA-255D-BC5C-0F5D411855D5}"/>
              </a:ext>
            </a:extLst>
          </p:cNvPr>
          <p:cNvSpPr>
            <a:spLocks noGrp="1" noChangeAspect="1"/>
          </p:cNvSpPr>
          <p:nvPr>
            <p:ph type="pic" sz="quarter" idx="31"/>
          </p:nvPr>
        </p:nvSpPr>
        <p:spPr bwMode="ltGray">
          <a:xfrm>
            <a:off x="4609587"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7" name="Text Placeholder 58">
            <a:extLst>
              <a:ext uri="{FF2B5EF4-FFF2-40B4-BE49-F238E27FC236}">
                <a16:creationId xmlns:a16="http://schemas.microsoft.com/office/drawing/2014/main" id="{F2AC0BEF-2B97-6CDB-7C63-7F2758C12D78}"/>
              </a:ext>
            </a:extLst>
          </p:cNvPr>
          <p:cNvSpPr>
            <a:spLocks noGrp="1"/>
          </p:cNvSpPr>
          <p:nvPr>
            <p:ph type="body" sz="quarter" idx="55" hasCustomPrompt="1"/>
          </p:nvPr>
        </p:nvSpPr>
        <p:spPr>
          <a:xfrm>
            <a:off x="5627448"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8" name="Text Placeholder 58">
            <a:extLst>
              <a:ext uri="{FF2B5EF4-FFF2-40B4-BE49-F238E27FC236}">
                <a16:creationId xmlns:a16="http://schemas.microsoft.com/office/drawing/2014/main" id="{74C1C912-D822-B1C0-3368-737311266008}"/>
              </a:ext>
            </a:extLst>
          </p:cNvPr>
          <p:cNvSpPr>
            <a:spLocks noGrp="1"/>
          </p:cNvSpPr>
          <p:nvPr>
            <p:ph type="body" sz="quarter" idx="56" hasCustomPrompt="1"/>
          </p:nvPr>
        </p:nvSpPr>
        <p:spPr>
          <a:xfrm>
            <a:off x="5627448"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7" name="Picture Placeholder 2C" descr="This photo is a 'placeholder' only. Drag or drop your photo here, or click and tap the center to insert a photo.">
            <a:extLst>
              <a:ext uri="{FF2B5EF4-FFF2-40B4-BE49-F238E27FC236}">
                <a16:creationId xmlns:a16="http://schemas.microsoft.com/office/drawing/2014/main" id="{164422E8-3E89-9441-E751-CAFDCD0F198A}"/>
              </a:ext>
            </a:extLst>
          </p:cNvPr>
          <p:cNvSpPr>
            <a:spLocks noGrp="1" noChangeAspect="1"/>
          </p:cNvSpPr>
          <p:nvPr>
            <p:ph type="pic" sz="quarter" idx="35"/>
          </p:nvPr>
        </p:nvSpPr>
        <p:spPr bwMode="ltGray">
          <a:xfrm>
            <a:off x="7049911"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5" name="Text Placeholder 58">
            <a:extLst>
              <a:ext uri="{FF2B5EF4-FFF2-40B4-BE49-F238E27FC236}">
                <a16:creationId xmlns:a16="http://schemas.microsoft.com/office/drawing/2014/main" id="{317C4FB7-C080-AFBA-6406-A20CF0407110}"/>
              </a:ext>
            </a:extLst>
          </p:cNvPr>
          <p:cNvSpPr>
            <a:spLocks noGrp="1"/>
          </p:cNvSpPr>
          <p:nvPr>
            <p:ph type="body" sz="quarter" idx="63" hasCustomPrompt="1"/>
          </p:nvPr>
        </p:nvSpPr>
        <p:spPr>
          <a:xfrm>
            <a:off x="8057744"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6" name="Text Placeholder 58">
            <a:extLst>
              <a:ext uri="{FF2B5EF4-FFF2-40B4-BE49-F238E27FC236}">
                <a16:creationId xmlns:a16="http://schemas.microsoft.com/office/drawing/2014/main" id="{0E6AE450-22D4-A89C-C840-1C35AC4C6789}"/>
              </a:ext>
            </a:extLst>
          </p:cNvPr>
          <p:cNvSpPr>
            <a:spLocks noGrp="1"/>
          </p:cNvSpPr>
          <p:nvPr>
            <p:ph type="body" sz="quarter" idx="64" hasCustomPrompt="1"/>
          </p:nvPr>
        </p:nvSpPr>
        <p:spPr>
          <a:xfrm>
            <a:off x="8057744"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1" name="Picture Placeholder 2D" descr="This photo is a 'placeholder' only. Drag or drop your photo here, or click and tap the center to insert a photo.">
            <a:extLst>
              <a:ext uri="{FF2B5EF4-FFF2-40B4-BE49-F238E27FC236}">
                <a16:creationId xmlns:a16="http://schemas.microsoft.com/office/drawing/2014/main" id="{E418AC83-800E-9972-CCF5-0D24DA9B04AC}"/>
              </a:ext>
            </a:extLst>
          </p:cNvPr>
          <p:cNvSpPr>
            <a:spLocks noGrp="1" noChangeAspect="1"/>
          </p:cNvSpPr>
          <p:nvPr>
            <p:ph type="pic" sz="quarter" idx="39"/>
          </p:nvPr>
        </p:nvSpPr>
        <p:spPr bwMode="ltGray">
          <a:xfrm>
            <a:off x="9485490" y="2949222"/>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3" name="Text Placeholder 58">
            <a:extLst>
              <a:ext uri="{FF2B5EF4-FFF2-40B4-BE49-F238E27FC236}">
                <a16:creationId xmlns:a16="http://schemas.microsoft.com/office/drawing/2014/main" id="{309D02C3-435E-CDD1-D82F-28B543F1B5A2}"/>
              </a:ext>
            </a:extLst>
          </p:cNvPr>
          <p:cNvSpPr>
            <a:spLocks noGrp="1"/>
          </p:cNvSpPr>
          <p:nvPr>
            <p:ph type="body" sz="quarter" idx="71" hasCustomPrompt="1"/>
          </p:nvPr>
        </p:nvSpPr>
        <p:spPr>
          <a:xfrm>
            <a:off x="10478312" y="3200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4" name="Text Placeholder 58">
            <a:extLst>
              <a:ext uri="{FF2B5EF4-FFF2-40B4-BE49-F238E27FC236}">
                <a16:creationId xmlns:a16="http://schemas.microsoft.com/office/drawing/2014/main" id="{D366B6F5-DEC3-1C48-DA3B-4397F337A269}"/>
              </a:ext>
            </a:extLst>
          </p:cNvPr>
          <p:cNvSpPr>
            <a:spLocks noGrp="1"/>
          </p:cNvSpPr>
          <p:nvPr>
            <p:ph type="body" sz="quarter" idx="72" hasCustomPrompt="1"/>
          </p:nvPr>
        </p:nvSpPr>
        <p:spPr>
          <a:xfrm>
            <a:off x="10478312" y="3404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4" name="Straight Connector 3">
            <a:extLst>
              <a:ext uri="{FF2B5EF4-FFF2-40B4-BE49-F238E27FC236}">
                <a16:creationId xmlns:a16="http://schemas.microsoft.com/office/drawing/2014/main" id="{9804F51A-1D45-8731-5DAA-2233599509CB}"/>
              </a:ext>
            </a:extLst>
          </p:cNvPr>
          <p:cNvCxnSpPr>
            <a:cxnSpLocks/>
          </p:cNvCxnSpPr>
          <p:nvPr userDrawn="1"/>
        </p:nvCxnSpPr>
        <p:spPr>
          <a:xfrm>
            <a:off x="588662" y="3962400"/>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am 3">
            <a:extLst>
              <a:ext uri="{FF2B5EF4-FFF2-40B4-BE49-F238E27FC236}">
                <a16:creationId xmlns:a16="http://schemas.microsoft.com/office/drawing/2014/main" id="{D3F608B4-ED44-5C07-5EFA-438FB513B7FB}"/>
              </a:ext>
            </a:extLst>
          </p:cNvPr>
          <p:cNvSpPr>
            <a:spLocks noGrp="1"/>
          </p:cNvSpPr>
          <p:nvPr>
            <p:ph type="body" sz="quarter" idx="43" hasCustomPrompt="1"/>
          </p:nvPr>
        </p:nvSpPr>
        <p:spPr>
          <a:xfrm>
            <a:off x="584200" y="441960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3</a:t>
            </a:r>
          </a:p>
        </p:txBody>
      </p:sp>
      <p:sp>
        <p:nvSpPr>
          <p:cNvPr id="28" name="Picture Placeholder 3A" descr="This photo is a 'placeholder' only. Drag or drop your photo here, or click and tap the center to insert a photo.">
            <a:extLst>
              <a:ext uri="{FF2B5EF4-FFF2-40B4-BE49-F238E27FC236}">
                <a16:creationId xmlns:a16="http://schemas.microsoft.com/office/drawing/2014/main" id="{EAECE39A-485D-E6EB-27F0-728F88CA6719}"/>
              </a:ext>
            </a:extLst>
          </p:cNvPr>
          <p:cNvSpPr>
            <a:spLocks noGrp="1" noChangeAspect="1"/>
          </p:cNvSpPr>
          <p:nvPr>
            <p:ph type="pic" sz="quarter" idx="26"/>
          </p:nvPr>
        </p:nvSpPr>
        <p:spPr bwMode="ltGray">
          <a:xfrm>
            <a:off x="2179638"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1" name="Text Placeholder 58">
            <a:extLst>
              <a:ext uri="{FF2B5EF4-FFF2-40B4-BE49-F238E27FC236}">
                <a16:creationId xmlns:a16="http://schemas.microsoft.com/office/drawing/2014/main" id="{3965190B-2799-9D0C-F8DD-6CC5158F1533}"/>
              </a:ext>
            </a:extLst>
          </p:cNvPr>
          <p:cNvSpPr>
            <a:spLocks noGrp="1"/>
          </p:cNvSpPr>
          <p:nvPr>
            <p:ph type="body" sz="quarter" idx="49" hasCustomPrompt="1"/>
          </p:nvPr>
        </p:nvSpPr>
        <p:spPr>
          <a:xfrm>
            <a:off x="3193643"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2" name="Text Placeholder 58">
            <a:extLst>
              <a:ext uri="{FF2B5EF4-FFF2-40B4-BE49-F238E27FC236}">
                <a16:creationId xmlns:a16="http://schemas.microsoft.com/office/drawing/2014/main" id="{736C02F1-87C7-951D-BE5A-0E2EE9F3DC1E}"/>
              </a:ext>
            </a:extLst>
          </p:cNvPr>
          <p:cNvSpPr>
            <a:spLocks noGrp="1"/>
          </p:cNvSpPr>
          <p:nvPr>
            <p:ph type="body" sz="quarter" idx="50" hasCustomPrompt="1"/>
          </p:nvPr>
        </p:nvSpPr>
        <p:spPr>
          <a:xfrm>
            <a:off x="3193643"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2" name="Picture Placeholder 3B" descr="This photo is a 'placeholder' only. Drag or drop your photo here, or click and tap the center to insert a photo.">
            <a:extLst>
              <a:ext uri="{FF2B5EF4-FFF2-40B4-BE49-F238E27FC236}">
                <a16:creationId xmlns:a16="http://schemas.microsoft.com/office/drawing/2014/main" id="{8BF4AC3C-2414-C0C9-D30B-1883D8FF07F9}"/>
              </a:ext>
            </a:extLst>
          </p:cNvPr>
          <p:cNvSpPr>
            <a:spLocks noGrp="1" noChangeAspect="1"/>
          </p:cNvSpPr>
          <p:nvPr>
            <p:ph type="pic" sz="quarter" idx="30"/>
          </p:nvPr>
        </p:nvSpPr>
        <p:spPr bwMode="ltGray">
          <a:xfrm>
            <a:off x="4609587"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9" name="Text Placeholder 58">
            <a:extLst>
              <a:ext uri="{FF2B5EF4-FFF2-40B4-BE49-F238E27FC236}">
                <a16:creationId xmlns:a16="http://schemas.microsoft.com/office/drawing/2014/main" id="{EF622325-4A31-0D34-F692-292C7A27B194}"/>
              </a:ext>
            </a:extLst>
          </p:cNvPr>
          <p:cNvSpPr>
            <a:spLocks noGrp="1"/>
          </p:cNvSpPr>
          <p:nvPr>
            <p:ph type="body" sz="quarter" idx="57" hasCustomPrompt="1"/>
          </p:nvPr>
        </p:nvSpPr>
        <p:spPr>
          <a:xfrm>
            <a:off x="5627448"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0" name="Text Placeholder 58">
            <a:extLst>
              <a:ext uri="{FF2B5EF4-FFF2-40B4-BE49-F238E27FC236}">
                <a16:creationId xmlns:a16="http://schemas.microsoft.com/office/drawing/2014/main" id="{4EA6AF6F-230F-CCBA-01CB-9F97E4A80419}"/>
              </a:ext>
            </a:extLst>
          </p:cNvPr>
          <p:cNvSpPr>
            <a:spLocks noGrp="1"/>
          </p:cNvSpPr>
          <p:nvPr>
            <p:ph type="body" sz="quarter" idx="58" hasCustomPrompt="1"/>
          </p:nvPr>
        </p:nvSpPr>
        <p:spPr>
          <a:xfrm>
            <a:off x="5627448"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6" name="Picture Placeholder 3C" descr="This photo is a 'placeholder' only. Drag or drop your photo here, or click and tap the center to insert a photo.">
            <a:extLst>
              <a:ext uri="{FF2B5EF4-FFF2-40B4-BE49-F238E27FC236}">
                <a16:creationId xmlns:a16="http://schemas.microsoft.com/office/drawing/2014/main" id="{A1EE5FC3-9D08-4309-3E1C-5300AC037DC4}"/>
              </a:ext>
            </a:extLst>
          </p:cNvPr>
          <p:cNvSpPr>
            <a:spLocks noGrp="1" noChangeAspect="1"/>
          </p:cNvSpPr>
          <p:nvPr>
            <p:ph type="pic" sz="quarter" idx="34"/>
          </p:nvPr>
        </p:nvSpPr>
        <p:spPr bwMode="ltGray">
          <a:xfrm>
            <a:off x="7049911"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7" name="Text Placeholder 58">
            <a:extLst>
              <a:ext uri="{FF2B5EF4-FFF2-40B4-BE49-F238E27FC236}">
                <a16:creationId xmlns:a16="http://schemas.microsoft.com/office/drawing/2014/main" id="{8F8EB56C-34C6-E5E1-1972-A071C8CB2ACF}"/>
              </a:ext>
            </a:extLst>
          </p:cNvPr>
          <p:cNvSpPr>
            <a:spLocks noGrp="1"/>
          </p:cNvSpPr>
          <p:nvPr>
            <p:ph type="body" sz="quarter" idx="65" hasCustomPrompt="1"/>
          </p:nvPr>
        </p:nvSpPr>
        <p:spPr>
          <a:xfrm>
            <a:off x="8057744"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8" name="Text Placeholder 58">
            <a:extLst>
              <a:ext uri="{FF2B5EF4-FFF2-40B4-BE49-F238E27FC236}">
                <a16:creationId xmlns:a16="http://schemas.microsoft.com/office/drawing/2014/main" id="{6070585B-81AF-32BA-0813-522DCAEFA40E}"/>
              </a:ext>
            </a:extLst>
          </p:cNvPr>
          <p:cNvSpPr>
            <a:spLocks noGrp="1"/>
          </p:cNvSpPr>
          <p:nvPr>
            <p:ph type="body" sz="quarter" idx="66" hasCustomPrompt="1"/>
          </p:nvPr>
        </p:nvSpPr>
        <p:spPr>
          <a:xfrm>
            <a:off x="8057744"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40" name="Picture Placeholder 3D" descr="This photo is a 'placeholder' only. Drag or drop your photo here, or click and tap the center to insert a photo.">
            <a:extLst>
              <a:ext uri="{FF2B5EF4-FFF2-40B4-BE49-F238E27FC236}">
                <a16:creationId xmlns:a16="http://schemas.microsoft.com/office/drawing/2014/main" id="{48D92F43-C340-0BDC-CD08-A5A2D0AFAA5A}"/>
              </a:ext>
            </a:extLst>
          </p:cNvPr>
          <p:cNvSpPr>
            <a:spLocks noGrp="1" noChangeAspect="1"/>
          </p:cNvSpPr>
          <p:nvPr>
            <p:ph type="pic" sz="quarter" idx="38"/>
          </p:nvPr>
        </p:nvSpPr>
        <p:spPr bwMode="ltGray">
          <a:xfrm>
            <a:off x="9485490" y="4114800"/>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5" name="Text Placeholder 58">
            <a:extLst>
              <a:ext uri="{FF2B5EF4-FFF2-40B4-BE49-F238E27FC236}">
                <a16:creationId xmlns:a16="http://schemas.microsoft.com/office/drawing/2014/main" id="{89E6A037-24C1-CAC2-A398-476119D3F25D}"/>
              </a:ext>
            </a:extLst>
          </p:cNvPr>
          <p:cNvSpPr>
            <a:spLocks noGrp="1"/>
          </p:cNvSpPr>
          <p:nvPr>
            <p:ph type="body" sz="quarter" idx="73" hasCustomPrompt="1"/>
          </p:nvPr>
        </p:nvSpPr>
        <p:spPr>
          <a:xfrm>
            <a:off x="10478312" y="43434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6" name="Text Placeholder 58">
            <a:extLst>
              <a:ext uri="{FF2B5EF4-FFF2-40B4-BE49-F238E27FC236}">
                <a16:creationId xmlns:a16="http://schemas.microsoft.com/office/drawing/2014/main" id="{876F2CA6-31AD-FFE7-FC90-15148A097830}"/>
              </a:ext>
            </a:extLst>
          </p:cNvPr>
          <p:cNvSpPr>
            <a:spLocks noGrp="1"/>
          </p:cNvSpPr>
          <p:nvPr>
            <p:ph type="body" sz="quarter" idx="74" hasCustomPrompt="1"/>
          </p:nvPr>
        </p:nvSpPr>
        <p:spPr>
          <a:xfrm>
            <a:off x="10478312" y="45474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cxnSp>
        <p:nvCxnSpPr>
          <p:cNvPr id="26" name="Straight Connector 25">
            <a:extLst>
              <a:ext uri="{FF2B5EF4-FFF2-40B4-BE49-F238E27FC236}">
                <a16:creationId xmlns:a16="http://schemas.microsoft.com/office/drawing/2014/main" id="{372DE300-AF33-9F86-1E59-5008DFACF2FD}"/>
              </a:ext>
            </a:extLst>
          </p:cNvPr>
          <p:cNvCxnSpPr>
            <a:cxnSpLocks/>
          </p:cNvCxnSpPr>
          <p:nvPr userDrawn="1"/>
        </p:nvCxnSpPr>
        <p:spPr>
          <a:xfrm>
            <a:off x="588662" y="5128591"/>
            <a:ext cx="11014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am 4">
            <a:extLst>
              <a:ext uri="{FF2B5EF4-FFF2-40B4-BE49-F238E27FC236}">
                <a16:creationId xmlns:a16="http://schemas.microsoft.com/office/drawing/2014/main" id="{B1818782-B436-6129-67F3-553E6ADB8AE1}"/>
              </a:ext>
            </a:extLst>
          </p:cNvPr>
          <p:cNvSpPr>
            <a:spLocks noGrp="1"/>
          </p:cNvSpPr>
          <p:nvPr>
            <p:ph type="body" sz="quarter" idx="44" hasCustomPrompt="1"/>
          </p:nvPr>
        </p:nvSpPr>
        <p:spPr>
          <a:xfrm>
            <a:off x="569912" y="5619750"/>
            <a:ext cx="1487488" cy="246221"/>
          </a:xfrm>
          <a:prstGeom prst="rect">
            <a:avLst/>
          </a:prstGeom>
        </p:spPr>
        <p:txBody>
          <a:bodyPr anchor="ctr"/>
          <a:lstStyle>
            <a:lvl1pPr marL="0" indent="0">
              <a:buNone/>
              <a:defRPr sz="1600">
                <a:solidFill>
                  <a:schemeClr val="accent2"/>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Team 4</a:t>
            </a:r>
          </a:p>
        </p:txBody>
      </p:sp>
      <p:sp>
        <p:nvSpPr>
          <p:cNvPr id="27" name="Picture Placeholder 4A" descr="This photo is a 'placeholder' only. Drag or drop your photo here, or click and tap the center to insert a photo.">
            <a:extLst>
              <a:ext uri="{FF2B5EF4-FFF2-40B4-BE49-F238E27FC236}">
                <a16:creationId xmlns:a16="http://schemas.microsoft.com/office/drawing/2014/main" id="{09D5AA92-B282-C1B4-798D-F0C0CE32DFED}"/>
              </a:ext>
            </a:extLst>
          </p:cNvPr>
          <p:cNvSpPr>
            <a:spLocks noGrp="1" noChangeAspect="1"/>
          </p:cNvSpPr>
          <p:nvPr>
            <p:ph type="pic" sz="quarter" idx="25"/>
          </p:nvPr>
        </p:nvSpPr>
        <p:spPr bwMode="ltGray">
          <a:xfrm>
            <a:off x="2179638"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53" name="Text Placeholder 58">
            <a:extLst>
              <a:ext uri="{FF2B5EF4-FFF2-40B4-BE49-F238E27FC236}">
                <a16:creationId xmlns:a16="http://schemas.microsoft.com/office/drawing/2014/main" id="{185A2984-DFE0-DB13-1B58-814E78BACB59}"/>
              </a:ext>
            </a:extLst>
          </p:cNvPr>
          <p:cNvSpPr>
            <a:spLocks noGrp="1"/>
          </p:cNvSpPr>
          <p:nvPr>
            <p:ph type="body" sz="quarter" idx="51" hasCustomPrompt="1"/>
          </p:nvPr>
        </p:nvSpPr>
        <p:spPr>
          <a:xfrm>
            <a:off x="3193643"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54" name="Text Placeholder 58">
            <a:extLst>
              <a:ext uri="{FF2B5EF4-FFF2-40B4-BE49-F238E27FC236}">
                <a16:creationId xmlns:a16="http://schemas.microsoft.com/office/drawing/2014/main" id="{8B90DB1C-DC86-BEED-6297-979686631FEC}"/>
              </a:ext>
            </a:extLst>
          </p:cNvPr>
          <p:cNvSpPr>
            <a:spLocks noGrp="1"/>
          </p:cNvSpPr>
          <p:nvPr>
            <p:ph type="body" sz="quarter" idx="52" hasCustomPrompt="1"/>
          </p:nvPr>
        </p:nvSpPr>
        <p:spPr>
          <a:xfrm>
            <a:off x="3193643"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1" name="Picture Placeholder 4B" descr="This photo is a 'placeholder' only. Drag or drop your photo here, or click and tap the center to insert a photo.">
            <a:extLst>
              <a:ext uri="{FF2B5EF4-FFF2-40B4-BE49-F238E27FC236}">
                <a16:creationId xmlns:a16="http://schemas.microsoft.com/office/drawing/2014/main" id="{1AACDD71-3F9F-FF96-80B7-B16ACB3DBDA0}"/>
              </a:ext>
            </a:extLst>
          </p:cNvPr>
          <p:cNvSpPr>
            <a:spLocks noGrp="1" noChangeAspect="1"/>
          </p:cNvSpPr>
          <p:nvPr>
            <p:ph type="pic" sz="quarter" idx="29"/>
          </p:nvPr>
        </p:nvSpPr>
        <p:spPr bwMode="ltGray">
          <a:xfrm>
            <a:off x="4609587"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1" name="Text Placeholder 58">
            <a:extLst>
              <a:ext uri="{FF2B5EF4-FFF2-40B4-BE49-F238E27FC236}">
                <a16:creationId xmlns:a16="http://schemas.microsoft.com/office/drawing/2014/main" id="{2B9A6BDF-B22A-1D52-4406-C9B2C30D5BE2}"/>
              </a:ext>
            </a:extLst>
          </p:cNvPr>
          <p:cNvSpPr>
            <a:spLocks noGrp="1"/>
          </p:cNvSpPr>
          <p:nvPr>
            <p:ph type="body" sz="quarter" idx="59" hasCustomPrompt="1"/>
          </p:nvPr>
        </p:nvSpPr>
        <p:spPr>
          <a:xfrm>
            <a:off x="5627448"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62" name="Text Placeholder 58">
            <a:extLst>
              <a:ext uri="{FF2B5EF4-FFF2-40B4-BE49-F238E27FC236}">
                <a16:creationId xmlns:a16="http://schemas.microsoft.com/office/drawing/2014/main" id="{798F9B24-6D32-FEF4-B4F7-221FA0383648}"/>
              </a:ext>
            </a:extLst>
          </p:cNvPr>
          <p:cNvSpPr>
            <a:spLocks noGrp="1"/>
          </p:cNvSpPr>
          <p:nvPr>
            <p:ph type="body" sz="quarter" idx="60" hasCustomPrompt="1"/>
          </p:nvPr>
        </p:nvSpPr>
        <p:spPr>
          <a:xfrm>
            <a:off x="5627448"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5" name="Picture Placeholder 4C" descr="This photo is a 'placeholder' only. Drag or drop your photo here, or click and tap the center to insert a photo.">
            <a:extLst>
              <a:ext uri="{FF2B5EF4-FFF2-40B4-BE49-F238E27FC236}">
                <a16:creationId xmlns:a16="http://schemas.microsoft.com/office/drawing/2014/main" id="{217FFE89-17B7-1648-33A1-D7100A36CE96}"/>
              </a:ext>
            </a:extLst>
          </p:cNvPr>
          <p:cNvSpPr>
            <a:spLocks noGrp="1" noChangeAspect="1"/>
          </p:cNvSpPr>
          <p:nvPr>
            <p:ph type="pic" sz="quarter" idx="33"/>
          </p:nvPr>
        </p:nvSpPr>
        <p:spPr bwMode="ltGray">
          <a:xfrm>
            <a:off x="7049911"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69" name="Text Placeholder 58">
            <a:extLst>
              <a:ext uri="{FF2B5EF4-FFF2-40B4-BE49-F238E27FC236}">
                <a16:creationId xmlns:a16="http://schemas.microsoft.com/office/drawing/2014/main" id="{4E67998A-56F2-636C-2397-FD35A6BAED5C}"/>
              </a:ext>
            </a:extLst>
          </p:cNvPr>
          <p:cNvSpPr>
            <a:spLocks noGrp="1"/>
          </p:cNvSpPr>
          <p:nvPr>
            <p:ph type="body" sz="quarter" idx="67" hasCustomPrompt="1"/>
          </p:nvPr>
        </p:nvSpPr>
        <p:spPr>
          <a:xfrm>
            <a:off x="8057744"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0" name="Text Placeholder 58">
            <a:extLst>
              <a:ext uri="{FF2B5EF4-FFF2-40B4-BE49-F238E27FC236}">
                <a16:creationId xmlns:a16="http://schemas.microsoft.com/office/drawing/2014/main" id="{98A4D675-E7C5-C94A-F613-39AE772372B3}"/>
              </a:ext>
            </a:extLst>
          </p:cNvPr>
          <p:cNvSpPr>
            <a:spLocks noGrp="1"/>
          </p:cNvSpPr>
          <p:nvPr>
            <p:ph type="body" sz="quarter" idx="68" hasCustomPrompt="1"/>
          </p:nvPr>
        </p:nvSpPr>
        <p:spPr>
          <a:xfrm>
            <a:off x="8057744"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
        <p:nvSpPr>
          <p:cNvPr id="39" name="Picture Placeholder 4D" descr="This photo is a 'placeholder' only. Drag or drop your photo here, or click and tap the center to insert a photo.">
            <a:extLst>
              <a:ext uri="{FF2B5EF4-FFF2-40B4-BE49-F238E27FC236}">
                <a16:creationId xmlns:a16="http://schemas.microsoft.com/office/drawing/2014/main" id="{BB3E99EB-92F7-AFDA-6F2F-8D5C275EECBF}"/>
              </a:ext>
            </a:extLst>
          </p:cNvPr>
          <p:cNvSpPr>
            <a:spLocks noGrp="1" noChangeAspect="1"/>
          </p:cNvSpPr>
          <p:nvPr>
            <p:ph type="pic" sz="quarter" idx="37"/>
          </p:nvPr>
        </p:nvSpPr>
        <p:spPr bwMode="ltGray">
          <a:xfrm>
            <a:off x="9485490" y="5280908"/>
            <a:ext cx="894113" cy="894113"/>
          </a:xfrm>
          <a:prstGeom prst="ellipse">
            <a:avLst/>
          </a:prstGeom>
          <a:solidFill>
            <a:srgbClr val="D9D9D6"/>
          </a:solid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endParaRPr lang="en-US"/>
          </a:p>
        </p:txBody>
      </p:sp>
      <p:sp>
        <p:nvSpPr>
          <p:cNvPr id="77" name="Text Placeholder 58">
            <a:extLst>
              <a:ext uri="{FF2B5EF4-FFF2-40B4-BE49-F238E27FC236}">
                <a16:creationId xmlns:a16="http://schemas.microsoft.com/office/drawing/2014/main" id="{794D0FFB-0845-0A62-2ABA-9D32A8F6A11F}"/>
              </a:ext>
            </a:extLst>
          </p:cNvPr>
          <p:cNvSpPr>
            <a:spLocks noGrp="1"/>
          </p:cNvSpPr>
          <p:nvPr>
            <p:ph type="body" sz="quarter" idx="75" hasCustomPrompt="1"/>
          </p:nvPr>
        </p:nvSpPr>
        <p:spPr>
          <a:xfrm>
            <a:off x="10478312" y="5562600"/>
            <a:ext cx="1320481" cy="185738"/>
          </a:xfrm>
          <a:prstGeom prst="rect">
            <a:avLst/>
          </a:prstGeom>
        </p:spPr>
        <p:txBody>
          <a:bodyPr anchor="b"/>
          <a:lstStyle>
            <a:lvl1pPr marL="0" indent="0">
              <a:buNone/>
              <a:defRPr sz="12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Name</a:t>
            </a:r>
          </a:p>
        </p:txBody>
      </p:sp>
      <p:sp>
        <p:nvSpPr>
          <p:cNvPr id="78" name="Text Placeholder 58">
            <a:extLst>
              <a:ext uri="{FF2B5EF4-FFF2-40B4-BE49-F238E27FC236}">
                <a16:creationId xmlns:a16="http://schemas.microsoft.com/office/drawing/2014/main" id="{EA2979B5-9049-F13E-01F6-96D99CFF4F5E}"/>
              </a:ext>
            </a:extLst>
          </p:cNvPr>
          <p:cNvSpPr>
            <a:spLocks noGrp="1"/>
          </p:cNvSpPr>
          <p:nvPr>
            <p:ph type="body" sz="quarter" idx="76" hasCustomPrompt="1"/>
          </p:nvPr>
        </p:nvSpPr>
        <p:spPr>
          <a:xfrm>
            <a:off x="10478312" y="5766673"/>
            <a:ext cx="1327370" cy="153888"/>
          </a:xfrm>
          <a:prstGeom prst="rect">
            <a:avLst/>
          </a:prstGeom>
        </p:spPr>
        <p:txBody>
          <a:bodyPr/>
          <a:lstStyle>
            <a:lvl1pPr marL="0" indent="0">
              <a:buNone/>
              <a:defRPr sz="1000">
                <a:solidFill>
                  <a:schemeClr val="tx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Role or title</a:t>
            </a:r>
          </a:p>
        </p:txBody>
      </p:sp>
    </p:spTree>
    <p:extLst>
      <p:ext uri="{BB962C8B-B14F-4D97-AF65-F5344CB8AC3E}">
        <p14:creationId xmlns:p14="http://schemas.microsoft.com/office/powerpoint/2010/main" val="1532826632"/>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9654F913-8C73-8154-339B-5F55F59D6479}"/>
              </a:ext>
            </a:extLst>
          </p:cNvPr>
          <p:cNvSpPr>
            <a:spLocks noGrp="1"/>
          </p:cNvSpPr>
          <p:nvPr>
            <p:ph type="title" hasCustomPrompt="1"/>
          </p:nvPr>
        </p:nvSpPr>
        <p:spPr>
          <a:xfrm>
            <a:off x="525081" y="2448062"/>
            <a:ext cx="10430257" cy="1015663"/>
          </a:xfrm>
        </p:spPr>
        <p:txBody>
          <a:bodyPr anchor="b" anchorCtr="0"/>
          <a:lstStyle>
            <a:lvl1pPr>
              <a:defRPr sz="6600" spc="-100" baseline="0">
                <a:solidFill>
                  <a:schemeClr val="tx1"/>
                </a:solidFill>
                <a:latin typeface="+mn-lt"/>
              </a:defRPr>
            </a:lvl1pPr>
          </a:lstStyle>
          <a:p>
            <a:r>
              <a:rPr lang="en-US"/>
              <a:t>Big headline</a:t>
            </a:r>
          </a:p>
        </p:txBody>
      </p:sp>
      <p:sp>
        <p:nvSpPr>
          <p:cNvPr id="12" name="Text Placeholder 3">
            <a:extLst>
              <a:ext uri="{FF2B5EF4-FFF2-40B4-BE49-F238E27FC236}">
                <a16:creationId xmlns:a16="http://schemas.microsoft.com/office/drawing/2014/main" id="{1AD7AFE0-BCF1-36FF-7EA7-BCB9808983BD}"/>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1290F352-B453-F362-EDD0-00B6F4E63D12}"/>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702351363"/>
      </p:ext>
    </p:extLst>
  </p:cSld>
  <p:clrMapOvr>
    <a:masterClrMapping/>
  </p:clrMapOvr>
  <p:extLst>
    <p:ext uri="{DCECCB84-F9BA-43D5-87BE-67443E8EF086}">
      <p15:sldGuideLst xmlns:p15="http://schemas.microsoft.com/office/powerpoint/2012/main">
        <p15:guide id="2" pos="7680">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_Dark Purple">
    <p:bg>
      <p:bgPr>
        <a:solidFill>
          <a:srgbClr val="225B6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627668373"/>
      </p:ext>
    </p:extLst>
  </p:cSld>
  <p:clrMapOvr>
    <a:masterClrMapping/>
  </p:clrMapOvr>
  <p:extLst>
    <p:ext uri="{DCECCB84-F9BA-43D5-87BE-67443E8EF086}">
      <p15:sldGuideLst xmlns:p15="http://schemas.microsoft.com/office/powerpoint/2012/main">
        <p15:guide id="3" pos="368">
          <p15:clr>
            <a:srgbClr val="954F72"/>
          </p15:clr>
        </p15:guide>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ote_Dark Teal">
    <p:bg>
      <p:bgPr>
        <a:solidFill>
          <a:srgbClr val="463668"/>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50DF2A-4008-7ADC-F1B1-AEF3EC3F4AE5}"/>
              </a:ext>
            </a:extLst>
          </p:cNvPr>
          <p:cNvPicPr>
            <a:picLocks noChangeAspect="1"/>
          </p:cNvPicPr>
          <p:nvPr userDrawn="1"/>
        </p:nvPicPr>
        <p:blipFill>
          <a:blip r:embed="rId2">
            <a:biLevel thresh="25000"/>
            <a:alphaModFix amt="13000"/>
          </a:blip>
          <a:stretch>
            <a:fillRect/>
          </a:stretch>
        </p:blipFill>
        <p:spPr>
          <a:xfrm>
            <a:off x="720939" y="-1430212"/>
            <a:ext cx="6490706" cy="4743210"/>
          </a:xfrm>
          <a:prstGeom prst="rect">
            <a:avLst/>
          </a:prstGeom>
        </p:spPr>
      </p:pic>
      <p:pic>
        <p:nvPicPr>
          <p:cNvPr id="7" name="Picture 6">
            <a:extLst>
              <a:ext uri="{FF2B5EF4-FFF2-40B4-BE49-F238E27FC236}">
                <a16:creationId xmlns:a16="http://schemas.microsoft.com/office/drawing/2014/main" id="{C8068E63-4A09-0712-0A67-27152034AB07}"/>
              </a:ext>
            </a:extLst>
          </p:cNvPr>
          <p:cNvPicPr>
            <a:picLocks noChangeAspect="1"/>
          </p:cNvPicPr>
          <p:nvPr userDrawn="1"/>
        </p:nvPicPr>
        <p:blipFill>
          <a:blip r:embed="rId2">
            <a:biLevel thresh="25000"/>
            <a:alphaModFix amt="13000"/>
          </a:blip>
          <a:stretch>
            <a:fillRect/>
          </a:stretch>
        </p:blipFill>
        <p:spPr>
          <a:xfrm rot="10800000">
            <a:off x="8186352" y="3860767"/>
            <a:ext cx="4624669" cy="3379567"/>
          </a:xfrm>
          <a:prstGeom prst="rect">
            <a:avLst/>
          </a:prstGeom>
        </p:spPr>
      </p:pic>
      <p:sp>
        <p:nvSpPr>
          <p:cNvPr id="15" name="Text Placeholder 2">
            <a:extLst>
              <a:ext uri="{FF2B5EF4-FFF2-40B4-BE49-F238E27FC236}">
                <a16:creationId xmlns:a16="http://schemas.microsoft.com/office/drawing/2014/main" id="{E7E5487E-046B-12F4-5F50-B9A9DED92006}"/>
              </a:ext>
            </a:extLst>
          </p:cNvPr>
          <p:cNvSpPr>
            <a:spLocks noGrp="1"/>
          </p:cNvSpPr>
          <p:nvPr>
            <p:ph type="body" sz="quarter" idx="15"/>
          </p:nvPr>
        </p:nvSpPr>
        <p:spPr>
          <a:xfrm>
            <a:off x="1534883" y="2624554"/>
            <a:ext cx="9144000" cy="615553"/>
          </a:xfrm>
          <a:prstGeom prst="rect">
            <a:avLst/>
          </a:prstGeom>
        </p:spPr>
        <p:txBody>
          <a:bodyPr anchor="ctr"/>
          <a:lstStyle>
            <a:lvl1pPr marL="0" indent="0" algn="ctr">
              <a:spcBef>
                <a:spcPts val="0"/>
              </a:spcBef>
              <a:buNone/>
              <a:defRPr sz="4000" b="0" i="0" spc="-50" baseline="0">
                <a:solidFill>
                  <a:schemeClr val="tx1"/>
                </a:solidFill>
                <a:latin typeface="+mn-lt"/>
                <a:cs typeface="Segoe UI" panose="020B0502040204020203" pitchFamily="34" charset="0"/>
              </a:defRPr>
            </a:lvl1pPr>
            <a:lvl2pPr>
              <a:defRPr sz="4200">
                <a:solidFill>
                  <a:srgbClr val="F4F4F7"/>
                </a:solidFill>
              </a:defRPr>
            </a:lvl2pPr>
            <a:lvl3pPr>
              <a:defRPr sz="4200">
                <a:solidFill>
                  <a:srgbClr val="F4F4F7"/>
                </a:solidFill>
              </a:defRPr>
            </a:lvl3pPr>
            <a:lvl4pPr>
              <a:defRPr sz="4200">
                <a:solidFill>
                  <a:srgbClr val="F4F4F7"/>
                </a:solidFill>
              </a:defRPr>
            </a:lvl4pPr>
            <a:lvl5pPr>
              <a:defRPr sz="4200">
                <a:solidFill>
                  <a:srgbClr val="F4F4F7"/>
                </a:solidFill>
              </a:defRPr>
            </a:lvl5pPr>
          </a:lstStyle>
          <a:p>
            <a:pPr lvl="0"/>
            <a:r>
              <a:rPr lang="en-US"/>
              <a:t>Click to edit Master text styles</a:t>
            </a:r>
          </a:p>
        </p:txBody>
      </p:sp>
      <p:sp>
        <p:nvSpPr>
          <p:cNvPr id="5" name="Text Placeholder 14">
            <a:extLst>
              <a:ext uri="{FF2B5EF4-FFF2-40B4-BE49-F238E27FC236}">
                <a16:creationId xmlns:a16="http://schemas.microsoft.com/office/drawing/2014/main" id="{6A38A572-BE21-AD6C-05B0-796EB24BADA2}"/>
              </a:ext>
            </a:extLst>
          </p:cNvPr>
          <p:cNvSpPr>
            <a:spLocks noGrp="1"/>
          </p:cNvSpPr>
          <p:nvPr>
            <p:ph type="body" sz="quarter" idx="14"/>
          </p:nvPr>
        </p:nvSpPr>
        <p:spPr>
          <a:xfrm>
            <a:off x="1534883" y="4711980"/>
            <a:ext cx="9144000" cy="246221"/>
          </a:xfrm>
          <a:prstGeom prst="rect">
            <a:avLst/>
          </a:prstGeom>
        </p:spPr>
        <p:txBody>
          <a:bodyPr/>
          <a:lstStyle>
            <a:lvl1pPr marL="0" indent="0" algn="ctr">
              <a:buNone/>
              <a:defRPr sz="1600" b="0" i="0">
                <a:solidFill>
                  <a:schemeClr val="tx1"/>
                </a:solidFill>
                <a:latin typeface="+mj-lt"/>
                <a:cs typeface="Segoe UI Semibold" panose="020B0502040204020203" pitchFamily="34" charset="0"/>
              </a:defRPr>
            </a:lvl1pPr>
          </a:lstStyle>
          <a:p>
            <a:pPr lvl="0"/>
            <a:endParaRPr lang="en-US"/>
          </a:p>
        </p:txBody>
      </p:sp>
      <p:sp>
        <p:nvSpPr>
          <p:cNvPr id="8" name="Text Placeholder 14">
            <a:extLst>
              <a:ext uri="{FF2B5EF4-FFF2-40B4-BE49-F238E27FC236}">
                <a16:creationId xmlns:a16="http://schemas.microsoft.com/office/drawing/2014/main" id="{F35B74AA-BE69-DAC7-7B0A-BE5264EC2C3C}"/>
              </a:ext>
            </a:extLst>
          </p:cNvPr>
          <p:cNvSpPr>
            <a:spLocks noGrp="1"/>
          </p:cNvSpPr>
          <p:nvPr>
            <p:ph type="body" sz="quarter" idx="13"/>
          </p:nvPr>
        </p:nvSpPr>
        <p:spPr>
          <a:xfrm>
            <a:off x="1534883" y="5012194"/>
            <a:ext cx="9144000" cy="184666"/>
          </a:xfrm>
          <a:prstGeom prst="rect">
            <a:avLst/>
          </a:prstGeom>
        </p:spPr>
        <p:txBody>
          <a:bodyPr/>
          <a:lstStyle>
            <a:lvl1pPr marL="0" indent="0" algn="ctr">
              <a:buNone/>
              <a:defRPr sz="1200">
                <a:solidFill>
                  <a:schemeClr val="tx1"/>
                </a:solidFill>
              </a:defRPr>
            </a:lvl1pPr>
          </a:lstStyle>
          <a:p>
            <a:pPr lvl="0"/>
            <a:endParaRPr lang="en-US"/>
          </a:p>
        </p:txBody>
      </p:sp>
    </p:spTree>
    <p:extLst>
      <p:ext uri="{BB962C8B-B14F-4D97-AF65-F5344CB8AC3E}">
        <p14:creationId xmlns:p14="http://schemas.microsoft.com/office/powerpoint/2010/main" val="1209238959"/>
      </p:ext>
    </p:extLst>
  </p:cSld>
  <p:clrMapOvr>
    <a:masterClrMapping/>
  </p:clrMapOvr>
  <p:extLst>
    <p:ext uri="{DCECCB84-F9BA-43D5-87BE-67443E8EF086}">
      <p15:sldGuideLst xmlns:p15="http://schemas.microsoft.com/office/powerpoint/2012/main">
        <p15:guide id="3" pos="368" userDrawn="1">
          <p15:clr>
            <a:srgbClr val="954F72"/>
          </p15:clr>
        </p15:guide>
        <p15:guide id="4" pos="778" userDrawn="1">
          <p15:clr>
            <a:srgbClr val="954F72"/>
          </p15:clr>
        </p15:guide>
        <p15:guide id="5" pos="962" userDrawn="1">
          <p15:clr>
            <a:srgbClr val="954F72"/>
          </p15:clr>
        </p15:guide>
        <p15:guide id="6" pos="1372" userDrawn="1">
          <p15:clr>
            <a:srgbClr val="954F72"/>
          </p15:clr>
        </p15:guide>
        <p15:guide id="7" pos="1556" userDrawn="1">
          <p15:clr>
            <a:srgbClr val="954F72"/>
          </p15:clr>
        </p15:guide>
        <p15:guide id="8" pos="1966" userDrawn="1">
          <p15:clr>
            <a:srgbClr val="954F72"/>
          </p15:clr>
        </p15:guide>
        <p15:guide id="9" pos="2150" userDrawn="1">
          <p15:clr>
            <a:srgbClr val="954F72"/>
          </p15:clr>
        </p15:guide>
        <p15:guide id="10" pos="2560" userDrawn="1">
          <p15:clr>
            <a:srgbClr val="954F72"/>
          </p15:clr>
        </p15:guide>
        <p15:guide id="11" pos="2744" userDrawn="1">
          <p15:clr>
            <a:srgbClr val="954F72"/>
          </p15:clr>
        </p15:guide>
        <p15:guide id="12" pos="3153" userDrawn="1">
          <p15:clr>
            <a:srgbClr val="954F72"/>
          </p15:clr>
        </p15:guide>
        <p15:guide id="13" pos="3338" userDrawn="1">
          <p15:clr>
            <a:srgbClr val="954F72"/>
          </p15:clr>
        </p15:guide>
        <p15:guide id="14" pos="3747" userDrawn="1">
          <p15:clr>
            <a:srgbClr val="954F72"/>
          </p15:clr>
        </p15:guide>
        <p15:guide id="15" pos="3932" userDrawn="1">
          <p15:clr>
            <a:srgbClr val="954F72"/>
          </p15:clr>
        </p15:guide>
        <p15:guide id="16" pos="4341" userDrawn="1">
          <p15:clr>
            <a:srgbClr val="954F72"/>
          </p15:clr>
        </p15:guide>
        <p15:guide id="17" pos="4526" userDrawn="1">
          <p15:clr>
            <a:srgbClr val="954F72"/>
          </p15:clr>
        </p15:guide>
        <p15:guide id="18" pos="4935" userDrawn="1">
          <p15:clr>
            <a:srgbClr val="954F72"/>
          </p15:clr>
        </p15:guide>
        <p15:guide id="19" pos="5120" userDrawn="1">
          <p15:clr>
            <a:srgbClr val="954F72"/>
          </p15:clr>
        </p15:guide>
        <p15:guide id="20" pos="5529" userDrawn="1">
          <p15:clr>
            <a:srgbClr val="954F72"/>
          </p15:clr>
        </p15:guide>
        <p15:guide id="21" pos="5713" userDrawn="1">
          <p15:clr>
            <a:srgbClr val="954F72"/>
          </p15:clr>
        </p15:guide>
        <p15:guide id="22" pos="6123" userDrawn="1">
          <p15:clr>
            <a:srgbClr val="954F72"/>
          </p15:clr>
        </p15:guide>
        <p15:guide id="23" pos="6307" userDrawn="1">
          <p15:clr>
            <a:srgbClr val="954F72"/>
          </p15:clr>
        </p15:guide>
        <p15:guide id="24" pos="6717" userDrawn="1">
          <p15:clr>
            <a:srgbClr val="954F72"/>
          </p15:clr>
        </p15:guide>
        <p15:guide id="25" pos="6901" userDrawn="1">
          <p15:clr>
            <a:srgbClr val="954F72"/>
          </p15:clr>
        </p15:guide>
        <p15:guide id="30" orient="horz" pos="812" userDrawn="1">
          <p15:clr>
            <a:srgbClr val="954F72"/>
          </p15:clr>
        </p15:guide>
        <p15:guide id="31" orient="horz" pos="996" userDrawn="1">
          <p15:clr>
            <a:srgbClr val="954F72"/>
          </p15:clr>
        </p15:guide>
        <p15:guide id="32" orient="horz" pos="1440" userDrawn="1">
          <p15:clr>
            <a:srgbClr val="954F72"/>
          </p15:clr>
        </p15:guide>
        <p15:guide id="33" orient="horz" pos="1624" userDrawn="1">
          <p15:clr>
            <a:srgbClr val="954F72"/>
          </p15:clr>
        </p15:guide>
        <p15:guide id="34" orient="horz" pos="2067" userDrawn="1">
          <p15:clr>
            <a:srgbClr val="954F72"/>
          </p15:clr>
        </p15:guide>
        <p15:guide id="35" orient="horz" pos="2252" userDrawn="1">
          <p15:clr>
            <a:srgbClr val="954F72"/>
          </p15:clr>
        </p15:guide>
        <p15:guide id="36" orient="horz" pos="2695" userDrawn="1">
          <p15:clr>
            <a:srgbClr val="954F72"/>
          </p15:clr>
        </p15:guide>
        <p15:guide id="37" orient="horz" pos="2880" userDrawn="1">
          <p15:clr>
            <a:srgbClr val="954F72"/>
          </p15:clr>
        </p15:guide>
        <p15:guide id="38" orient="horz" pos="3323" userDrawn="1">
          <p15:clr>
            <a:srgbClr val="954F72"/>
          </p15:clr>
        </p15:guide>
        <p15:guide id="39" orient="horz" pos="3507" userDrawn="1">
          <p15:clr>
            <a:srgbClr val="954F7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2A76E6DB-43E3-9638-8EED-1A07351FE9B4}"/>
              </a:ext>
            </a:extLst>
          </p:cNvPr>
          <p:cNvSpPr>
            <a:spLocks noGrp="1"/>
          </p:cNvSpPr>
          <p:nvPr>
            <p:ph type="body" sz="quarter" idx="15"/>
          </p:nvPr>
        </p:nvSpPr>
        <p:spPr>
          <a:xfrm>
            <a:off x="586389" y="1614460"/>
            <a:ext cx="8193024"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21849869"/>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userDrawn="1">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column_Text_with Subhead">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11">
            <a:extLst>
              <a:ext uri="{FF2B5EF4-FFF2-40B4-BE49-F238E27FC236}">
                <a16:creationId xmlns:a16="http://schemas.microsoft.com/office/drawing/2014/main" id="{0FD7F3A0-AE9E-F4D1-2FA8-3A1E9EA0E8B0}"/>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3">
            <a:extLst>
              <a:ext uri="{FF2B5EF4-FFF2-40B4-BE49-F238E27FC236}">
                <a16:creationId xmlns:a16="http://schemas.microsoft.com/office/drawing/2014/main" id="{9B285081-0F92-6C1C-3512-5B288A411FF8}"/>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168951727"/>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1008">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9751833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Text Placeholder 3">
            <a:extLst>
              <a:ext uri="{FF2B5EF4-FFF2-40B4-BE49-F238E27FC236}">
                <a16:creationId xmlns:a16="http://schemas.microsoft.com/office/drawing/2014/main" id="{8E180A9F-A1A7-5DB6-E89E-76F228103C73}"/>
              </a:ext>
            </a:extLst>
          </p:cNvPr>
          <p:cNvSpPr>
            <a:spLocks noGrp="1"/>
          </p:cNvSpPr>
          <p:nvPr>
            <p:ph type="body" sz="quarter" idx="15" hasCustomPrompt="1"/>
          </p:nvPr>
        </p:nvSpPr>
        <p:spPr>
          <a:xfrm>
            <a:off x="586390" y="1591056"/>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736ED656-29AE-AA0B-2536-E6F40F331249}"/>
              </a:ext>
            </a:extLst>
          </p:cNvPr>
          <p:cNvSpPr>
            <a:spLocks noGrp="1"/>
          </p:cNvSpPr>
          <p:nvPr>
            <p:ph type="body" sz="quarter" idx="18" hasCustomPrompt="1"/>
          </p:nvPr>
        </p:nvSpPr>
        <p:spPr>
          <a:xfrm>
            <a:off x="6242050" y="1591310"/>
            <a:ext cx="5365148"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780410909"/>
      </p:ext>
    </p:extLst>
  </p:cSld>
  <p:clrMapOvr>
    <a:masterClrMapping/>
  </p:clrMapOvr>
  <p:extLst>
    <p:ext uri="{DCECCB84-F9BA-43D5-87BE-67443E8EF086}">
      <p15:sldGuideLst xmlns:p15="http://schemas.microsoft.com/office/powerpoint/2012/main">
        <p15:guide id="4" pos="778">
          <p15:clr>
            <a:srgbClr val="954F72"/>
          </p15:clr>
        </p15:guide>
        <p15:guide id="5" pos="960" userDrawn="1">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userDrawn="1">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Text Placeholder 11">
            <a:extLst>
              <a:ext uri="{FF2B5EF4-FFF2-40B4-BE49-F238E27FC236}">
                <a16:creationId xmlns:a16="http://schemas.microsoft.com/office/drawing/2014/main" id="{A151F6C3-4C86-9BE0-3EF1-2A7F45C255BA}"/>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5" name="Text Placeholder 11">
            <a:extLst>
              <a:ext uri="{FF2B5EF4-FFF2-40B4-BE49-F238E27FC236}">
                <a16:creationId xmlns:a16="http://schemas.microsoft.com/office/drawing/2014/main" id="{115C830D-6AE0-FCBB-3BB9-EFF53999C9A1}"/>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CCAD7EC1-C7F9-87F1-55C3-BD621FEC89CF}"/>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41FF17A-50FC-D446-28DE-E297FDBEBBCC}"/>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38112180"/>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column_Text">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1591056"/>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8462273"/>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3" name="Text Placeholder 11">
            <a:extLst>
              <a:ext uri="{FF2B5EF4-FFF2-40B4-BE49-F238E27FC236}">
                <a16:creationId xmlns:a16="http://schemas.microsoft.com/office/drawing/2014/main" id="{F5FC17DB-F369-FD60-F937-6D86368B55F8}"/>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908EA551-F10A-E84D-1885-84662B8E64D6}"/>
              </a:ext>
            </a:extLst>
          </p:cNvPr>
          <p:cNvSpPr>
            <a:spLocks noGrp="1"/>
          </p:cNvSpPr>
          <p:nvPr>
            <p:ph type="body" sz="quarter" idx="15"/>
          </p:nvPr>
        </p:nvSpPr>
        <p:spPr>
          <a:xfrm>
            <a:off x="586390"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5" name="Text Placeholder 11">
            <a:extLst>
              <a:ext uri="{FF2B5EF4-FFF2-40B4-BE49-F238E27FC236}">
                <a16:creationId xmlns:a16="http://schemas.microsoft.com/office/drawing/2014/main" id="{6C805E6F-C958-680B-B451-D60BC887347E}"/>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A9AE509D-953D-DAFE-1CFA-CA884266E52F}"/>
              </a:ext>
            </a:extLst>
          </p:cNvPr>
          <p:cNvSpPr>
            <a:spLocks noGrp="1"/>
          </p:cNvSpPr>
          <p:nvPr>
            <p:ph type="body" sz="quarter" idx="23"/>
          </p:nvPr>
        </p:nvSpPr>
        <p:spPr>
          <a:xfrm>
            <a:off x="4359737"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7" name="Text Placeholder 11">
            <a:extLst>
              <a:ext uri="{FF2B5EF4-FFF2-40B4-BE49-F238E27FC236}">
                <a16:creationId xmlns:a16="http://schemas.microsoft.com/office/drawing/2014/main" id="{3E1923A9-6862-5E39-000A-ADF4749943CF}"/>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A859BF26-94A7-DE29-683E-3FF26324EB33}"/>
              </a:ext>
            </a:extLst>
          </p:cNvPr>
          <p:cNvSpPr>
            <a:spLocks noGrp="1"/>
          </p:cNvSpPr>
          <p:nvPr>
            <p:ph type="body" sz="quarter" idx="25"/>
          </p:nvPr>
        </p:nvSpPr>
        <p:spPr>
          <a:xfrm>
            <a:off x="8133084" y="2297575"/>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73677184"/>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6" name="Text Placeholder 11">
            <a:extLst>
              <a:ext uri="{FF2B5EF4-FFF2-40B4-BE49-F238E27FC236}">
                <a16:creationId xmlns:a16="http://schemas.microsoft.com/office/drawing/2014/main" id="{4CE33728-F33A-8A85-4F59-E95CD991BB12}"/>
              </a:ext>
            </a:extLst>
          </p:cNvPr>
          <p:cNvSpPr>
            <a:spLocks noGrp="1"/>
          </p:cNvSpPr>
          <p:nvPr>
            <p:ph type="body" sz="quarter" idx="17"/>
          </p:nvPr>
        </p:nvSpPr>
        <p:spPr>
          <a:xfrm>
            <a:off x="584200" y="1594155"/>
            <a:ext cx="5269866"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7" name="Text Placeholder 3">
            <a:extLst>
              <a:ext uri="{FF2B5EF4-FFF2-40B4-BE49-F238E27FC236}">
                <a16:creationId xmlns:a16="http://schemas.microsoft.com/office/drawing/2014/main" id="{D977E074-7BF3-AFBF-816A-6083687A21BC}"/>
              </a:ext>
            </a:extLst>
          </p:cNvPr>
          <p:cNvSpPr>
            <a:spLocks noGrp="1"/>
          </p:cNvSpPr>
          <p:nvPr>
            <p:ph type="body" sz="quarter" idx="15"/>
          </p:nvPr>
        </p:nvSpPr>
        <p:spPr>
          <a:xfrm>
            <a:off x="586390" y="2085764"/>
            <a:ext cx="5267655"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538839F2-C52C-C4AA-6F99-D918ABEA1233}"/>
              </a:ext>
            </a:extLst>
          </p:cNvPr>
          <p:cNvSpPr>
            <a:spLocks noGrp="1"/>
          </p:cNvSpPr>
          <p:nvPr>
            <p:ph type="pic" sz="quarter" idx="19" hasCustomPrompt="1"/>
          </p:nvPr>
        </p:nvSpPr>
        <p:spPr bwMode="ltGray">
          <a:xfrm>
            <a:off x="6096000" y="0"/>
            <a:ext cx="6892925"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602054094"/>
      </p:ext>
    </p:extLst>
  </p:cSld>
  <p:clrMapOvr>
    <a:masterClrMapping/>
  </p:clrMapOvr>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08">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column_Text_with Image">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0" name="Text Placeholder 11">
            <a:extLst>
              <a:ext uri="{FF2B5EF4-FFF2-40B4-BE49-F238E27FC236}">
                <a16:creationId xmlns:a16="http://schemas.microsoft.com/office/drawing/2014/main" id="{2A048E08-9484-4B49-59F4-E69B6910CB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1" name="Text Placeholder 3">
            <a:extLst>
              <a:ext uri="{FF2B5EF4-FFF2-40B4-BE49-F238E27FC236}">
                <a16:creationId xmlns:a16="http://schemas.microsoft.com/office/drawing/2014/main" id="{10634B71-425C-AD5B-E93D-36901FD63926}"/>
              </a:ext>
            </a:extLst>
          </p:cNvPr>
          <p:cNvSpPr>
            <a:spLocks noGrp="1"/>
          </p:cNvSpPr>
          <p:nvPr>
            <p:ph type="body" sz="quarter" idx="15"/>
          </p:nvPr>
        </p:nvSpPr>
        <p:spPr>
          <a:xfrm>
            <a:off x="586390"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2" name="Text Placeholder 11">
            <a:extLst>
              <a:ext uri="{FF2B5EF4-FFF2-40B4-BE49-F238E27FC236}">
                <a16:creationId xmlns:a16="http://schemas.microsoft.com/office/drawing/2014/main" id="{0480DC35-6D2B-3C04-ADAC-CA31374AD6C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spcAft>
                <a:spcPts val="0"/>
              </a:spcAft>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0549035B-2CE7-2B6F-FC18-05B7AAD0608E}"/>
              </a:ext>
            </a:extLst>
          </p:cNvPr>
          <p:cNvSpPr>
            <a:spLocks noGrp="1"/>
          </p:cNvSpPr>
          <p:nvPr>
            <p:ph type="body" sz="quarter" idx="23"/>
          </p:nvPr>
        </p:nvSpPr>
        <p:spPr>
          <a:xfrm>
            <a:off x="4359737" y="2085764"/>
            <a:ext cx="3477611"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9A138B69-6378-4265-3E29-E8A0FAC055A8}"/>
              </a:ext>
            </a:extLst>
          </p:cNvPr>
          <p:cNvSpPr>
            <a:spLocks noGrp="1"/>
          </p:cNvSpPr>
          <p:nvPr>
            <p:ph type="pic" sz="quarter" idx="19" hasCustomPrompt="1"/>
          </p:nvPr>
        </p:nvSpPr>
        <p:spPr bwMode="ltGray">
          <a:xfrm>
            <a:off x="8074152"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3853982601"/>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C18FEBA7-9547-B47A-AC0B-1B507B9D0F6A}"/>
              </a:ext>
            </a:extLst>
          </p:cNvPr>
          <p:cNvSpPr>
            <a:spLocks noGrp="1"/>
          </p:cNvSpPr>
          <p:nvPr>
            <p:ph type="pic" sz="quarter" idx="19" hasCustomPrompt="1"/>
          </p:nvPr>
        </p:nvSpPr>
        <p:spPr bwMode="ltGray">
          <a:xfrm>
            <a:off x="584200" y="1591310"/>
            <a:ext cx="5365752"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5" name="Text Placeholder 11">
            <a:extLst>
              <a:ext uri="{FF2B5EF4-FFF2-40B4-BE49-F238E27FC236}">
                <a16:creationId xmlns:a16="http://schemas.microsoft.com/office/drawing/2014/main" id="{D497F6CD-19FA-ACAE-FB83-28330FA3C8FA}"/>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A695C2F5-3147-3A26-A25D-F87321E20D9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44C7803-8AA6-2FFC-B7E1-B37E6FDB6D88}"/>
              </a:ext>
            </a:extLst>
          </p:cNvPr>
          <p:cNvSpPr>
            <a:spLocks noGrp="1"/>
          </p:cNvSpPr>
          <p:nvPr>
            <p:ph type="pic" sz="quarter" idx="20" hasCustomPrompt="1"/>
          </p:nvPr>
        </p:nvSpPr>
        <p:spPr bwMode="ltGray">
          <a:xfrm>
            <a:off x="6242049" y="1591310"/>
            <a:ext cx="5357813"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2" name="Text Placeholder 11">
            <a:extLst>
              <a:ext uri="{FF2B5EF4-FFF2-40B4-BE49-F238E27FC236}">
                <a16:creationId xmlns:a16="http://schemas.microsoft.com/office/drawing/2014/main" id="{6A5A11E0-202D-5EFF-D35F-04E19FA1C6DA}"/>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spcAft>
                <a:spcPts val="0"/>
              </a:spcAft>
              <a:buNone/>
              <a:defRPr sz="12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138DB0D6-B721-F4FA-3F65-792A7C512C87}"/>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spcAft>
                <a:spcPts val="0"/>
              </a:spcAft>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459417777"/>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27A95E-0357-5914-7010-1D2F6BA4EA61}"/>
              </a:ext>
            </a:extLst>
          </p:cNvPr>
          <p:cNvSpPr>
            <a:spLocks noGrp="1"/>
          </p:cNvSpPr>
          <p:nvPr>
            <p:ph type="pic" sz="quarter" idx="19" hasCustomPrompt="1"/>
          </p:nvPr>
        </p:nvSpPr>
        <p:spPr bwMode="ltGray">
          <a:xfrm>
            <a:off x="58420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7" name="Text Placeholder 11">
            <a:extLst>
              <a:ext uri="{FF2B5EF4-FFF2-40B4-BE49-F238E27FC236}">
                <a16:creationId xmlns:a16="http://schemas.microsoft.com/office/drawing/2014/main" id="{60D57D22-3C15-2296-2295-B8638F48597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8" name="Text Placeholder 3">
            <a:extLst>
              <a:ext uri="{FF2B5EF4-FFF2-40B4-BE49-F238E27FC236}">
                <a16:creationId xmlns:a16="http://schemas.microsoft.com/office/drawing/2014/main" id="{E0C755E6-CA31-B10A-A01A-4CC68A1CF00F}"/>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B64328BC-3456-8864-B2DC-59ACD6C43A9F}"/>
              </a:ext>
            </a:extLst>
          </p:cNvPr>
          <p:cNvSpPr>
            <a:spLocks noGrp="1"/>
          </p:cNvSpPr>
          <p:nvPr>
            <p:ph type="pic" sz="quarter" idx="20" hasCustomPrompt="1"/>
          </p:nvPr>
        </p:nvSpPr>
        <p:spPr bwMode="ltGray">
          <a:xfrm>
            <a:off x="4353560" y="1591310"/>
            <a:ext cx="3481388" cy="2687003"/>
          </a:xfrm>
          <a:prstGeom prst="rect">
            <a:avLst/>
          </a:prstGeom>
          <a:solidFill>
            <a:srgbClr val="D9D9D6"/>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5" name="Text Placeholder 11">
            <a:extLst>
              <a:ext uri="{FF2B5EF4-FFF2-40B4-BE49-F238E27FC236}">
                <a16:creationId xmlns:a16="http://schemas.microsoft.com/office/drawing/2014/main" id="{7C6B95DC-E74B-5F90-37A2-A23E19F747E7}"/>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7" name="Text Placeholder 3">
            <a:extLst>
              <a:ext uri="{FF2B5EF4-FFF2-40B4-BE49-F238E27FC236}">
                <a16:creationId xmlns:a16="http://schemas.microsoft.com/office/drawing/2014/main" id="{D57AA38E-9101-D52F-C80E-7EE9B4310E73}"/>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21502E7B-F7B3-F184-CB49-466883FF4339}"/>
              </a:ext>
            </a:extLst>
          </p:cNvPr>
          <p:cNvSpPr>
            <a:spLocks noGrp="1"/>
          </p:cNvSpPr>
          <p:nvPr>
            <p:ph type="pic" sz="quarter" idx="21" hasCustomPrompt="1"/>
          </p:nvPr>
        </p:nvSpPr>
        <p:spPr bwMode="ltGray">
          <a:xfrm>
            <a:off x="8128000" y="1591309"/>
            <a:ext cx="3486092" cy="2684159"/>
          </a:xfrm>
          <a:prstGeom prst="rect">
            <a:avLst/>
          </a:prstGeom>
          <a:solidFill>
            <a:srgbClr val="D9D9D6"/>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a:t>Drag &amp; drop your photo</a:t>
            </a:r>
          </a:p>
          <a:p>
            <a:r>
              <a:rPr lang="en-US"/>
              <a:t>here or click or tap </a:t>
            </a:r>
          </a:p>
          <a:p>
            <a:r>
              <a:rPr lang="en-US"/>
              <a:t>icon below to insert</a:t>
            </a:r>
          </a:p>
          <a:p>
            <a:endParaRPr lang="en-US"/>
          </a:p>
          <a:p>
            <a:endParaRPr lang="en-US"/>
          </a:p>
        </p:txBody>
      </p:sp>
      <p:sp>
        <p:nvSpPr>
          <p:cNvPr id="16" name="Text Placeholder 11">
            <a:extLst>
              <a:ext uri="{FF2B5EF4-FFF2-40B4-BE49-F238E27FC236}">
                <a16:creationId xmlns:a16="http://schemas.microsoft.com/office/drawing/2014/main" id="{53CB91D2-DE94-3F1C-512B-574096C683E1}"/>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8" name="Text Placeholder 3">
            <a:extLst>
              <a:ext uri="{FF2B5EF4-FFF2-40B4-BE49-F238E27FC236}">
                <a16:creationId xmlns:a16="http://schemas.microsoft.com/office/drawing/2014/main" id="{D2D1C074-4292-FC4F-0123-4B005665DC46}"/>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783594010"/>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photos_with Caption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C9AF824D-A137-44B4-E2CA-E6A4F7D7E2E7}"/>
              </a:ext>
            </a:extLst>
          </p:cNvPr>
          <p:cNvSpPr>
            <a:spLocks noGrp="1"/>
          </p:cNvSpPr>
          <p:nvPr>
            <p:ph type="pic" sz="quarter" idx="19"/>
          </p:nvPr>
        </p:nvSpPr>
        <p:spPr bwMode="ltGray">
          <a:xfrm>
            <a:off x="5842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5" name="Text Placeholder 11">
            <a:extLst>
              <a:ext uri="{FF2B5EF4-FFF2-40B4-BE49-F238E27FC236}">
                <a16:creationId xmlns:a16="http://schemas.microsoft.com/office/drawing/2014/main" id="{97137254-091E-FE51-D704-301D86D6DADB}"/>
              </a:ext>
            </a:extLst>
          </p:cNvPr>
          <p:cNvSpPr>
            <a:spLocks noGrp="1"/>
          </p:cNvSpPr>
          <p:nvPr>
            <p:ph type="body" sz="quarter" idx="16"/>
          </p:nvPr>
        </p:nvSpPr>
        <p:spPr>
          <a:xfrm>
            <a:off x="584200" y="4575104"/>
            <a:ext cx="253569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6" name="Text Placeholder 3">
            <a:extLst>
              <a:ext uri="{FF2B5EF4-FFF2-40B4-BE49-F238E27FC236}">
                <a16:creationId xmlns:a16="http://schemas.microsoft.com/office/drawing/2014/main" id="{C985BDC9-D8AE-C203-7E02-1E71BAF2A6A8}"/>
              </a:ext>
            </a:extLst>
          </p:cNvPr>
          <p:cNvSpPr>
            <a:spLocks noGrp="1"/>
          </p:cNvSpPr>
          <p:nvPr>
            <p:ph type="body" sz="quarter" idx="15"/>
          </p:nvPr>
        </p:nvSpPr>
        <p:spPr>
          <a:xfrm>
            <a:off x="586390"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2" name="Picture Placeholder" descr="This photo is a 'placeholder' only. Drag or drop your photo here, or click and tap the center to insert a photo.">
            <a:extLst>
              <a:ext uri="{FF2B5EF4-FFF2-40B4-BE49-F238E27FC236}">
                <a16:creationId xmlns:a16="http://schemas.microsoft.com/office/drawing/2014/main" id="{69072C48-B616-E414-86D7-6789DB4F2DD8}"/>
              </a:ext>
            </a:extLst>
          </p:cNvPr>
          <p:cNvSpPr>
            <a:spLocks noGrp="1"/>
          </p:cNvSpPr>
          <p:nvPr>
            <p:ph type="pic" sz="quarter" idx="29"/>
          </p:nvPr>
        </p:nvSpPr>
        <p:spPr bwMode="ltGray">
          <a:xfrm>
            <a:off x="34290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7" name="Text Placeholder 11">
            <a:extLst>
              <a:ext uri="{FF2B5EF4-FFF2-40B4-BE49-F238E27FC236}">
                <a16:creationId xmlns:a16="http://schemas.microsoft.com/office/drawing/2014/main" id="{107FA330-6530-342C-C20F-CA6643C71710}"/>
              </a:ext>
            </a:extLst>
          </p:cNvPr>
          <p:cNvSpPr>
            <a:spLocks noGrp="1"/>
          </p:cNvSpPr>
          <p:nvPr>
            <p:ph type="body" sz="quarter" idx="22"/>
          </p:nvPr>
        </p:nvSpPr>
        <p:spPr>
          <a:xfrm>
            <a:off x="3413125"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0" name="Text Placeholder 3">
            <a:extLst>
              <a:ext uri="{FF2B5EF4-FFF2-40B4-BE49-F238E27FC236}">
                <a16:creationId xmlns:a16="http://schemas.microsoft.com/office/drawing/2014/main" id="{998D5136-EE55-6531-677C-D23BB9CCE338}"/>
              </a:ext>
            </a:extLst>
          </p:cNvPr>
          <p:cNvSpPr>
            <a:spLocks noGrp="1"/>
          </p:cNvSpPr>
          <p:nvPr>
            <p:ph type="body" sz="quarter" idx="33"/>
          </p:nvPr>
        </p:nvSpPr>
        <p:spPr>
          <a:xfrm>
            <a:off x="342218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DBE19309-8E58-3C03-D4B2-B2C22E93661C}"/>
              </a:ext>
            </a:extLst>
          </p:cNvPr>
          <p:cNvSpPr>
            <a:spLocks noGrp="1"/>
          </p:cNvSpPr>
          <p:nvPr>
            <p:ph type="pic" sz="quarter" idx="30"/>
          </p:nvPr>
        </p:nvSpPr>
        <p:spPr bwMode="ltGray">
          <a:xfrm>
            <a:off x="62484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8" name="Text Placeholder 11">
            <a:extLst>
              <a:ext uri="{FF2B5EF4-FFF2-40B4-BE49-F238E27FC236}">
                <a16:creationId xmlns:a16="http://schemas.microsoft.com/office/drawing/2014/main" id="{36583377-B32F-BF0C-0B94-FB474E44B5F9}"/>
              </a:ext>
            </a:extLst>
          </p:cNvPr>
          <p:cNvSpPr>
            <a:spLocks noGrp="1"/>
          </p:cNvSpPr>
          <p:nvPr>
            <p:ph type="body" sz="quarter" idx="24"/>
          </p:nvPr>
        </p:nvSpPr>
        <p:spPr>
          <a:xfrm>
            <a:off x="6240462"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1" name="Text Placeholder 3">
            <a:extLst>
              <a:ext uri="{FF2B5EF4-FFF2-40B4-BE49-F238E27FC236}">
                <a16:creationId xmlns:a16="http://schemas.microsoft.com/office/drawing/2014/main" id="{25A66176-D93F-5509-F3FE-5C6810544D65}"/>
              </a:ext>
            </a:extLst>
          </p:cNvPr>
          <p:cNvSpPr>
            <a:spLocks noGrp="1"/>
          </p:cNvSpPr>
          <p:nvPr>
            <p:ph type="body" sz="quarter" idx="34"/>
          </p:nvPr>
        </p:nvSpPr>
        <p:spPr>
          <a:xfrm>
            <a:off x="6234836"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748FB811-5504-83F6-4CE0-40207C2062E0}"/>
              </a:ext>
            </a:extLst>
          </p:cNvPr>
          <p:cNvSpPr>
            <a:spLocks noGrp="1"/>
          </p:cNvSpPr>
          <p:nvPr>
            <p:ph type="pic" sz="quarter" idx="31"/>
          </p:nvPr>
        </p:nvSpPr>
        <p:spPr bwMode="ltGray">
          <a:xfrm>
            <a:off x="9067800" y="2284412"/>
            <a:ext cx="2538413" cy="1997075"/>
          </a:xfrm>
          <a:prstGeom prst="rect">
            <a:avLst/>
          </a:prstGeom>
          <a:solidFill>
            <a:srgbClr val="D9D9D6"/>
          </a:solidFill>
        </p:spPr>
        <p:txBody>
          <a:bodyPr lIns="0" tIns="0" rIns="0" bIns="731520" anchor="ctr" anchorCtr="0">
            <a:noAutofit/>
          </a:bodyPr>
          <a:lstStyle>
            <a:lvl1pPr marL="0" indent="0" algn="ctr">
              <a:lnSpc>
                <a:spcPct val="100000"/>
              </a:lnSpc>
              <a:buNone/>
              <a:defRPr sz="1000" b="1">
                <a:solidFill>
                  <a:srgbClr val="000000"/>
                </a:solidFill>
                <a:latin typeface="+mn-lt"/>
                <a:cs typeface="Segoe UI" panose="020B0502040204020203" pitchFamily="34" charset="0"/>
              </a:defRPr>
            </a:lvl1pPr>
          </a:lstStyle>
          <a:p>
            <a:endParaRPr lang="en-US"/>
          </a:p>
          <a:p>
            <a:endParaRPr lang="en-US"/>
          </a:p>
          <a:p>
            <a:endParaRPr lang="en-US"/>
          </a:p>
          <a:p>
            <a:endParaRPr lang="en-US"/>
          </a:p>
          <a:p>
            <a:endParaRPr lang="en-US"/>
          </a:p>
          <a:p>
            <a:r>
              <a:rPr lang="en-US"/>
              <a:t>Drag &amp; drop your</a:t>
            </a:r>
          </a:p>
          <a:p>
            <a:r>
              <a:rPr lang="en-US"/>
              <a:t>Photo here or click</a:t>
            </a:r>
          </a:p>
          <a:p>
            <a:r>
              <a:rPr lang="en-US"/>
              <a:t>or tap icon below</a:t>
            </a:r>
          </a:p>
          <a:p>
            <a:r>
              <a:rPr lang="en-US"/>
              <a:t>to insert</a:t>
            </a:r>
          </a:p>
          <a:p>
            <a:endParaRPr lang="en-US"/>
          </a:p>
          <a:p>
            <a:endParaRPr lang="en-US"/>
          </a:p>
        </p:txBody>
      </p:sp>
      <p:sp>
        <p:nvSpPr>
          <p:cNvPr id="19" name="Text Placeholder 11">
            <a:extLst>
              <a:ext uri="{FF2B5EF4-FFF2-40B4-BE49-F238E27FC236}">
                <a16:creationId xmlns:a16="http://schemas.microsoft.com/office/drawing/2014/main" id="{8BBF0BEC-1EF1-BA9A-4754-6AD84751C66A}"/>
              </a:ext>
            </a:extLst>
          </p:cNvPr>
          <p:cNvSpPr>
            <a:spLocks noGrp="1"/>
          </p:cNvSpPr>
          <p:nvPr>
            <p:ph type="body" sz="quarter" idx="26"/>
          </p:nvPr>
        </p:nvSpPr>
        <p:spPr>
          <a:xfrm>
            <a:off x="9076259" y="4575104"/>
            <a:ext cx="253411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9870FDAC-6F46-BD55-69F2-4B133ADFC6E8}"/>
              </a:ext>
            </a:extLst>
          </p:cNvPr>
          <p:cNvSpPr>
            <a:spLocks noGrp="1"/>
          </p:cNvSpPr>
          <p:nvPr>
            <p:ph type="body" sz="quarter" idx="35"/>
          </p:nvPr>
        </p:nvSpPr>
        <p:spPr>
          <a:xfrm>
            <a:off x="9082208" y="4976443"/>
            <a:ext cx="2534635"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727017438"/>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sources">
    <p:bg>
      <p:bgPr>
        <a:solidFill>
          <a:schemeClr val="bg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F9E7B99-27E1-40DA-2909-4D94A9F5277E}"/>
              </a:ext>
            </a:extLst>
          </p:cNvPr>
          <p:cNvSpPr>
            <a:spLocks noGrp="1"/>
          </p:cNvSpPr>
          <p:nvPr>
            <p:ph type="title"/>
          </p:nvPr>
        </p:nvSpPr>
        <p:spPr>
          <a:xfrm>
            <a:off x="588262" y="585216"/>
            <a:ext cx="4416552"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3">
            <a:extLst>
              <a:ext uri="{FF2B5EF4-FFF2-40B4-BE49-F238E27FC236}">
                <a16:creationId xmlns:a16="http://schemas.microsoft.com/office/drawing/2014/main" id="{F6CCD566-E45F-E226-9116-256A957FAABA}"/>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9" name="Text Placeholder 3">
            <a:extLst>
              <a:ext uri="{FF2B5EF4-FFF2-40B4-BE49-F238E27FC236}">
                <a16:creationId xmlns:a16="http://schemas.microsoft.com/office/drawing/2014/main" id="{C50B58E6-91E5-6853-3DEB-352D0E392679}"/>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
        <p:nvSpPr>
          <p:cNvPr id="10" name="Text Placeholder 3">
            <a:extLst>
              <a:ext uri="{FF2B5EF4-FFF2-40B4-BE49-F238E27FC236}">
                <a16:creationId xmlns:a16="http://schemas.microsoft.com/office/drawing/2014/main" id="{99CAD011-DB85-3385-A70F-737C4753C63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0"/>
            <a:endParaRPr lang="en-US"/>
          </a:p>
        </p:txBody>
      </p:sp>
      <p:sp>
        <p:nvSpPr>
          <p:cNvPr id="11" name="Text Placeholder 3">
            <a:extLst>
              <a:ext uri="{FF2B5EF4-FFF2-40B4-BE49-F238E27FC236}">
                <a16:creationId xmlns:a16="http://schemas.microsoft.com/office/drawing/2014/main" id="{A9D99E4D-B4BB-FECE-37BB-2C1BF989CAC9}"/>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marL="137160" marR="0" lvl="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r>
              <a:rPr lang="en-US"/>
              <a:t>Click to edit Master text styles</a:t>
            </a:r>
          </a:p>
          <a:p>
            <a:pPr lvl="0"/>
            <a:endParaRPr lang="en-US"/>
          </a:p>
        </p:txBody>
      </p:sp>
    </p:spTree>
    <p:extLst>
      <p:ext uri="{BB962C8B-B14F-4D97-AF65-F5344CB8AC3E}">
        <p14:creationId xmlns:p14="http://schemas.microsoft.com/office/powerpoint/2010/main" val="1502736000"/>
      </p:ext>
    </p:extLst>
  </p:cSld>
  <p:clrMapOvr>
    <a:masterClrMapping/>
  </p:clrMapOvr>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D075368-BA70-E259-E472-56961BBBB323}"/>
              </a:ext>
            </a:extLst>
          </p:cNvPr>
          <p:cNvSpPr>
            <a:spLocks noGrp="1"/>
          </p:cNvSpPr>
          <p:nvPr>
            <p:ph type="pic" sz="quarter" idx="19" hasCustomPrompt="1"/>
          </p:nvPr>
        </p:nvSpPr>
        <p:spPr bwMode="ltGray">
          <a:xfrm>
            <a:off x="8129016" y="0"/>
            <a:ext cx="4059936"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a:p>
            <a:endParaRPr lang="en-US"/>
          </a:p>
          <a:p>
            <a:endParaRPr lang="en-US"/>
          </a:p>
        </p:txBody>
      </p:sp>
    </p:spTree>
    <p:extLst>
      <p:ext uri="{BB962C8B-B14F-4D97-AF65-F5344CB8AC3E}">
        <p14:creationId xmlns:p14="http://schemas.microsoft.com/office/powerpoint/2010/main" val="160846201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_with Logo">
    <p:bg>
      <p:bgPr>
        <a:solidFill>
          <a:schemeClr val="bg2"/>
        </a:solidFill>
        <a:effectLst/>
      </p:bgPr>
    </p:bg>
    <p:spTree>
      <p:nvGrpSpPr>
        <p:cNvPr id="1" name=""/>
        <p:cNvGrpSpPr/>
        <p:nvPr/>
      </p:nvGrpSpPr>
      <p:grpSpPr>
        <a:xfrm>
          <a:off x="0" y="0"/>
          <a:ext cx="0" cy="0"/>
          <a:chOff x="0" y="0"/>
          <a:chExt cx="0" cy="0"/>
        </a:xfrm>
      </p:grpSpPr>
      <p:pic>
        <p:nvPicPr>
          <p:cNvPr id="4" name="MS logo white - EMF">
            <a:extLst>
              <a:ext uri="{FF2B5EF4-FFF2-40B4-BE49-F238E27FC236}">
                <a16:creationId xmlns:a16="http://schemas.microsoft.com/office/drawing/2014/main" id="{37E26AFE-DE6D-4BB8-BFA8-71844F8CF0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rgbClr val="FFFFFF"/>
                </a:solidFill>
                <a:cs typeface="Segoe UI" pitchFamily="34" charset="0"/>
              </a:rPr>
              <a:t>© Copyright Microsoft Corporation. All rights reserved. </a:t>
            </a:r>
          </a:p>
        </p:txBody>
      </p:sp>
      <p:sp>
        <p:nvSpPr>
          <p:cNvPr id="2" name="Title 1">
            <a:extLst>
              <a:ext uri="{FF2B5EF4-FFF2-40B4-BE49-F238E27FC236}">
                <a16:creationId xmlns:a16="http://schemas.microsoft.com/office/drawing/2014/main" id="{FB5CDB97-C98E-1E29-E646-7E1E2152341A}"/>
              </a:ext>
            </a:extLst>
          </p:cNvPr>
          <p:cNvSpPr>
            <a:spLocks noGrp="1"/>
          </p:cNvSpPr>
          <p:nvPr>
            <p:ph type="title" hasCustomPrompt="1"/>
          </p:nvPr>
        </p:nvSpPr>
        <p:spPr>
          <a:xfrm>
            <a:off x="588262" y="-326827"/>
            <a:ext cx="4416552" cy="307777"/>
          </a:xfrm>
        </p:spPr>
        <p:txBody>
          <a:bodyPr/>
          <a:lstStyle>
            <a:lvl1pPr>
              <a:defRPr sz="2000" b="0" i="0">
                <a:solidFill>
                  <a:schemeClr val="bg1"/>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25069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Photo_Full page">
    <p:bg>
      <p:bgPr>
        <a:solidFill>
          <a:schemeClr val="bg1"/>
        </a:solidFill>
        <a:effectLst/>
      </p:bgPr>
    </p:bg>
    <p:spTree>
      <p:nvGrpSpPr>
        <p:cNvPr id="1" name=""/>
        <p:cNvGrpSpPr/>
        <p:nvPr/>
      </p:nvGrpSpPr>
      <p:grpSpPr>
        <a:xfrm>
          <a:off x="0" y="0"/>
          <a:ext cx="0" cy="0"/>
          <a:chOff x="0" y="0"/>
          <a:chExt cx="0" cy="0"/>
        </a:xfrm>
      </p:grpSpPr>
      <p:pic>
        <p:nvPicPr>
          <p:cNvPr id="6" name="Picture 5" descr="A person looking at a computer&#10;&#10;Description automatically generated with medium confidence">
            <a:extLst>
              <a:ext uri="{FF2B5EF4-FFF2-40B4-BE49-F238E27FC236}">
                <a16:creationId xmlns:a16="http://schemas.microsoft.com/office/drawing/2014/main" id="{8D37F35E-9AA8-D1CA-58C1-C7A8A923122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Tree>
    <p:extLst>
      <p:ext uri="{BB962C8B-B14F-4D97-AF65-F5344CB8AC3E}">
        <p14:creationId xmlns:p14="http://schemas.microsoft.com/office/powerpoint/2010/main" val="34102869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9BCDBF35-5B6E-E138-C254-D7A4F024AF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50891534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Gradient_Orange">
    <p:bg>
      <p:bgPr>
        <a:solidFill>
          <a:schemeClr val="bg1"/>
        </a:solidFill>
        <a:effectLst/>
      </p:bgPr>
    </p:bg>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9034F01-18F3-2448-BA06-D64E771A81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33171828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image" Target="../media/image1.svg"/><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theme" Target="../theme/theme2.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8"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p:txBody>
      </p:sp>
      <p:pic>
        <p:nvPicPr>
          <p:cNvPr id="6" name="Graphic 5">
            <a:extLst>
              <a:ext uri="{FF2B5EF4-FFF2-40B4-BE49-F238E27FC236}">
                <a16:creationId xmlns:a16="http://schemas.microsoft.com/office/drawing/2014/main" id="{C21DE6D5-FF91-85A4-E9FC-5084016E9E3B}"/>
              </a:ext>
            </a:extLst>
          </p:cNvPr>
          <p:cNvPicPr>
            <a:picLocks noChangeAspect="1"/>
          </p:cNvPicPr>
          <p:nvPr userDrawn="1"/>
        </p:nvPicPr>
        <p:blipFill>
          <a:blip>
            <a:extLst>
              <a:ext uri="{96DAC541-7B7A-43D3-8B79-37D633B846F1}">
                <asvg:svgBlip xmlns:asvg="http://schemas.microsoft.com/office/drawing/2016/SVG/main" r:embed="rId3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823" r:id="rId1"/>
    <p:sldLayoutId id="2147484797" r:id="rId2"/>
    <p:sldLayoutId id="2147484798" r:id="rId3"/>
    <p:sldLayoutId id="2147484799" r:id="rId4"/>
    <p:sldLayoutId id="2147484800" r:id="rId5"/>
    <p:sldLayoutId id="2147484801" r:id="rId6"/>
    <p:sldLayoutId id="2147484803" r:id="rId7"/>
    <p:sldLayoutId id="2147484679" r:id="rId8"/>
    <p:sldLayoutId id="2147484804" r:id="rId9"/>
    <p:sldLayoutId id="2147484805" r:id="rId10"/>
    <p:sldLayoutId id="2147484737" r:id="rId11"/>
    <p:sldLayoutId id="2147484739" r:id="rId12"/>
    <p:sldLayoutId id="2147484738" r:id="rId13"/>
    <p:sldLayoutId id="2147484714" r:id="rId14"/>
    <p:sldLayoutId id="2147484752" r:id="rId15"/>
    <p:sldLayoutId id="2147484731" r:id="rId16"/>
    <p:sldLayoutId id="2147484734" r:id="rId17"/>
    <p:sldLayoutId id="2147484742" r:id="rId18"/>
    <p:sldLayoutId id="2147484817" r:id="rId19"/>
    <p:sldLayoutId id="2147484741" r:id="rId20"/>
    <p:sldLayoutId id="2147484807" r:id="rId21"/>
    <p:sldLayoutId id="2147484753" r:id="rId22"/>
    <p:sldLayoutId id="2147484808" r:id="rId23"/>
    <p:sldLayoutId id="2147484745" r:id="rId24"/>
    <p:sldLayoutId id="2147484743" r:id="rId25"/>
    <p:sldLayoutId id="2147484749" r:id="rId26"/>
    <p:sldLayoutId id="2147484821" r:id="rId27"/>
    <p:sldLayoutId id="2147484728" r:id="rId28"/>
  </p:sldLayoutIdLst>
  <p:hf sldNum="0" hdr="0" dt="0"/>
  <p:txStyles>
    <p:title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A5A5A5"/>
          </p15:clr>
        </p15:guide>
        <p15:guide id="2" pos="7680" userDrawn="1">
          <p15:clr>
            <a:srgbClr val="A5A5A5"/>
          </p15:clr>
        </p15:guide>
        <p15:guide id="3" pos="186" userDrawn="1">
          <p15:clr>
            <a:srgbClr val="A5A5A5"/>
          </p15:clr>
        </p15:guide>
        <p15:guide id="26" pos="7496" userDrawn="1">
          <p15:clr>
            <a:srgbClr val="A5A5A5"/>
          </p15:clr>
        </p15:guide>
        <p15:guide id="27" orient="horz" userDrawn="1">
          <p15:clr>
            <a:srgbClr val="A5A5A5"/>
          </p15:clr>
        </p15:guide>
        <p15:guide id="28" orient="horz" pos="4320" userDrawn="1">
          <p15:clr>
            <a:srgbClr val="A5A5A5"/>
          </p15:clr>
        </p15:guide>
        <p15:guide id="29" orient="horz" pos="184" userDrawn="1">
          <p15:clr>
            <a:srgbClr val="A5A5A5"/>
          </p15:clr>
        </p15:guide>
        <p15:guide id="40" orient="horz" pos="4134" userDrawn="1">
          <p15:clr>
            <a:srgbClr val="A5A5A5"/>
          </p15:clr>
        </p15:guide>
        <p15:guide id="42" pos="365" userDrawn="1">
          <p15:clr>
            <a:srgbClr val="C35EA4"/>
          </p15:clr>
        </p15:guide>
        <p15:guide id="43" orient="horz" pos="367" userDrawn="1">
          <p15:clr>
            <a:srgbClr val="C35EA4"/>
          </p15:clr>
        </p15:guide>
        <p15:guide id="44" orient="horz" pos="3953" userDrawn="1">
          <p15:clr>
            <a:srgbClr val="C35EA4"/>
          </p15:clr>
        </p15:guide>
        <p15:guide id="45" pos="7307"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603102"/>
            <a:ext cx="11018520"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a:extLst>
              <a:ext uri="{FF2B5EF4-FFF2-40B4-BE49-F238E27FC236}">
                <a16:creationId xmlns:a16="http://schemas.microsoft.com/office/drawing/2014/main" id="{9FE0D68D-2A69-DBB3-5530-8156E1AA67C7}"/>
              </a:ext>
            </a:extLst>
          </p:cNvPr>
          <p:cNvSpPr>
            <a:spLocks noGrp="1"/>
          </p:cNvSpPr>
          <p:nvPr>
            <p:ph type="body" idx="1"/>
          </p:nvPr>
        </p:nvSpPr>
        <p:spPr>
          <a:xfrm>
            <a:off x="584200" y="1591056"/>
            <a:ext cx="10426700" cy="726353"/>
          </a:xfrm>
          <a:prstGeom prst="rect">
            <a:avLst/>
          </a:prstGeom>
        </p:spPr>
        <p:txBody>
          <a:bodyPr vert="horz" wrap="square" lIns="0" tIns="0" rIns="0" bIns="0" rtlCol="0">
            <a:spAutoFit/>
          </a:bodyPr>
          <a:lstStyle/>
          <a:p>
            <a:r>
              <a:rPr lang="en-US"/>
              <a:t>Edit Master text styles</a:t>
            </a:r>
          </a:p>
          <a:p>
            <a:pPr lvl="1"/>
            <a:r>
              <a:rPr lang="en-US"/>
              <a:t>Second level</a:t>
            </a:r>
          </a:p>
          <a:p>
            <a:pPr lvl="2"/>
            <a:r>
              <a:rPr lang="en-US"/>
              <a:t>Third level</a:t>
            </a:r>
          </a:p>
        </p:txBody>
      </p:sp>
      <p:pic>
        <p:nvPicPr>
          <p:cNvPr id="3" name="Graphic 2">
            <a:extLst>
              <a:ext uri="{FF2B5EF4-FFF2-40B4-BE49-F238E27FC236}">
                <a16:creationId xmlns:a16="http://schemas.microsoft.com/office/drawing/2014/main" id="{F8DDE9AA-0A0B-CBDB-0407-3CB0252BEFB4}"/>
              </a:ext>
            </a:extLst>
          </p:cNvPr>
          <p:cNvPicPr>
            <a:picLocks noChangeAspect="1"/>
          </p:cNvPicPr>
          <p:nvPr userDrawn="1"/>
        </p:nvPicPr>
        <p:blipFill>
          <a:blip>
            <a:extLst>
              <a:ext uri="{96DAC541-7B7A-43D3-8B79-37D633B846F1}">
                <asvg:svgBlip xmlns:asvg="http://schemas.microsoft.com/office/drawing/2016/SVG/main" r:embed="rId34"/>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400715951"/>
      </p:ext>
    </p:extLst>
  </p:cSld>
  <p:clrMap bg1="dk1" tx1="lt1" bg2="dk2" tx2="lt2" accent1="accent1" accent2="accent2" accent3="accent3" accent4="accent4" accent5="accent5" accent6="accent6" hlink="hlink" folHlink="folHlink"/>
  <p:sldLayoutIdLst>
    <p:sldLayoutId id="2147484695" r:id="rId1"/>
    <p:sldLayoutId id="2147484790" r:id="rId2"/>
    <p:sldLayoutId id="2147484774" r:id="rId3"/>
    <p:sldLayoutId id="2147484791" r:id="rId4"/>
    <p:sldLayoutId id="2147484673" r:id="rId5"/>
    <p:sldLayoutId id="2147484670" r:id="rId6"/>
    <p:sldLayoutId id="2147484776" r:id="rId7"/>
    <p:sldLayoutId id="2147484806" r:id="rId8"/>
    <p:sldLayoutId id="2147484680" r:id="rId9"/>
    <p:sldLayoutId id="2147484792" r:id="rId10"/>
    <p:sldLayoutId id="2147484676" r:id="rId11"/>
    <p:sldLayoutId id="2147484793" r:id="rId12"/>
    <p:sldLayoutId id="2147484775" r:id="rId13"/>
    <p:sldLayoutId id="2147484759" r:id="rId14"/>
    <p:sldLayoutId id="2147484760" r:id="rId15"/>
    <p:sldLayoutId id="2147484763" r:id="rId16"/>
    <p:sldLayoutId id="2147484769" r:id="rId17"/>
    <p:sldLayoutId id="2147484818" r:id="rId18"/>
    <p:sldLayoutId id="2147484733" r:id="rId19"/>
    <p:sldLayoutId id="2147484764" r:id="rId20"/>
    <p:sldLayoutId id="2147484820" r:id="rId21"/>
    <p:sldLayoutId id="2147484766" r:id="rId22"/>
    <p:sldLayoutId id="2147484813" r:id="rId23"/>
    <p:sldLayoutId id="2147484814" r:id="rId24"/>
    <p:sldLayoutId id="2147484811" r:id="rId25"/>
    <p:sldLayoutId id="2147484819" r:id="rId26"/>
    <p:sldLayoutId id="2147484772" r:id="rId27"/>
    <p:sldLayoutId id="2147484815" r:id="rId28"/>
    <p:sldLayoutId id="2147484771" r:id="rId29"/>
    <p:sldLayoutId id="2147484773" r:id="rId30"/>
    <p:sldLayoutId id="2147484816" r:id="rId31"/>
    <p:sldLayoutId id="2147484299" r:id="rId32"/>
  </p:sldLayoutIdLst>
  <p:hf sldNum="0" hdr="0" dt="0"/>
  <p:txStyles>
    <p:titleStyle>
      <a:lvl1pPr algn="l" defTabSz="932742" rtl="0" eaLnBrk="1" latinLnBrk="0" hangingPunct="1">
        <a:lnSpc>
          <a:spcPct val="100000"/>
        </a:lnSpc>
        <a:spcBef>
          <a:spcPct val="0"/>
        </a:spcBef>
        <a:buNone/>
        <a:defRPr lang="en-US" sz="2000" b="0" i="0" kern="1200" cap="none" spc="0" baseline="0" dirty="0" smtClean="0">
          <a:ln w="3175">
            <a:noFill/>
          </a:ln>
          <a:solidFill>
            <a:schemeClr val="tx1"/>
          </a:solidFill>
          <a:effectLst/>
          <a:latin typeface="+mj-lt"/>
          <a:ea typeface="+mn-ea"/>
          <a:cs typeface="Segoe UI" pitchFamily="34" charset="0"/>
        </a:defRPr>
      </a:lvl1pPr>
    </p:titleStyle>
    <p:body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Semilight" panose="020B04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680" userDrawn="1">
          <p15:clr>
            <a:srgbClr val="A5A5A5"/>
          </p15:clr>
        </p15:guide>
        <p15:guide id="3" userDrawn="1">
          <p15:clr>
            <a:srgbClr val="A5A5A5"/>
          </p15:clr>
        </p15:guide>
        <p15:guide id="4" pos="7496" userDrawn="1">
          <p15:clr>
            <a:srgbClr val="A5A5A5"/>
          </p15:clr>
        </p15:guide>
        <p15:guide id="5" orient="horz" userDrawn="1">
          <p15:clr>
            <a:srgbClr val="A5A5A5"/>
          </p15:clr>
        </p15:guide>
        <p15:guide id="6" orient="horz" pos="4320" userDrawn="1">
          <p15:clr>
            <a:srgbClr val="A5A5A5"/>
          </p15:clr>
        </p15:guide>
        <p15:guide id="7" orient="horz" pos="184" userDrawn="1">
          <p15:clr>
            <a:srgbClr val="A5A5A5"/>
          </p15:clr>
        </p15:guide>
        <p15:guide id="8" orient="horz" pos="4136" userDrawn="1">
          <p15:clr>
            <a:srgbClr val="A5A5A5"/>
          </p15:clr>
        </p15:guide>
        <p15:guide id="9" orient="horz" pos="3952" userDrawn="1">
          <p15:clr>
            <a:srgbClr val="C35EA4"/>
          </p15:clr>
        </p15:guide>
        <p15:guide id="10" orient="horz" pos="365" userDrawn="1">
          <p15:clr>
            <a:srgbClr val="C35EA4"/>
          </p15:clr>
        </p15:guide>
        <p15:guide id="11" pos="7307" userDrawn="1">
          <p15:clr>
            <a:srgbClr val="C35EA4"/>
          </p15:clr>
        </p15:guide>
        <p15:guide id="12" pos="365" userDrawn="1">
          <p15:clr>
            <a:srgbClr val="C35EA4"/>
          </p15:clr>
        </p15:guide>
        <p15:guide id="13" pos="188" userDrawn="1">
          <p15:clr>
            <a:srgbClr val="A5A5A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13" Type="http://schemas.microsoft.com/office/2007/relationships/hdphoto" Target="../media/hdphoto5.wdp"/><Relationship Id="rId3" Type="http://schemas.openxmlformats.org/officeDocument/2006/relationships/image" Target="../media/image19.png"/><Relationship Id="rId7" Type="http://schemas.openxmlformats.org/officeDocument/2006/relationships/image" Target="../media/image21.gif"/><Relationship Id="rId12"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4.emf"/><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20.png"/><Relationship Id="rId15" Type="http://schemas.openxmlformats.org/officeDocument/2006/relationships/image" Target="../media/image26.png"/><Relationship Id="rId10" Type="http://schemas.openxmlformats.org/officeDocument/2006/relationships/image" Target="../media/image23.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6.png"/><Relationship Id="rId5" Type="http://schemas.openxmlformats.org/officeDocument/2006/relationships/image" Target="../media/image55.gif"/><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59.gif"/><Relationship Id="rId4" Type="http://schemas.openxmlformats.org/officeDocument/2006/relationships/image" Target="../media/image58.gif"/></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61.gif"/></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73.pn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hyperlink" Target="https://nam06.safelinks.protection.outlook.com/?url=https%3A%2F%2Fwww.microsoft.com%2Finsidetrack%2Fblog%2Fpicking-the-right-copilot-for-the-job-tips-from-our-experience-at-microsoft%2F&amp;data=05%7C02%7Cevae%40microsoft.com%7Ce36efc5b08ec49fefffb08de6a9e472e%7C72f988bf86f141af91ab2d7cd011db47%7C1%7C0%7C639065425190498036%7CUnknown%7CTWFpbGZsb3d8eyJFbXB0eU1hcGkiOnRydWUsIlYiOiIwLjAuMDAwMCIsIlAiOiJXaW4zMiIsIkFOIjoiTWFpbCIsIldUIjoyfQ%3D%3D%7C0%7C%7C%7C&amp;sdata=YUWcWfoXhd6XrSHIZRCFDmHtwRjRFpg%2Bk7C3nS3pzYM%3D&amp;reserved=0" TargetMode="External"/><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74.png"/><Relationship Id="rId4" Type="http://schemas.openxmlformats.org/officeDocument/2006/relationships/hyperlink" Target="https://nam06.safelinks.protection.outlook.com/?url=https%3A%2F%2Fwww.microsoft.com%2Finsidetrack%2Fblog%2Fa-day-in-the-life-of-a-microsoft-employee-using-copilot%2F&amp;data=05%7C02%7Cevae%40microsoft.com%7Ce36efc5b08ec49fefffb08de6a9e472e%7C72f988bf86f141af91ab2d7cd011db47%7C1%7C0%7C639065425190513310%7CUnknown%7CTWFpbGZsb3d8eyJFbXB0eU1hcGkiOnRydWUsIlYiOiIwLjAuMDAwMCIsIlAiOiJXaW4zMiIsIkFOIjoiTWFpbCIsIldUIjoyfQ%3D%3D%7C0%7C%7C%7C&amp;sdata=acw4uMqmKiCEGrXpbQo6fiAlvJJ9ZdclaXqkckFzcwc%3D&amp;reserved=0"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11.xml"/><Relationship Id="rId5" Type="http://schemas.openxmlformats.org/officeDocument/2006/relationships/image" Target="../media/image79.png"/><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0.png"/><Relationship Id="rId7" Type="http://schemas.microsoft.com/office/2007/relationships/hdphoto" Target="../media/hdphoto3.wdp"/><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gif"/><Relationship Id="rId10" Type="http://schemas.openxmlformats.org/officeDocument/2006/relationships/image" Target="../media/image25.png"/><Relationship Id="rId4" Type="http://schemas.microsoft.com/office/2007/relationships/hdphoto" Target="../media/hdphoto6.wdp"/><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82.sv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image" Target="../media/image85.svg"/><Relationship Id="rId5" Type="http://schemas.openxmlformats.org/officeDocument/2006/relationships/image" Target="../media/image84.svg"/><Relationship Id="rId4" Type="http://schemas.openxmlformats.org/officeDocument/2006/relationships/image" Target="../media/image83.svg"/></Relationships>
</file>

<file path=ppt/slides/_rels/slide21.xml.rels><?xml version="1.0" encoding="UTF-8" standalone="yes"?>
<Relationships xmlns="http://schemas.openxmlformats.org/package/2006/relationships"><Relationship Id="rId3" Type="http://schemas.openxmlformats.org/officeDocument/2006/relationships/hyperlink" Target="https://aka.ms/MyPromptOfTheWeek-Engage" TargetMode="External"/><Relationship Id="rId2" Type="http://schemas.openxmlformats.org/officeDocument/2006/relationships/hyperlink" Target="https://m365.cloud.microsoft/chat/entity1-d870f6cd-4aa5-4d42-9626-ab690c041429/eyJpZCI6IlZYTmxjbFl4ZkdoMGRIQnpPaTh2YzNWaWMzUnlZWFJsTFdsdWRDNXZabVpwWTJVdVkyOXRMM3hQU1VRNk1UWmlOV0V4TTJNdFpqZzVPQzAwTjJRMkxUZzNZemN0WVdRMVl6ZG1PR05qT0dNMWZHWTFaR05oWlRsakxUZGhZV0V0TkRObE1pMDRZemszTFRObU9EUXpZbU5sTVRJME9Id3lNREkxTFRFeUxURXlWREl4T2pBME9qUTJMak0zTXpJMU9EUmEiLCJzY2VuYXJpbyI6InNoYXJlTGlua1ZpYVBvcG92ZXIiLCJwcm9wZXJ0aWVzIjp7InByb21wdFNvdXJjZSI6InVzZXIiLCJjbGlja1RpbWVzdGFtcCI6IjIwMjUtMTItMTJUMjE6MDQ6NDYuNTM1WiJ9LCJjaGF0VHlwZSI6IndvcmsiLCJ2ZXJzaW9uIjoxLjF9" TargetMode="External"/><Relationship Id="rId1" Type="http://schemas.openxmlformats.org/officeDocument/2006/relationships/slideLayout" Target="../slideLayouts/slideLayout27.xml"/><Relationship Id="rId5" Type="http://schemas.openxmlformats.org/officeDocument/2006/relationships/image" Target="../media/image87.png"/><Relationship Id="rId4" Type="http://schemas.openxmlformats.org/officeDocument/2006/relationships/hyperlink" Target="https://engage.cloud.microsoft/main/campaigns/eyJfdHlwZSI6IkNhbXBhaWduIiwiaWQiOiIyOTg5MTAyODY2ODQyOTQ0In0"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88.png"/><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24.png"/><Relationship Id="rId4" Type="http://schemas.microsoft.com/office/2007/relationships/hdphoto" Target="../media/hdphoto3.wdp"/><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microsoft.com/office/2007/relationships/hdphoto" Target="../media/hdphoto2.wdp"/><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20.png"/><Relationship Id="rId7" Type="http://schemas.openxmlformats.org/officeDocument/2006/relationships/image" Target="../media/image84.sv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83.svg"/><Relationship Id="rId5" Type="http://schemas.openxmlformats.org/officeDocument/2006/relationships/image" Target="../media/image82.sv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1.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gif"/><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90.png"/><Relationship Id="rId11" Type="http://schemas.microsoft.com/office/2007/relationships/hdphoto" Target="../media/hdphoto3.wdp"/><Relationship Id="rId5" Type="http://schemas.microsoft.com/office/2007/relationships/hdphoto" Target="../media/hdphoto9.wdp"/><Relationship Id="rId10" Type="http://schemas.openxmlformats.org/officeDocument/2006/relationships/image" Target="../media/image22.png"/><Relationship Id="rId4" Type="http://schemas.openxmlformats.org/officeDocument/2006/relationships/image" Target="../media/image89.png"/><Relationship Id="rId9"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hyperlink" Target="https://www.microsoft.com/en-us/worklab/work-trend-index/2025-the-year-the-frontier-firm-is-born" TargetMode="External"/><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hyperlink" Target="https://aka.ms/VivaEngage/Template/CopilotPassport"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slide" Target="slide24.xml"/></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slide" Target="slide19.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52.gif"/><Relationship Id="rId5" Type="http://schemas.openxmlformats.org/officeDocument/2006/relationships/image" Target="../media/image51.png"/><Relationship Id="rId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475EF0-AAEF-8419-6FEF-1FC074482B34}"/>
              </a:ext>
            </a:extLst>
          </p:cNvPr>
          <p:cNvSpPr>
            <a:spLocks noGrp="1"/>
          </p:cNvSpPr>
          <p:nvPr>
            <p:ph type="title"/>
          </p:nvPr>
        </p:nvSpPr>
        <p:spPr>
          <a:xfrm>
            <a:off x="569912" y="2769057"/>
            <a:ext cx="4776154" cy="1231106"/>
          </a:xfrm>
        </p:spPr>
        <p:txBody>
          <a:bodyPr/>
          <a:lstStyle/>
          <a:p>
            <a:r>
              <a:rPr lang="en-US" b="1" dirty="0"/>
              <a:t>Our Copilot Adventure</a:t>
            </a:r>
          </a:p>
        </p:txBody>
      </p:sp>
      <p:sp>
        <p:nvSpPr>
          <p:cNvPr id="2" name="Text Placeholder 1">
            <a:extLst>
              <a:ext uri="{FF2B5EF4-FFF2-40B4-BE49-F238E27FC236}">
                <a16:creationId xmlns:a16="http://schemas.microsoft.com/office/drawing/2014/main" id="{37D91853-4580-A952-D6FD-27F6567CBD42}"/>
              </a:ext>
            </a:extLst>
          </p:cNvPr>
          <p:cNvSpPr>
            <a:spLocks noGrp="1"/>
          </p:cNvSpPr>
          <p:nvPr>
            <p:ph type="body" sz="quarter" idx="12"/>
          </p:nvPr>
        </p:nvSpPr>
        <p:spPr>
          <a:xfrm>
            <a:off x="582042" y="4215827"/>
            <a:ext cx="3717815" cy="465278"/>
          </a:xfrm>
        </p:spPr>
        <p:txBody>
          <a:bodyPr/>
          <a:lstStyle/>
          <a:p>
            <a:r>
              <a:rPr lang="en-US" dirty="0"/>
              <a:t>A Communications Playbook from Microsoft Digital</a:t>
            </a:r>
          </a:p>
        </p:txBody>
      </p:sp>
      <p:grpSp>
        <p:nvGrpSpPr>
          <p:cNvPr id="21" name="Group 20">
            <a:extLst>
              <a:ext uri="{FF2B5EF4-FFF2-40B4-BE49-F238E27FC236}">
                <a16:creationId xmlns:a16="http://schemas.microsoft.com/office/drawing/2014/main" id="{5837F2AF-C27F-7A17-B5CA-5A3CDA5C39C3}"/>
              </a:ext>
            </a:extLst>
          </p:cNvPr>
          <p:cNvGrpSpPr/>
          <p:nvPr/>
        </p:nvGrpSpPr>
        <p:grpSpPr>
          <a:xfrm>
            <a:off x="5346066" y="0"/>
            <a:ext cx="6858000" cy="6858000"/>
            <a:chOff x="0" y="0"/>
            <a:chExt cx="6858000" cy="6858000"/>
          </a:xfrm>
          <a:effectLst>
            <a:outerShdw blurRad="50800" dist="38100" dir="2700000" algn="tl" rotWithShape="0">
              <a:prstClr val="black">
                <a:alpha val="40000"/>
              </a:prstClr>
            </a:outerShdw>
          </a:effectLst>
        </p:grpSpPr>
        <p:pic>
          <p:nvPicPr>
            <p:cNvPr id="22" name="Picture 21" descr="A paper cut out of a forest&#10;&#10;Description automatically generated">
              <a:extLst>
                <a:ext uri="{FF2B5EF4-FFF2-40B4-BE49-F238E27FC236}">
                  <a16:creationId xmlns:a16="http://schemas.microsoft.com/office/drawing/2014/main" id="{4083114E-8664-8A46-1CF2-7B15ED70FC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44" b="94727" l="977" r="97559">
                          <a14:foregroundMark x1="40625" y1="5762" x2="49023" y2="4590"/>
                          <a14:foregroundMark x1="49023" y1="4590" x2="67285" y2="8887"/>
                          <a14:foregroundMark x1="67285" y1="8887" x2="68066" y2="9375"/>
                          <a14:foregroundMark x1="64160" y1="3320" x2="64258" y2="9570"/>
                          <a14:foregroundMark x1="49609" y1="2832" x2="49609" y2="2832"/>
                          <a14:foregroundMark x1="27344" y1="5859" x2="28223" y2="12500"/>
                          <a14:foregroundMark x1="16113" y1="14551" x2="17773" y2="20996"/>
                          <a14:foregroundMark x1="10855" y1="19336" x2="10156" y2="23340"/>
                          <a14:foregroundMark x1="10906" y1="19043" x2="10855" y2="19336"/>
                          <a14:foregroundMark x1="11008" y1="18457" x2="10906" y2="19043"/>
                          <a14:foregroundMark x1="11230" y1="17188" x2="11008" y2="18457"/>
                          <a14:foregroundMark x1="8575" y1="20605" x2="9277" y2="23828"/>
                          <a14:foregroundMark x1="8128" y1="18555" x2="8575" y2="20605"/>
                          <a14:foregroundMark x1="7745" y1="16797" x2="8128" y2="18555"/>
                          <a14:foregroundMark x1="7617" y1="16211" x2="7745" y2="16797"/>
                          <a14:foregroundMark x1="5664" y1="18457" x2="10938" y2="20898"/>
                          <a14:foregroundMark x1="5566" y1="22266" x2="12500" y2="21777"/>
                          <a14:foregroundMark x1="4297" y1="21484" x2="4297" y2="21484"/>
                          <a14:foregroundMark x1="4590" y1="17773" x2="4590" y2="17773"/>
                          <a14:foregroundMark x1="2441" y1="59082" x2="26074" y2="53027"/>
                          <a14:foregroundMark x1="26074" y1="53027" x2="26270" y2="53125"/>
                          <a14:foregroundMark x1="4980" y1="63867" x2="20801" y2="62109"/>
                          <a14:foregroundMark x1="20801" y1="62109" x2="20801" y2="62109"/>
                          <a14:foregroundMark x1="4785" y1="69434" x2="27051" y2="64355"/>
                          <a14:foregroundMark x1="27051" y1="64355" x2="27148" y2="64355"/>
                          <a14:foregroundMark x1="3613" y1="73926" x2="19531" y2="69922"/>
                          <a14:foregroundMark x1="8398" y1="79980" x2="24805" y2="77148"/>
                          <a14:foregroundMark x1="10547" y1="86816" x2="13965" y2="78711"/>
                          <a14:foregroundMark x1="19629" y1="81250" x2="26367" y2="67871"/>
                          <a14:foregroundMark x1="21387" y1="85059" x2="38574" y2="79590"/>
                          <a14:foregroundMark x1="38574" y1="79590" x2="38672" y2="79590"/>
                          <a14:foregroundMark x1="24707" y1="88770" x2="29590" y2="74902"/>
                          <a14:foregroundMark x1="20117" y1="88867" x2="28809" y2="81055"/>
                          <a14:foregroundMark x1="31250" y1="93945" x2="47070" y2="73145"/>
                          <a14:foregroundMark x1="47070" y1="73145" x2="47266" y2="73145"/>
                          <a14:foregroundMark x1="39844" y1="76660" x2="45801" y2="52148"/>
                          <a14:foregroundMark x1="45801" y1="52148" x2="45898" y2="52441"/>
                          <a14:foregroundMark x1="45117" y1="63965" x2="55371" y2="58203"/>
                          <a14:foregroundMark x1="40723" y1="93652" x2="48535" y2="94531"/>
                          <a14:foregroundMark x1="48535" y1="94531" x2="69336" y2="89941"/>
                          <a14:foregroundMark x1="84082" y1="84375" x2="79004" y2="74219"/>
                          <a14:foregroundMark x1="79004" y1="74219" x2="79004" y2="74121"/>
                          <a14:foregroundMark x1="94727" y1="79883" x2="80469" y2="64551"/>
                          <a14:foregroundMark x1="95996" y1="70117" x2="76563" y2="60645"/>
                          <a14:foregroundMark x1="97559" y1="57520" x2="97559" y2="57520"/>
                          <a14:foregroundMark x1="60352" y1="78027" x2="60352" y2="78027"/>
                          <a14:foregroundMark x1="16211" y1="74023" x2="16211" y2="74023"/>
                          <a14:foregroundMark x1="1855" y1="74609" x2="1855" y2="74609"/>
                          <a14:foregroundMark x1="1074" y1="58594" x2="1074" y2="58594"/>
                          <a14:foregroundMark x1="4102" y1="17480" x2="4102" y2="17480"/>
                          <a14:foregroundMark x1="4004" y1="17188" x2="4004" y2="17188"/>
                          <a14:foregroundMark x1="3809" y1="21680" x2="3809" y2="21680"/>
                          <a14:foregroundMark x1="63867" y1="2344" x2="63867" y2="2344"/>
                          <a14:foregroundMark x1="80859" y1="86035" x2="80859" y2="86035"/>
                          <a14:foregroundMark x1="80859" y1="86035" x2="80859" y2="86035"/>
                          <a14:foregroundMark x1="81266" y1="83919" x2="81348" y2="83496"/>
                          <a14:foregroundMark x1="80859" y1="86035" x2="81026" y2="85166"/>
                          <a14:foregroundMark x1="66406" y1="94727" x2="66406" y2="94727"/>
                          <a14:backgroundMark x1="10254" y1="76270" x2="8789" y2="76758"/>
                          <a14:backgroundMark x1="9277" y1="81934" x2="8105" y2="82031"/>
                          <a14:backgroundMark x1="9473" y1="81641" x2="9473" y2="81641"/>
                          <a14:backgroundMark x1="4492" y1="71289" x2="4492" y2="71289"/>
                          <a14:backgroundMark x1="1563" y1="74707" x2="1563" y2="74707"/>
                          <a14:backgroundMark x1="1660" y1="74609" x2="1660" y2="74609"/>
                          <a14:backgroundMark x1="4199" y1="21387" x2="4199" y2="21387"/>
                          <a14:backgroundMark x1="4395" y1="21191" x2="4395" y2="21191"/>
                          <a14:backgroundMark x1="4395" y1="21387" x2="4395" y2="21387"/>
                          <a14:backgroundMark x1="5957" y1="20605" x2="5957" y2="20605"/>
                          <a14:backgroundMark x1="7129" y1="18555" x2="7129" y2="18555"/>
                          <a14:backgroundMark x1="9668" y1="16797" x2="9668" y2="16797"/>
                          <a14:backgroundMark x1="12207" y1="18457" x2="12207" y2="18457"/>
                          <a14:backgroundMark x1="12207" y1="18359" x2="13574" y2="16992"/>
                          <a14:backgroundMark x1="12012" y1="19043" x2="12012" y2="19043"/>
                          <a14:backgroundMark x1="11621" y1="19336" x2="11621" y2="19336"/>
                          <a14:backgroundMark x1="6348" y1="20801" x2="6348" y2="20801"/>
                          <a14:backgroundMark x1="95020" y1="34961" x2="95020" y2="34961"/>
                          <a14:backgroundMark x1="94727" y1="34961" x2="94727" y2="34961"/>
                          <a14:backgroundMark x1="97168" y1="58301" x2="97168" y2="58301"/>
                          <a14:backgroundMark x1="93262" y1="71875" x2="93262" y2="71875"/>
                          <a14:backgroundMark x1="91016" y1="80469" x2="91016" y2="80469"/>
                          <a14:backgroundMark x1="82813" y1="84863" x2="82129" y2="85840"/>
                        </a14:backgroundRemoval>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pic>
          <p:nvPicPr>
            <p:cNvPr id="23" name="Picture 22" descr="A clock with flowers and leaves&#10;&#10;Description automatically generated">
              <a:extLst>
                <a:ext uri="{FF2B5EF4-FFF2-40B4-BE49-F238E27FC236}">
                  <a16:creationId xmlns:a16="http://schemas.microsoft.com/office/drawing/2014/main" id="{63B57C02-E7B3-0B2D-D0EE-50AA71DE0B9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61" b="89941" l="9766" r="89941">
                          <a14:foregroundMark x1="58301" y1="16406" x2="58301" y2="16406"/>
                          <a14:foregroundMark x1="59674" y1="16804" x2="60840" y2="19629"/>
                          <a14:foregroundMark x1="70996" y1="11230" x2="63477" y2="10840"/>
                          <a14:foregroundMark x1="78516" y1="14551" x2="72656" y2="12500"/>
                          <a14:foregroundMark x1="78320" y1="13867" x2="71387" y2="11133"/>
                          <a14:foregroundMark x1="59570" y1="11914" x2="58301" y2="13184"/>
                          <a14:foregroundMark x1="57520" y1="17480" x2="57520" y2="16504"/>
                          <a14:foregroundMark x1="65820" y1="10254" x2="59961" y2="12109"/>
                          <a14:foregroundMark x1="66211" y1="10547" x2="59766" y2="11914"/>
                          <a14:foregroundMark x1="76367" y1="12598" x2="75977" y2="11523"/>
                          <a14:foregroundMark x1="74023" y1="12598" x2="75098" y2="11523"/>
                          <a14:foregroundMark x1="50000" y1="23340" x2="43066" y2="23242"/>
                          <a14:foregroundMark x1="62379" y1="26410" x2="54004" y2="24316"/>
                          <a14:foregroundMark x1="59473" y1="25293" x2="54199" y2="24023"/>
                          <a14:foregroundMark x1="43066" y1="24316" x2="43750" y2="20801"/>
                          <a14:foregroundMark x1="41504" y1="24414" x2="31152" y2="25977"/>
                          <a14:foregroundMark x1="31152" y1="25977" x2="40527" y2="24902"/>
                          <a14:foregroundMark x1="40527" y1="24902" x2="40723" y2="24902"/>
                          <a14:foregroundMark x1="28711" y1="26270" x2="26660" y2="27734"/>
                          <a14:foregroundMark x1="23242" y1="29492" x2="13086" y2="40039"/>
                          <a14:foregroundMark x1="13086" y1="40039" x2="9766" y2="55469"/>
                          <a14:foregroundMark x1="9766" y1="55469" x2="11621" y2="64551"/>
                          <a14:foregroundMark x1="11621" y1="64551" x2="16016" y2="71680"/>
                          <a14:foregroundMark x1="9961" y1="52539" x2="12207" y2="42871"/>
                          <a14:foregroundMark x1="12207" y1="42871" x2="10449" y2="49805"/>
                          <a14:foregroundMark x1="10449" y1="49805" x2="11133" y2="47266"/>
                          <a14:foregroundMark x1="18359" y1="33789" x2="13770" y2="39160"/>
                          <a14:foregroundMark x1="20313" y1="31250" x2="14160" y2="38770"/>
                          <a14:foregroundMark x1="26660" y1="26953" x2="27930" y2="25293"/>
                          <a14:foregroundMark x1="28320" y1="25684" x2="26953" y2="27051"/>
                          <a14:foregroundMark x1="26953" y1="26074" x2="27930" y2="26367"/>
                          <a14:foregroundMark x1="25684" y1="23926" x2="25684" y2="23926"/>
                          <a14:foregroundMark x1="27051" y1="24316" x2="27051" y2="24316"/>
                          <a14:foregroundMark x1="25293" y1="22656" x2="25293" y2="22656"/>
                          <a14:foregroundMark x1="25293" y1="22656" x2="25293" y2="22656"/>
                          <a14:foregroundMark x1="25293" y1="22656" x2="25293" y2="22656"/>
                          <a14:foregroundMark x1="25293" y1="22656" x2="25293" y2="22656"/>
                          <a14:foregroundMark x1="25391" y1="22656" x2="25391" y2="22656"/>
                          <a14:foregroundMark x1="26660" y1="24414" x2="24609" y2="22070"/>
                          <a14:foregroundMark x1="25977" y1="22461" x2="25977" y2="22461"/>
                          <a14:foregroundMark x1="25586" y1="22070" x2="25586" y2="22070"/>
                          <a14:foregroundMark x1="36523" y1="23730" x2="32617" y2="24316"/>
                          <a14:foregroundMark x1="81641" y1="57910" x2="80469" y2="48242"/>
                          <a14:foregroundMark x1="80469" y1="48242" x2="81445" y2="56641"/>
                          <a14:foregroundMark x1="81445" y1="56641" x2="81348" y2="56836"/>
                          <a14:foregroundMark x1="81934" y1="55371" x2="80371" y2="45020"/>
                          <a14:foregroundMark x1="81934" y1="51953" x2="80371" y2="45410"/>
                          <a14:foregroundMark x1="78027" y1="38477" x2="72070" y2="32324"/>
                          <a14:foregroundMark x1="77930" y1="68652" x2="80762" y2="61621"/>
                          <a14:foregroundMark x1="80762" y1="61621" x2="80957" y2="57617"/>
                          <a14:foregroundMark x1="79199" y1="66211" x2="81348" y2="55664"/>
                          <a14:foregroundMark x1="79883" y1="65723" x2="81641" y2="61426"/>
                          <a14:foregroundMark x1="81250" y1="61621" x2="82129" y2="55859"/>
                          <a14:foregroundMark x1="19141" y1="32617" x2="13965" y2="38281"/>
                          <a14:foregroundMark x1="13965" y1="38281" x2="13770" y2="38867"/>
                          <a14:foregroundMark x1="62349" y1="26351" x2="55566" y2="24316"/>
                          <a14:foregroundMark x1="55566" y1="24316" x2="53613" y2="24316"/>
                          <a14:foregroundMark x1="62093" y1="25841" x2="57129" y2="24023"/>
                          <a14:foregroundMark x1="57129" y1="24023" x2="56836" y2="24023"/>
                          <a14:foregroundMark x1="66406" y1="27539" x2="73145" y2="21875"/>
                          <a14:foregroundMark x1="73145" y1="21875" x2="68750" y2="16016"/>
                          <a14:foregroundMark x1="68750" y1="16016" x2="66406" y2="27344"/>
                          <a14:foregroundMark x1="73633" y1="17188" x2="66406" y2="16309"/>
                          <a14:foregroundMark x1="66406" y1="16309" x2="66406" y2="16797"/>
                          <a14:foregroundMark x1="75000" y1="16699" x2="70235" y2="15648"/>
                          <a14:foregroundMark x1="70266" y1="15469" x2="66016" y2="16797"/>
                          <a14:foregroundMark x1="71938" y1="14947" x2="70352" y2="15442"/>
                          <a14:foregroundMark x1="79004" y1="14453" x2="83984" y2="19629"/>
                          <a14:foregroundMark x1="84688" y1="25110" x2="84863" y2="26465"/>
                          <a14:foregroundMark x1="83984" y1="19629" x2="84221" y2="21478"/>
                          <a14:foregroundMark x1="84863" y1="26465" x2="77637" y2="28027"/>
                          <a14:foregroundMark x1="77637" y1="28027" x2="72363" y2="26953"/>
                          <a14:foregroundMark x1="64258" y1="23438" x2="58398" y2="19336"/>
                          <a14:foregroundMark x1="58398" y1="19336" x2="56934" y2="16016"/>
                          <a14:foregroundMark x1="69824" y1="11426" x2="60449" y2="13379"/>
                          <a14:foregroundMark x1="68164" y1="12500" x2="61035" y2="12695"/>
                          <a14:foregroundMark x1="61035" y1="12695" x2="60547" y2="12891"/>
                          <a14:foregroundMark x1="74707" y1="34570" x2="71387" y2="31250"/>
                          <a14:foregroundMark x1="78012" y1="26856" x2="74414" y2="26758"/>
                          <a14:foregroundMark x1="81543" y1="26953" x2="78196" y2="26861"/>
                          <a14:foregroundMark x1="78142" y1="26968" x2="76563" y2="27051"/>
                          <a14:foregroundMark x1="82129" y1="26758" x2="78241" y2="26963"/>
                          <a14:foregroundMark x1="79004" y1="15723" x2="68164" y2="12500"/>
                          <a14:foregroundMark x1="85840" y1="21973" x2="79883" y2="15527"/>
                          <a14:foregroundMark x1="81250" y1="15723" x2="86621" y2="21094"/>
                          <a14:foregroundMark x1="86621" y1="21094" x2="84570" y2="27051"/>
                          <a14:foregroundMark x1="81543" y1="48242" x2="80859" y2="45410"/>
                          <a14:backgroundMark x1="62402" y1="24414" x2="62402" y2="24414"/>
                          <a14:backgroundMark x1="81543" y1="24023" x2="81543" y2="24023"/>
                          <a14:backgroundMark x1="79688" y1="21484" x2="79688" y2="21484"/>
                          <a14:backgroundMark x1="79004" y1="20020" x2="80566" y2="24902"/>
                          <a14:backgroundMark x1="64546" y1="16797" x2="64160" y2="19434"/>
                          <a14:backgroundMark x1="64746" y1="15430" x2="64617" y2="16309"/>
                          <a14:backgroundMark x1="65322" y1="14850" x2="60938" y2="16113"/>
                          <a14:backgroundMark x1="66699" y1="14453" x2="65511" y2="14795"/>
                          <a14:backgroundMark x1="78223" y1="18164" x2="76367" y2="17090"/>
                          <a14:backgroundMark x1="67754" y1="14151" x2="63447" y2="14299"/>
                          <a14:backgroundMark x1="61741" y1="14654" x2="60938" y2="17871"/>
                          <a14:backgroundMark x1="60449" y1="17188" x2="59961" y2="15234"/>
                          <a14:backgroundMark x1="60254" y1="16504" x2="59473" y2="15723"/>
                          <a14:backgroundMark x1="77539" y1="16699" x2="74418" y2="15659"/>
                          <a14:backgroundMark x1="73926" y1="31152" x2="70313" y2="28613"/>
                          <a14:backgroundMark x1="63184" y1="24707" x2="54688" y2="21973"/>
                          <a14:backgroundMark x1="54688" y1="21973" x2="54590" y2="21973"/>
                          <a14:backgroundMark x1="63379" y1="25684" x2="61621" y2="24902"/>
                          <a14:backgroundMark x1="69015" y1="14082" x2="67676" y2="14160"/>
                          <a14:backgroundMark x1="71484" y1="14453" x2="68848" y2="14160"/>
                          <a14:backgroundMark x1="84180" y1="21484" x2="84356" y2="22571"/>
                          <a14:backgroundMark x1="77637" y1="25586" x2="76270" y2="24414"/>
                          <a14:backgroundMark x1="76367" y1="25098" x2="74707" y2="25098"/>
                        </a14:backgroundRemoval>
                      </a14:imgEffect>
                    </a14:imgLayer>
                  </a14:imgProps>
                </a:ext>
                <a:ext uri="{28A0092B-C50C-407E-A947-70E740481C1C}">
                  <a14:useLocalDpi xmlns:a14="http://schemas.microsoft.com/office/drawing/2010/main" val="0"/>
                </a:ext>
              </a:extLst>
            </a:blip>
            <a:stretch>
              <a:fillRect/>
            </a:stretch>
          </p:blipFill>
          <p:spPr>
            <a:xfrm>
              <a:off x="201767" y="4681105"/>
              <a:ext cx="2133600" cy="2133600"/>
            </a:xfrm>
            <a:prstGeom prst="rect">
              <a:avLst/>
            </a:prstGeom>
          </p:spPr>
        </p:pic>
        <p:pic>
          <p:nvPicPr>
            <p:cNvPr id="24" name="Picture 2" descr="라이브카지노 | 카지노사이트 | 바카라사이트 | 온라인카지노 | 우리카지노">
              <a:extLst>
                <a:ext uri="{FF2B5EF4-FFF2-40B4-BE49-F238E27FC236}">
                  <a16:creationId xmlns:a16="http://schemas.microsoft.com/office/drawing/2014/main" id="{C059FE77-C6F2-3AAF-38A3-F5FF24609B2C}"/>
                </a:ext>
              </a:extLst>
            </p:cNvPr>
            <p:cNvPicPr>
              <a:picLocks noChangeAspect="1" noChangeArrowheads="1"/>
            </p:cNvPicPr>
            <p:nvPr/>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2936310" y="2563319"/>
              <a:ext cx="1188172" cy="1188172"/>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24" descr="A paper flower with many layers of paper&#10;&#10;Description automatically generated">
            <a:extLst>
              <a:ext uri="{FF2B5EF4-FFF2-40B4-BE49-F238E27FC236}">
                <a16:creationId xmlns:a16="http://schemas.microsoft.com/office/drawing/2014/main" id="{B7A5D07F-0AF7-D718-6D5D-496828FD669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76" b="95801" l="7520" r="91895">
                        <a14:foregroundMark x1="50098" y1="5176" x2="50098" y2="5176"/>
                        <a14:foregroundMark x1="50098" y1="5176" x2="50098" y2="5176"/>
                        <a14:foregroundMark x1="91992" y1="50195" x2="91992" y2="50195"/>
                        <a14:foregroundMark x1="91992" y1="50195" x2="91992" y2="50195"/>
                        <a14:foregroundMark x1="50098" y1="91895" x2="50098" y2="91895"/>
                        <a14:foregroundMark x1="50098" y1="91895" x2="50098" y2="91895"/>
                        <a14:foregroundMark x1="50391" y1="95898" x2="50391" y2="95898"/>
                        <a14:foregroundMark x1="7520" y1="50488" x2="7520" y2="50488"/>
                        <a14:foregroundMark x1="7520" y1="50488" x2="7520" y2="50488"/>
                        <a14:backgroundMark x1="32813" y1="20801" x2="32813" y2="20801"/>
                        <a14:backgroundMark x1="32813" y1="20801" x2="32813" y2="20801"/>
                        <a14:backgroundMark x1="32813" y1="20801" x2="32813" y2="20801"/>
                        <a14:backgroundMark x1="32813" y1="20801" x2="32813" y2="20801"/>
                        <a14:backgroundMark x1="32813" y1="20801" x2="26367" y2="11426"/>
                        <a14:backgroundMark x1="22266" y1="32715" x2="22266" y2="32715"/>
                        <a14:backgroundMark x1="18066" y1="58008" x2="18066" y2="58008"/>
                        <a14:backgroundMark x1="21875" y1="68555" x2="21875" y2="68555"/>
                        <a14:backgroundMark x1="21875" y1="68555" x2="21875" y2="68555"/>
                        <a14:backgroundMark x1="21875" y1="68555" x2="12793" y2="74219"/>
                        <a14:backgroundMark x1="32129" y1="77734" x2="28320" y2="96680"/>
                        <a14:backgroundMark x1="22363" y1="32422" x2="6641" y2="20801"/>
                        <a14:backgroundMark x1="6641" y1="20801" x2="6055" y2="19922"/>
                        <a14:backgroundMark x1="42480" y1="19238" x2="36426" y2="8203"/>
                        <a14:backgroundMark x1="36426" y1="8203" x2="36133" y2="7910"/>
                        <a14:backgroundMark x1="58105" y1="19043" x2="64160" y2="8105"/>
                        <a14:backgroundMark x1="67773" y1="22559" x2="79004" y2="2344"/>
                        <a14:backgroundMark x1="78613" y1="32520" x2="97363" y2="17188"/>
                        <a14:backgroundMark x1="97363" y1="17188" x2="97363" y2="17188"/>
                        <a14:backgroundMark x1="83008" y1="58105" x2="96680" y2="62402"/>
                        <a14:backgroundMark x1="78906" y1="68457" x2="94824" y2="77246"/>
                        <a14:backgroundMark x1="94824" y1="77246" x2="95020" y2="77539"/>
                        <a14:backgroundMark x1="32813" y1="21875" x2="21094" y2="13574"/>
                      </a14:backgroundRemoval>
                    </a14:imgEffect>
                  </a14:imgLayer>
                </a14:imgProps>
              </a:ext>
              <a:ext uri="{28A0092B-C50C-407E-A947-70E740481C1C}">
                <a14:useLocalDpi xmlns:a14="http://schemas.microsoft.com/office/drawing/2010/main" val="0"/>
              </a:ext>
            </a:extLst>
          </a:blip>
          <a:stretch>
            <a:fillRect/>
          </a:stretch>
        </p:blipFill>
        <p:spPr>
          <a:xfrm>
            <a:off x="10916983" y="3328843"/>
            <a:ext cx="1314101" cy="1314101"/>
          </a:xfrm>
          <a:prstGeom prst="rect">
            <a:avLst/>
          </a:prstGeom>
          <a:ln>
            <a:noFill/>
          </a:ln>
          <a:effectLst>
            <a:outerShdw blurRad="292100" dist="139700" dir="2700000" algn="tl" rotWithShape="0">
              <a:srgbClr val="333333">
                <a:alpha val="65000"/>
              </a:srgbClr>
            </a:outerShdw>
          </a:effectLst>
        </p:spPr>
      </p:pic>
      <p:pic>
        <p:nvPicPr>
          <p:cNvPr id="26" name="Picture 25" descr="A paper flower made out of paper&#10;&#10;Description automatically generated">
            <a:extLst>
              <a:ext uri="{FF2B5EF4-FFF2-40B4-BE49-F238E27FC236}">
                <a16:creationId xmlns:a16="http://schemas.microsoft.com/office/drawing/2014/main" id="{CC5963FB-77EF-3B97-EC53-FD28E8F61441}"/>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29883" y1="21289" x2="29883" y2="21289"/>
                        <a14:foregroundMark x1="15137" y1="49121" x2="15137" y2="49121"/>
                        <a14:foregroundMark x1="31641" y1="79590" x2="31641" y2="79590"/>
                        <a14:foregroundMark x1="23730" y1="70313" x2="23730" y2="70313"/>
                        <a14:foregroundMark x1="48340" y1="83789" x2="48340" y2="83789"/>
                        <a14:foregroundMark x1="81348" y1="67480" x2="81348" y2="67480"/>
                        <a14:foregroundMark x1="29590" y1="22070" x2="29590" y2="22070"/>
                        <a14:foregroundMark x1="30371" y1="20410" x2="30371" y2="20410"/>
                        <a14:foregroundMark x1="29688" y1="21680" x2="29688" y2="21680"/>
                        <a14:foregroundMark x1="15137" y1="48047" x2="15137" y2="48047"/>
                        <a14:foregroundMark x1="14453" y1="48340" x2="14453" y2="48340"/>
                        <a14:foregroundMark x1="13770" y1="48926" x2="13770" y2="48926"/>
                        <a14:foregroundMark x1="13184" y1="50098" x2="13184" y2="50098"/>
                        <a14:foregroundMark x1="13379" y1="49316" x2="13379" y2="49316"/>
                        <a14:foregroundMark x1="18066" y1="34766" x2="18066" y2="34766"/>
                        <a14:backgroundMark x1="21484" y1="42871" x2="21484" y2="42871"/>
                        <a14:backgroundMark x1="22266" y1="42871" x2="22266" y2="42871"/>
                        <a14:backgroundMark x1="29199" y1="29883" x2="29199" y2="29883"/>
                        <a14:backgroundMark x1="42188" y1="21387" x2="42188" y2="21387"/>
                        <a14:backgroundMark x1="42188" y1="22070" x2="42188" y2="22070"/>
                        <a14:backgroundMark x1="57813" y1="21289" x2="57813" y2="21289"/>
                        <a14:backgroundMark x1="71484" y1="27930" x2="71484" y2="27930"/>
                        <a14:backgroundMark x1="80859" y1="68652" x2="80859" y2="68652"/>
                        <a14:backgroundMark x1="79004" y1="69141" x2="79004" y2="69141"/>
                        <a14:backgroundMark x1="77930" y1="69434" x2="77930" y2="69434"/>
                        <a14:backgroundMark x1="76660" y1="69629" x2="76660" y2="69629"/>
                        <a14:backgroundMark x1="75293" y1="69434" x2="75293" y2="69434"/>
                        <a14:backgroundMark x1="77051" y1="69629" x2="77051" y2="69629"/>
                        <a14:backgroundMark x1="76660" y1="69336" x2="76660" y2="69336"/>
                        <a14:backgroundMark x1="77246" y1="69336" x2="77246" y2="69336"/>
                        <a14:backgroundMark x1="79297" y1="40723" x2="79297" y2="40723"/>
                        <a14:backgroundMark x1="29297" y1="30566" x2="29297" y2="30566"/>
                      </a14:backgroundRemoval>
                    </a14:imgEffect>
                  </a14:imgLayer>
                </a14:imgProps>
              </a:ext>
              <a:ext uri="{28A0092B-C50C-407E-A947-70E740481C1C}">
                <a14:useLocalDpi xmlns:a14="http://schemas.microsoft.com/office/drawing/2010/main" val="0"/>
              </a:ext>
            </a:extLst>
          </a:blip>
          <a:stretch>
            <a:fillRect/>
          </a:stretch>
        </p:blipFill>
        <p:spPr>
          <a:xfrm>
            <a:off x="9613307" y="5652171"/>
            <a:ext cx="1246527" cy="1246527"/>
          </a:xfrm>
          <a:prstGeom prst="rect">
            <a:avLst/>
          </a:prstGeom>
        </p:spPr>
      </p:pic>
      <p:pic>
        <p:nvPicPr>
          <p:cNvPr id="27" name="Picture 26" descr="A paper flower made out of paper&#10;&#10;Description automatically generated">
            <a:extLst>
              <a:ext uri="{FF2B5EF4-FFF2-40B4-BE49-F238E27FC236}">
                <a16:creationId xmlns:a16="http://schemas.microsoft.com/office/drawing/2014/main" id="{423A579C-6721-D5FB-7D44-605C8AD35E1E}"/>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8301" b="91211" l="8008" r="92969">
                        <a14:foregroundMark x1="35254" y1="83203" x2="35254" y2="83203"/>
                        <a14:foregroundMark x1="34180" y1="85547" x2="34180" y2="85547"/>
                        <a14:foregroundMark x1="8203" y1="49316" x2="8203" y2="49316"/>
                        <a14:foregroundMark x1="17090" y1="34180" x2="17090" y2="34180"/>
                        <a14:foregroundMark x1="14746" y1="33008" x2="14258" y2="33008"/>
                        <a14:foregroundMark x1="13477" y1="31348" x2="13477" y2="31348"/>
                        <a14:foregroundMark x1="12109" y1="31152" x2="12109" y2="31152"/>
                        <a14:foregroundMark x1="11133" y1="30664" x2="11133" y2="30664"/>
                        <a14:foregroundMark x1="10254" y1="30859" x2="10254" y2="30859"/>
                        <a14:foregroundMark x1="35254" y1="11914" x2="35254" y2="11914"/>
                        <a14:foregroundMark x1="49609" y1="8496" x2="49609" y2="8496"/>
                        <a14:foregroundMark x1="86914" y1="32520" x2="84180" y2="34180"/>
                        <a14:foregroundMark x1="93066" y1="50000" x2="91406" y2="47461"/>
                        <a14:foregroundMark x1="86816" y1="63574" x2="83496" y2="61621"/>
                        <a14:foregroundMark x1="84570" y1="61230" x2="83301" y2="58789"/>
                        <a14:foregroundMark x1="83369" y1="58742" x2="80957" y2="57910"/>
                        <a14:foregroundMark x1="83789" y1="58887" x2="83416" y2="58758"/>
                        <a14:foregroundMark x1="63379" y1="86426" x2="61035" y2="78516"/>
                        <a14:foregroundMark x1="61035" y1="78516" x2="59863" y2="84863"/>
                        <a14:foregroundMark x1="63770" y1="89258" x2="63770" y2="89258"/>
                        <a14:foregroundMark x1="50586" y1="91211" x2="49316" y2="89746"/>
                        <a14:foregroundMark x1="60254" y1="16797" x2="63574" y2="13574"/>
                        <a14:foregroundMark x1="64160" y1="17383" x2="65039" y2="12793"/>
                        <a14:foregroundMark x1="81348" y1="27051" x2="78223" y2="28223"/>
                        <a14:foregroundMark x1="88477" y1="32129" x2="85156" y2="33008"/>
                        <a14:foregroundMark x1="88770" y1="31543" x2="83984" y2="31934"/>
                        <a14:foregroundMark x1="18164" y1="58008" x2="11914" y2="63867"/>
                        <a14:foregroundMark x1="11914" y1="64160" x2="10254" y2="64258"/>
                        <a14:foregroundMark x1="36426" y1="13379" x2="35547" y2="11230"/>
                        <a14:foregroundMark x1="37598" y1="12793" x2="37207" y2="9766"/>
                        <a14:foregroundMark x1="63184" y1="14551" x2="63770" y2="10547"/>
                        <a14:foregroundMark x1="34458" y1="83856" x2="34659" y2="82705"/>
                        <a14:foregroundMark x1="34299" y1="84770" x2="34410" y2="84131"/>
                        <a14:foregroundMark x1="34180" y1="85449" x2="34287" y2="84838"/>
                        <a14:foregroundMark x1="40316" y1="81090" x2="41992" y2="79004"/>
                        <a14:foregroundMark x1="82910" y1="58496" x2="80957" y2="57520"/>
                        <a14:foregroundMark x1="63086" y1="87207" x2="63477" y2="76563"/>
                        <a14:foregroundMark x1="62793" y1="86426" x2="57813" y2="80664"/>
                        <a14:foregroundMark x1="35742" y1="82520" x2="37891" y2="76270"/>
                        <a14:foregroundMark x1="34766" y1="82813" x2="35742" y2="74414"/>
                        <a14:foregroundMark x1="34277" y1="83496" x2="36426" y2="75586"/>
                        <a14:foregroundMark x1="34863" y1="83008" x2="35742" y2="75684"/>
                        <a14:foregroundMark x1="20996" y1="39063" x2="14648" y2="33008"/>
                        <a14:foregroundMark x1="14648" y1="33008" x2="10547" y2="30957"/>
                        <a14:backgroundMark x1="66504" y1="17871" x2="66504" y2="17871"/>
                        <a14:backgroundMark x1="81348" y1="29980" x2="80957" y2="29980"/>
                        <a14:backgroundMark x1="57520" y1="15039" x2="57520" y2="15039"/>
                        <a14:backgroundMark x1="57617" y1="16699" x2="57617" y2="16699"/>
                        <a14:backgroundMark x1="18066" y1="29980" x2="18066" y2="29980"/>
                        <a14:backgroundMark x1="14063" y1="57910" x2="14063" y2="57910"/>
                        <a14:backgroundMark x1="15723" y1="57324" x2="15723" y2="57324"/>
                        <a14:backgroundMark x1="16113" y1="57227" x2="13770" y2="56543"/>
                        <a14:backgroundMark x1="16992" y1="70703" x2="14258" y2="66406"/>
                        <a14:backgroundMark x1="18848" y1="39551" x2="14063" y2="34863"/>
                        <a14:backgroundMark x1="83789" y1="57617" x2="84180" y2="56836"/>
                        <a14:backgroundMark x1="83887" y1="56836" x2="82129" y2="57129"/>
                        <a14:backgroundMark x1="41016" y1="84863" x2="35156" y2="85254"/>
                        <a14:backgroundMark x1="41113" y1="81836" x2="35547" y2="85938"/>
                        <a14:backgroundMark x1="35449" y1="77637" x2="34277" y2="82617"/>
                        <a14:backgroundMark x1="33937" y1="84476" x2="35449" y2="76563"/>
                        <a14:backgroundMark x1="34180" y1="83203" x2="34043" y2="83919"/>
                        <a14:backgroundMark x1="57520" y1="16016" x2="55957" y2="13477"/>
                      </a14:backgroundRemoval>
                    </a14:imgEffect>
                  </a14:imgLayer>
                </a14:imgProps>
              </a:ext>
              <a:ext uri="{28A0092B-C50C-407E-A947-70E740481C1C}">
                <a14:useLocalDpi xmlns:a14="http://schemas.microsoft.com/office/drawing/2010/main" val="0"/>
              </a:ext>
            </a:extLst>
          </a:blip>
          <a:stretch>
            <a:fillRect/>
          </a:stretch>
        </p:blipFill>
        <p:spPr>
          <a:xfrm>
            <a:off x="5346066" y="574532"/>
            <a:ext cx="1512599" cy="1512599"/>
          </a:xfrm>
          <a:prstGeom prst="rect">
            <a:avLst/>
          </a:prstGeom>
          <a:effectLst>
            <a:outerShdw blurRad="50800" dist="38100" dir="2700000" algn="tl" rotWithShape="0">
              <a:prstClr val="black">
                <a:alpha val="40000"/>
              </a:prstClr>
            </a:outerShdw>
          </a:effectLst>
        </p:spPr>
      </p:pic>
      <p:grpSp>
        <p:nvGrpSpPr>
          <p:cNvPr id="28" name="Group 27">
            <a:extLst>
              <a:ext uri="{FF2B5EF4-FFF2-40B4-BE49-F238E27FC236}">
                <a16:creationId xmlns:a16="http://schemas.microsoft.com/office/drawing/2014/main" id="{9E983765-0F53-B05D-642F-DFF40428AFC1}"/>
              </a:ext>
            </a:extLst>
          </p:cNvPr>
          <p:cNvGrpSpPr/>
          <p:nvPr/>
        </p:nvGrpSpPr>
        <p:grpSpPr>
          <a:xfrm>
            <a:off x="8449651" y="3503276"/>
            <a:ext cx="2012576" cy="1139668"/>
            <a:chOff x="3103585" y="3503276"/>
            <a:chExt cx="2012576" cy="1139668"/>
          </a:xfrm>
        </p:grpSpPr>
        <p:grpSp>
          <p:nvGrpSpPr>
            <p:cNvPr id="29" name="Group 28">
              <a:extLst>
                <a:ext uri="{FF2B5EF4-FFF2-40B4-BE49-F238E27FC236}">
                  <a16:creationId xmlns:a16="http://schemas.microsoft.com/office/drawing/2014/main" id="{3EBFF9A7-32A0-C429-12C2-7535C01196CA}"/>
                </a:ext>
              </a:extLst>
            </p:cNvPr>
            <p:cNvGrpSpPr/>
            <p:nvPr/>
          </p:nvGrpSpPr>
          <p:grpSpPr>
            <a:xfrm>
              <a:off x="3225955" y="3503276"/>
              <a:ext cx="1752026" cy="1139668"/>
              <a:chOff x="5468057" y="3020532"/>
              <a:chExt cx="1255885" cy="816935"/>
            </a:xfrm>
          </p:grpSpPr>
          <p:sp>
            <p:nvSpPr>
              <p:cNvPr id="31" name="Rectangle: Rounded Corners 30">
                <a:extLst>
                  <a:ext uri="{FF2B5EF4-FFF2-40B4-BE49-F238E27FC236}">
                    <a16:creationId xmlns:a16="http://schemas.microsoft.com/office/drawing/2014/main" id="{9E9C7C0A-DF00-2DF4-C1C7-701C89F5AF78}"/>
                  </a:ext>
                </a:extLst>
              </p:cNvPr>
              <p:cNvSpPr/>
              <p:nvPr/>
            </p:nvSpPr>
            <p:spPr>
              <a:xfrm>
                <a:off x="5541579" y="3020532"/>
                <a:ext cx="1182363" cy="463647"/>
              </a:xfrm>
              <a:prstGeom prst="roundRect">
                <a:avLst/>
              </a:prstGeom>
              <a:solidFill>
                <a:srgbClr val="F7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72A8E31F-C61B-7995-9956-3AECC6F71DC9}"/>
                  </a:ext>
                </a:extLst>
              </p:cNvPr>
              <p:cNvPicPr>
                <a:picLocks noChangeAspect="1"/>
              </p:cNvPicPr>
              <p:nvPr/>
            </p:nvPicPr>
            <p:blipFill>
              <a:blip r:embed="rId14"/>
              <a:stretch>
                <a:fillRect/>
              </a:stretch>
            </p:blipFill>
            <p:spPr>
              <a:xfrm>
                <a:off x="5468057" y="3020532"/>
                <a:ext cx="1255885" cy="816935"/>
              </a:xfrm>
              <a:prstGeom prst="rect">
                <a:avLst/>
              </a:prstGeom>
              <a:effectLst>
                <a:outerShdw blurRad="63500" sx="102000" sy="102000" algn="ctr" rotWithShape="0">
                  <a:prstClr val="black">
                    <a:alpha val="69000"/>
                  </a:prstClr>
                </a:outerShdw>
              </a:effectLst>
            </p:spPr>
          </p:pic>
        </p:grpSp>
        <p:sp>
          <p:nvSpPr>
            <p:cNvPr id="30" name="TextBox 29">
              <a:extLst>
                <a:ext uri="{FF2B5EF4-FFF2-40B4-BE49-F238E27FC236}">
                  <a16:creationId xmlns:a16="http://schemas.microsoft.com/office/drawing/2014/main" id="{93EBC043-4CF6-545D-21E7-16D6350A961A}"/>
                </a:ext>
              </a:extLst>
            </p:cNvPr>
            <p:cNvSpPr txBox="1"/>
            <p:nvPr/>
          </p:nvSpPr>
          <p:spPr>
            <a:xfrm>
              <a:off x="3103585" y="3564813"/>
              <a:ext cx="2012576" cy="565539"/>
            </a:xfrm>
            <a:prstGeom prst="rect">
              <a:avLst/>
            </a:prstGeom>
            <a:noFill/>
          </p:spPr>
          <p:txBody>
            <a:bodyPr wrap="square" rtlCol="0">
              <a:spAutoFit/>
            </a:bodyPr>
            <a:lstStyle/>
            <a:p>
              <a:pPr algn="ctr">
                <a:lnSpc>
                  <a:spcPts val="1800"/>
                </a:lnSpc>
              </a:pPr>
              <a:r>
                <a:rPr lang="en-US">
                  <a:latin typeface="Dreaming Outloud Pro" panose="03050502040302030504" pitchFamily="66" charset="0"/>
                  <a:cs typeface="Dreaming Outloud Pro" panose="03050502040302030504" pitchFamily="66" charset="0"/>
                </a:rPr>
                <a:t>…curiouser </a:t>
              </a:r>
              <a:br>
                <a:rPr lang="en-US">
                  <a:latin typeface="Dreaming Outloud Pro" panose="03050502040302030504" pitchFamily="66" charset="0"/>
                  <a:cs typeface="Dreaming Outloud Pro" panose="03050502040302030504" pitchFamily="66" charset="0"/>
                </a:rPr>
              </a:br>
              <a:r>
                <a:rPr lang="en-US">
                  <a:latin typeface="Dreaming Outloud Pro" panose="03050502040302030504" pitchFamily="66" charset="0"/>
                  <a:cs typeface="Dreaming Outloud Pro" panose="03050502040302030504" pitchFamily="66" charset="0"/>
                </a:rPr>
                <a:t>and curiouser</a:t>
              </a:r>
            </a:p>
          </p:txBody>
        </p:sp>
      </p:grpSp>
      <p:pic>
        <p:nvPicPr>
          <p:cNvPr id="33" name="Picture 32">
            <a:extLst>
              <a:ext uri="{FF2B5EF4-FFF2-40B4-BE49-F238E27FC236}">
                <a16:creationId xmlns:a16="http://schemas.microsoft.com/office/drawing/2014/main" id="{ADF47981-BF5D-653D-649F-72E34FACCAAD}"/>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8748939" y="2837239"/>
            <a:ext cx="457927" cy="392117"/>
          </a:xfrm>
          <a:prstGeom prst="rect">
            <a:avLst/>
          </a:prstGeom>
          <a:ln>
            <a:noFill/>
          </a:ln>
          <a:effectLst>
            <a:glow rad="127000">
              <a:srgbClr val="E4ECDC"/>
            </a:glow>
            <a:outerShdw blurRad="292100" dist="139700" dir="2700000" algn="tl" rotWithShape="0">
              <a:srgbClr val="333333">
                <a:alpha val="65000"/>
              </a:srgbClr>
            </a:outerShdw>
          </a:effectLst>
        </p:spPr>
      </p:pic>
      <p:pic>
        <p:nvPicPr>
          <p:cNvPr id="34" name="MS logo gray - EMF">
            <a:extLst>
              <a:ext uri="{FF2B5EF4-FFF2-40B4-BE49-F238E27FC236}">
                <a16:creationId xmlns:a16="http://schemas.microsoft.com/office/drawing/2014/main" id="{1A134BE8-0BA3-4A4E-8C07-9127207B8A2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0219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200" fill="hold">
                                          <p:stCondLst>
                                            <p:cond delay="0"/>
                                          </p:stCondLst>
                                        </p:cTn>
                                        <p:tgtEl>
                                          <p:spTgt spid="25"/>
                                        </p:tgtEl>
                                        <p:attrNameLst>
                                          <p:attrName>r</p:attrName>
                                        </p:attrNameLst>
                                      </p:cBhvr>
                                    </p:animRot>
                                    <p:animRot by="-240000">
                                      <p:cBhvr>
                                        <p:cTn id="7" dur="400" fill="hold">
                                          <p:stCondLst>
                                            <p:cond delay="400"/>
                                          </p:stCondLst>
                                        </p:cTn>
                                        <p:tgtEl>
                                          <p:spTgt spid="25"/>
                                        </p:tgtEl>
                                        <p:attrNameLst>
                                          <p:attrName>r</p:attrName>
                                        </p:attrNameLst>
                                      </p:cBhvr>
                                    </p:animRot>
                                    <p:animRot by="240000">
                                      <p:cBhvr>
                                        <p:cTn id="8" dur="400" fill="hold">
                                          <p:stCondLst>
                                            <p:cond delay="800"/>
                                          </p:stCondLst>
                                        </p:cTn>
                                        <p:tgtEl>
                                          <p:spTgt spid="25"/>
                                        </p:tgtEl>
                                        <p:attrNameLst>
                                          <p:attrName>r</p:attrName>
                                        </p:attrNameLst>
                                      </p:cBhvr>
                                    </p:animRot>
                                    <p:animRot by="-240000">
                                      <p:cBhvr>
                                        <p:cTn id="9" dur="400" fill="hold">
                                          <p:stCondLst>
                                            <p:cond delay="1200"/>
                                          </p:stCondLst>
                                        </p:cTn>
                                        <p:tgtEl>
                                          <p:spTgt spid="25"/>
                                        </p:tgtEl>
                                        <p:attrNameLst>
                                          <p:attrName>r</p:attrName>
                                        </p:attrNameLst>
                                      </p:cBhvr>
                                    </p:animRot>
                                    <p:animRot by="120000">
                                      <p:cBhvr>
                                        <p:cTn id="10" dur="400" fill="hold">
                                          <p:stCondLst>
                                            <p:cond delay="1600"/>
                                          </p:stCondLst>
                                        </p:cTn>
                                        <p:tgtEl>
                                          <p:spTgt spid="25"/>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27"/>
                                        </p:tgtEl>
                                        <p:attrNameLst>
                                          <p:attrName>r</p:attrName>
                                        </p:attrNameLst>
                                      </p:cBhvr>
                                    </p:animRot>
                                    <p:animRot by="-240000">
                                      <p:cBhvr>
                                        <p:cTn id="13" dur="400" fill="hold">
                                          <p:stCondLst>
                                            <p:cond delay="400"/>
                                          </p:stCondLst>
                                        </p:cTn>
                                        <p:tgtEl>
                                          <p:spTgt spid="27"/>
                                        </p:tgtEl>
                                        <p:attrNameLst>
                                          <p:attrName>r</p:attrName>
                                        </p:attrNameLst>
                                      </p:cBhvr>
                                    </p:animRot>
                                    <p:animRot by="240000">
                                      <p:cBhvr>
                                        <p:cTn id="14" dur="400" fill="hold">
                                          <p:stCondLst>
                                            <p:cond delay="800"/>
                                          </p:stCondLst>
                                        </p:cTn>
                                        <p:tgtEl>
                                          <p:spTgt spid="27"/>
                                        </p:tgtEl>
                                        <p:attrNameLst>
                                          <p:attrName>r</p:attrName>
                                        </p:attrNameLst>
                                      </p:cBhvr>
                                    </p:animRot>
                                    <p:animRot by="-240000">
                                      <p:cBhvr>
                                        <p:cTn id="15" dur="400" fill="hold">
                                          <p:stCondLst>
                                            <p:cond delay="1200"/>
                                          </p:stCondLst>
                                        </p:cTn>
                                        <p:tgtEl>
                                          <p:spTgt spid="27"/>
                                        </p:tgtEl>
                                        <p:attrNameLst>
                                          <p:attrName>r</p:attrName>
                                        </p:attrNameLst>
                                      </p:cBhvr>
                                    </p:animRot>
                                    <p:animRot by="120000">
                                      <p:cBhvr>
                                        <p:cTn id="16" dur="400" fill="hold">
                                          <p:stCondLst>
                                            <p:cond delay="1600"/>
                                          </p:stCondLst>
                                        </p:cTn>
                                        <p:tgtEl>
                                          <p:spTgt spid="27"/>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26"/>
                                        </p:tgtEl>
                                        <p:attrNameLst>
                                          <p:attrName>r</p:attrName>
                                        </p:attrNameLst>
                                      </p:cBhvr>
                                    </p:animRot>
                                    <p:animRot by="-240000">
                                      <p:cBhvr>
                                        <p:cTn id="19" dur="400" fill="hold">
                                          <p:stCondLst>
                                            <p:cond delay="400"/>
                                          </p:stCondLst>
                                        </p:cTn>
                                        <p:tgtEl>
                                          <p:spTgt spid="26"/>
                                        </p:tgtEl>
                                        <p:attrNameLst>
                                          <p:attrName>r</p:attrName>
                                        </p:attrNameLst>
                                      </p:cBhvr>
                                    </p:animRot>
                                    <p:animRot by="240000">
                                      <p:cBhvr>
                                        <p:cTn id="20" dur="400" fill="hold">
                                          <p:stCondLst>
                                            <p:cond delay="800"/>
                                          </p:stCondLst>
                                        </p:cTn>
                                        <p:tgtEl>
                                          <p:spTgt spid="26"/>
                                        </p:tgtEl>
                                        <p:attrNameLst>
                                          <p:attrName>r</p:attrName>
                                        </p:attrNameLst>
                                      </p:cBhvr>
                                    </p:animRot>
                                    <p:animRot by="-240000">
                                      <p:cBhvr>
                                        <p:cTn id="21" dur="400" fill="hold">
                                          <p:stCondLst>
                                            <p:cond delay="1200"/>
                                          </p:stCondLst>
                                        </p:cTn>
                                        <p:tgtEl>
                                          <p:spTgt spid="26"/>
                                        </p:tgtEl>
                                        <p:attrNameLst>
                                          <p:attrName>r</p:attrName>
                                        </p:attrNameLst>
                                      </p:cBhvr>
                                    </p:animRot>
                                    <p:animRot by="120000">
                                      <p:cBhvr>
                                        <p:cTn id="22" dur="400" fill="hold">
                                          <p:stCondLst>
                                            <p:cond delay="1600"/>
                                          </p:stCondLst>
                                        </p:cTn>
                                        <p:tgtEl>
                                          <p:spTgt spid="26"/>
                                        </p:tgtEl>
                                        <p:attrNameLst>
                                          <p:attrName>r</p:attrName>
                                        </p:attrNameLst>
                                      </p:cBhvr>
                                    </p:animRo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5F843-DA41-CAC2-2DBE-427CB2E0B71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22E1E46-65EB-66FD-E30F-1D3A2FF3B6BD}"/>
              </a:ext>
            </a:extLst>
          </p:cNvPr>
          <p:cNvPicPr>
            <a:picLocks noChangeAspect="1"/>
          </p:cNvPicPr>
          <p:nvPr/>
        </p:nvPicPr>
        <p:blipFill>
          <a:blip r:embed="rId3"/>
          <a:stretch>
            <a:fillRect/>
          </a:stretch>
        </p:blipFill>
        <p:spPr>
          <a:xfrm>
            <a:off x="5580838" y="3520617"/>
            <a:ext cx="4076734" cy="2818842"/>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33C7F89D-6C96-C7F6-3DF9-ACF6C087B15A}"/>
              </a:ext>
            </a:extLst>
          </p:cNvPr>
          <p:cNvPicPr>
            <a:picLocks noChangeAspect="1"/>
          </p:cNvPicPr>
          <p:nvPr/>
        </p:nvPicPr>
        <p:blipFill>
          <a:blip r:embed="rId4"/>
          <a:stretch>
            <a:fillRect/>
          </a:stretch>
        </p:blipFill>
        <p:spPr>
          <a:xfrm rot="636960">
            <a:off x="7648017" y="424249"/>
            <a:ext cx="4019111" cy="499518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1088CBB-7144-9FA3-15C9-C2A236929FC2}"/>
              </a:ext>
            </a:extLst>
          </p:cNvPr>
          <p:cNvSpPr>
            <a:spLocks noGrp="1"/>
          </p:cNvSpPr>
          <p:nvPr>
            <p:ph type="title"/>
          </p:nvPr>
        </p:nvSpPr>
        <p:spPr>
          <a:xfrm>
            <a:off x="588262" y="585216"/>
            <a:ext cx="4381447" cy="307777"/>
          </a:xfrm>
        </p:spPr>
        <p:txBody>
          <a:bodyPr/>
          <a:lstStyle/>
          <a:p>
            <a:r>
              <a:rPr lang="en-US"/>
              <a:t>Campaign: Flex your Copilot habit</a:t>
            </a:r>
          </a:p>
        </p:txBody>
      </p:sp>
      <p:sp>
        <p:nvSpPr>
          <p:cNvPr id="8" name="Text Placeholder 4">
            <a:extLst>
              <a:ext uri="{FF2B5EF4-FFF2-40B4-BE49-F238E27FC236}">
                <a16:creationId xmlns:a16="http://schemas.microsoft.com/office/drawing/2014/main" id="{9EC473D6-30E3-5978-5C18-838A7984E3AD}"/>
              </a:ext>
            </a:extLst>
          </p:cNvPr>
          <p:cNvSpPr>
            <a:spLocks noGrp="1"/>
          </p:cNvSpPr>
          <p:nvPr>
            <p:ph type="body" sz="quarter" idx="12"/>
          </p:nvPr>
        </p:nvSpPr>
        <p:spPr>
          <a:xfrm>
            <a:off x="584199" y="1113159"/>
            <a:ext cx="4754880" cy="5170646"/>
          </a:xfrm>
        </p:spPr>
        <p:txBody>
          <a:bodyPr/>
          <a:lstStyle/>
          <a:p>
            <a:pPr marL="0" indent="0" fontAlgn="t">
              <a:buNone/>
            </a:pPr>
            <a:r>
              <a:rPr lang="en-US" sz="1600" b="1"/>
              <a:t>The idea</a:t>
            </a:r>
          </a:p>
          <a:p>
            <a:pPr marL="0" indent="0" fontAlgn="t">
              <a:buNone/>
            </a:pPr>
            <a:r>
              <a:rPr lang="en-US" sz="1400"/>
              <a:t>Adoption drops on Mondays and Fridays, so we bookend the week. Flex wraps it up with an AI tip they can use before they close their laptop.</a:t>
            </a:r>
          </a:p>
          <a:p>
            <a:pPr marL="0" indent="0" fontAlgn="t">
              <a:buNone/>
            </a:pPr>
            <a:r>
              <a:rPr lang="en-US" sz="1600" b="1"/>
              <a:t>"Did you know?" energy</a:t>
            </a:r>
          </a:p>
          <a:p>
            <a:pPr marL="0" indent="0" fontAlgn="t">
              <a:buNone/>
            </a:pPr>
            <a:r>
              <a:rPr lang="en-US" sz="1400"/>
              <a:t>Bite-sized, cute, and always current. We spotlight features people might have missed. No jargon, just: </a:t>
            </a:r>
            <a:r>
              <a:rPr lang="en-US" sz="1400" i="1"/>
              <a:t>hey, did you know you could do this?</a:t>
            </a:r>
            <a:endParaRPr lang="en-US" sz="1400"/>
          </a:p>
          <a:p>
            <a:pPr marL="0" indent="0" fontAlgn="t">
              <a:buNone/>
            </a:pPr>
            <a:r>
              <a:rPr lang="en-US" sz="1600" b="1"/>
              <a:t>How-to GIFs and videos do the heavy lifting</a:t>
            </a:r>
          </a:p>
          <a:p>
            <a:pPr marL="0" indent="0" fontAlgn="t">
              <a:buNone/>
            </a:pPr>
            <a:r>
              <a:rPr lang="en-US" sz="1400"/>
              <a:t>Show don't tell. A 10-second GIF of a feature in action is worth more than three paragraphs explaining it. </a:t>
            </a:r>
          </a:p>
          <a:p>
            <a:pPr marL="0" indent="0" fontAlgn="t">
              <a:buNone/>
            </a:pPr>
            <a:r>
              <a:rPr lang="en-US" sz="1600" b="1"/>
              <a:t>What people said</a:t>
            </a:r>
          </a:p>
          <a:p>
            <a:pPr marL="0" indent="0" fontAlgn="t">
              <a:buNone/>
            </a:pPr>
            <a:r>
              <a:rPr lang="en-US" sz="1400" i="1"/>
              <a:t>"I had no idea Copilot could do that.“, "This is exactly the kind of tip I needed today.“, I'll definitely give it a try too!!!”, “I just tried this, and it works great.”</a:t>
            </a:r>
            <a:endParaRPr lang="en-US" sz="1400"/>
          </a:p>
        </p:txBody>
      </p:sp>
      <p:pic>
        <p:nvPicPr>
          <p:cNvPr id="6" name="Picture 5" descr="A colorful paper cut out of a arm. Text says Build your Copilot Muscle every day. aka.ms/CopilotMuscle">
            <a:extLst>
              <a:ext uri="{FF2B5EF4-FFF2-40B4-BE49-F238E27FC236}">
                <a16:creationId xmlns:a16="http://schemas.microsoft.com/office/drawing/2014/main" id="{E303390B-0586-18DF-A75B-481AB6CDA9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80838" y="567641"/>
            <a:ext cx="2482121" cy="2482121"/>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F538FBE-0CAC-A9E9-E4DD-0A6020993C02}"/>
              </a:ext>
            </a:extLst>
          </p:cNvPr>
          <p:cNvPicPr>
            <a:picLocks noChangeAspect="1"/>
          </p:cNvPicPr>
          <p:nvPr/>
        </p:nvPicPr>
        <p:blipFill>
          <a:blip r:embed="rId6"/>
          <a:stretch>
            <a:fillRect/>
          </a:stretch>
        </p:blipFill>
        <p:spPr>
          <a:xfrm>
            <a:off x="8911268" y="4052138"/>
            <a:ext cx="2979941" cy="25573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477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7F2FF-FB68-D0F9-B96E-10591D344A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8BD362-074F-3253-AE5C-F626A4FE1628}"/>
              </a:ext>
            </a:extLst>
          </p:cNvPr>
          <p:cNvSpPr>
            <a:spLocks noGrp="1"/>
          </p:cNvSpPr>
          <p:nvPr>
            <p:ph type="title"/>
          </p:nvPr>
        </p:nvSpPr>
        <p:spPr>
          <a:xfrm>
            <a:off x="588262" y="585216"/>
            <a:ext cx="4377028" cy="307777"/>
          </a:xfrm>
        </p:spPr>
        <p:txBody>
          <a:bodyPr/>
          <a:lstStyle/>
          <a:p>
            <a:r>
              <a:rPr lang="en-US"/>
              <a:t>Campaign: Copilot + New Outlook</a:t>
            </a:r>
          </a:p>
        </p:txBody>
      </p:sp>
      <p:sp>
        <p:nvSpPr>
          <p:cNvPr id="8" name="Text Placeholder 4">
            <a:extLst>
              <a:ext uri="{FF2B5EF4-FFF2-40B4-BE49-F238E27FC236}">
                <a16:creationId xmlns:a16="http://schemas.microsoft.com/office/drawing/2014/main" id="{44DE8715-A476-D9DD-CFE6-4931EA7E148A}"/>
              </a:ext>
            </a:extLst>
          </p:cNvPr>
          <p:cNvSpPr>
            <a:spLocks noGrp="1"/>
          </p:cNvSpPr>
          <p:nvPr>
            <p:ph type="body" sz="quarter" idx="12"/>
          </p:nvPr>
        </p:nvSpPr>
        <p:spPr>
          <a:xfrm>
            <a:off x="584201" y="1113159"/>
            <a:ext cx="4754880" cy="5401479"/>
          </a:xfrm>
        </p:spPr>
        <p:txBody>
          <a:bodyPr/>
          <a:lstStyle/>
          <a:p>
            <a:pPr marL="0" indent="0" fontAlgn="t">
              <a:buNone/>
            </a:pPr>
            <a:r>
              <a:rPr lang="en-US" sz="1600" b="1"/>
              <a:t>The idea</a:t>
            </a:r>
          </a:p>
          <a:p>
            <a:pPr marL="0" indent="0" fontAlgn="t">
              <a:buNone/>
            </a:pPr>
            <a:r>
              <a:rPr lang="en-US" sz="1400"/>
              <a:t>Instead of "hey, switch to New Outlook," we showed people what was in it for them, one Copilot feature at a time.</a:t>
            </a:r>
          </a:p>
          <a:p>
            <a:pPr marL="0" indent="0" fontAlgn="t">
              <a:buNone/>
            </a:pPr>
            <a:r>
              <a:rPr lang="en-US" sz="1600" b="1"/>
              <a:t>Every feature got its own moment</a:t>
            </a:r>
          </a:p>
          <a:p>
            <a:pPr marL="0" indent="0" fontAlgn="t">
              <a:buNone/>
            </a:pPr>
            <a:r>
              <a:rPr lang="en-US" sz="1400"/>
              <a:t>Each post one was a standalone tip, not a product tutorial.</a:t>
            </a:r>
          </a:p>
          <a:p>
            <a:pPr marL="0" indent="0" fontAlgn="t">
              <a:buNone/>
            </a:pPr>
            <a:r>
              <a:rPr lang="en-US" sz="1600" b="1"/>
              <a:t>Like a text from a friend, not a feature promo </a:t>
            </a:r>
          </a:p>
          <a:p>
            <a:pPr marL="0" indent="0" fontAlgn="t">
              <a:buNone/>
            </a:pPr>
            <a:r>
              <a:rPr lang="en-US" sz="1400"/>
              <a:t>Cute headlines, short how-</a:t>
            </a:r>
            <a:r>
              <a:rPr lang="en-US" sz="1400" err="1"/>
              <a:t>tos</a:t>
            </a:r>
            <a:r>
              <a:rPr lang="en-US" sz="1400"/>
              <a:t>, bold copy that made people stop scrolling. </a:t>
            </a:r>
          </a:p>
          <a:p>
            <a:pPr marL="0" indent="0" fontAlgn="t">
              <a:buNone/>
            </a:pPr>
            <a:r>
              <a:rPr lang="en-US" sz="1600" b="1"/>
              <a:t>We made every post a complete mini how-to</a:t>
            </a:r>
            <a:r>
              <a:rPr lang="en-US" sz="1600"/>
              <a:t> — </a:t>
            </a:r>
            <a:r>
              <a:rPr lang="en-US" sz="1400"/>
              <a:t>Since you can't deep-link directly into Outlook, we put everything right there in the post. Read it, try it, done. No clicking required. </a:t>
            </a:r>
          </a:p>
          <a:p>
            <a:pPr marL="0" indent="0" fontAlgn="t">
              <a:buNone/>
            </a:pPr>
            <a:r>
              <a:rPr lang="en-US" sz="1600" b="1"/>
              <a:t>What people said</a:t>
            </a:r>
          </a:p>
          <a:p>
            <a:pPr marL="0" indent="0" fontAlgn="t">
              <a:buNone/>
            </a:pPr>
            <a:r>
              <a:rPr lang="en-US" sz="1400" i="1"/>
              <a:t>"Outlook search just got a MILLION times better!!!!“, “This post wins for the day.”, “I have been serving copilot written emails for more than 8 months now ... love this feature :)”</a:t>
            </a:r>
          </a:p>
        </p:txBody>
      </p:sp>
      <p:pic>
        <p:nvPicPr>
          <p:cNvPr id="10" name="Picture 9">
            <a:extLst>
              <a:ext uri="{FF2B5EF4-FFF2-40B4-BE49-F238E27FC236}">
                <a16:creationId xmlns:a16="http://schemas.microsoft.com/office/drawing/2014/main" id="{50BCE470-E5E6-B92C-05A6-C8C8E37E1E0F}"/>
              </a:ext>
            </a:extLst>
          </p:cNvPr>
          <p:cNvPicPr>
            <a:picLocks noChangeAspect="1"/>
          </p:cNvPicPr>
          <p:nvPr/>
        </p:nvPicPr>
        <p:blipFill>
          <a:blip r:embed="rId3"/>
          <a:stretch>
            <a:fillRect/>
          </a:stretch>
        </p:blipFill>
        <p:spPr>
          <a:xfrm>
            <a:off x="7238943" y="266820"/>
            <a:ext cx="4589694" cy="4545325"/>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D592315-015E-ED74-37C3-8579AFBB787C}"/>
              </a:ext>
            </a:extLst>
          </p:cNvPr>
          <p:cNvPicPr>
            <a:picLocks noChangeAspect="1"/>
          </p:cNvPicPr>
          <p:nvPr/>
        </p:nvPicPr>
        <p:blipFill>
          <a:blip r:embed="rId4"/>
          <a:stretch>
            <a:fillRect/>
          </a:stretch>
        </p:blipFill>
        <p:spPr>
          <a:xfrm>
            <a:off x="5710292" y="4172586"/>
            <a:ext cx="4298043" cy="2418594"/>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DA327ADB-9752-23C0-4999-23F2DB8C1440}"/>
              </a:ext>
            </a:extLst>
          </p:cNvPr>
          <p:cNvPicPr>
            <a:picLocks noChangeAspect="1"/>
          </p:cNvPicPr>
          <p:nvPr/>
        </p:nvPicPr>
        <p:blipFill>
          <a:blip r:embed="rId5"/>
          <a:stretch>
            <a:fillRect/>
          </a:stretch>
        </p:blipFill>
        <p:spPr>
          <a:xfrm>
            <a:off x="5900429" y="1705697"/>
            <a:ext cx="1623777" cy="1623777"/>
          </a:xfrm>
          <a:prstGeom prst="rect">
            <a:avLst/>
          </a:prstGeom>
        </p:spPr>
      </p:pic>
    </p:spTree>
    <p:extLst>
      <p:ext uri="{BB962C8B-B14F-4D97-AF65-F5344CB8AC3E}">
        <p14:creationId xmlns:p14="http://schemas.microsoft.com/office/powerpoint/2010/main" val="139736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ACE82-8B1F-CA3D-D89F-BC79425CB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C4FD2-E9DC-2718-49A5-56FEE2296C42}"/>
              </a:ext>
            </a:extLst>
          </p:cNvPr>
          <p:cNvSpPr>
            <a:spLocks noGrp="1"/>
          </p:cNvSpPr>
          <p:nvPr>
            <p:ph type="title"/>
          </p:nvPr>
        </p:nvSpPr>
        <p:spPr>
          <a:xfrm>
            <a:off x="588262" y="585216"/>
            <a:ext cx="5155313" cy="307777"/>
          </a:xfrm>
        </p:spPr>
        <p:txBody>
          <a:bodyPr/>
          <a:lstStyle/>
          <a:p>
            <a:r>
              <a:rPr lang="en-US"/>
              <a:t>Campaign: The unofficial Energy Vampires field guide</a:t>
            </a:r>
          </a:p>
        </p:txBody>
      </p:sp>
      <p:sp>
        <p:nvSpPr>
          <p:cNvPr id="8" name="Text Placeholder 4">
            <a:extLst>
              <a:ext uri="{FF2B5EF4-FFF2-40B4-BE49-F238E27FC236}">
                <a16:creationId xmlns:a16="http://schemas.microsoft.com/office/drawing/2014/main" id="{A5A03B9F-4F39-2610-383C-0F6BA6CB550F}"/>
              </a:ext>
            </a:extLst>
          </p:cNvPr>
          <p:cNvSpPr>
            <a:spLocks noGrp="1"/>
          </p:cNvSpPr>
          <p:nvPr>
            <p:ph type="body" sz="quarter" idx="12"/>
          </p:nvPr>
        </p:nvSpPr>
        <p:spPr>
          <a:xfrm>
            <a:off x="584199" y="1343025"/>
            <a:ext cx="4754880" cy="5078313"/>
          </a:xfrm>
        </p:spPr>
        <p:txBody>
          <a:bodyPr/>
          <a:lstStyle/>
          <a:p>
            <a:pPr marL="0" indent="0" fontAlgn="t">
              <a:buNone/>
            </a:pPr>
            <a:r>
              <a:rPr lang="en-US" sz="1600" b="1"/>
              <a:t>The idea</a:t>
            </a:r>
          </a:p>
          <a:p>
            <a:pPr marL="0" indent="0" fontAlgn="t">
              <a:buNone/>
            </a:pPr>
            <a:r>
              <a:rPr lang="en-US" sz="1400"/>
              <a:t>Every job has tasks that quietly bleed you dry. </a:t>
            </a:r>
          </a:p>
          <a:p>
            <a:pPr marL="0" indent="0" fontAlgn="t">
              <a:buNone/>
            </a:pPr>
            <a:r>
              <a:rPr lang="en-US" sz="1600" b="1"/>
              <a:t>We introduced five notorious “Energy Vampires” </a:t>
            </a:r>
            <a:r>
              <a:rPr lang="en-US" sz="1400"/>
              <a:t>Deja-vu tasks on repeat (think TPS reports).</a:t>
            </a:r>
          </a:p>
          <a:p>
            <a:pPr marL="0" indent="0" fontAlgn="t">
              <a:buNone/>
            </a:pPr>
            <a:r>
              <a:rPr lang="en-US" sz="1600" b="1"/>
              <a:t>Each vampire got a Copilot repellent</a:t>
            </a:r>
          </a:p>
          <a:p>
            <a:pPr marL="0" indent="0" fontAlgn="t">
              <a:buNone/>
            </a:pPr>
            <a:r>
              <a:rPr lang="en-US" sz="1400"/>
              <a:t>Not a feature announcement, a practical how-to guide. Garlic optional. Copilot recommended.</a:t>
            </a:r>
          </a:p>
          <a:p>
            <a:pPr marL="0" indent="0" fontAlgn="t">
              <a:buNone/>
            </a:pPr>
            <a:r>
              <a:rPr lang="en-US" sz="1600" b="1"/>
              <a:t>The tone was the whole point</a:t>
            </a:r>
          </a:p>
          <a:p>
            <a:pPr marL="0" indent="0" fontAlgn="t">
              <a:buNone/>
            </a:pPr>
            <a:r>
              <a:rPr lang="en-US" sz="1400"/>
              <a:t>We were acknowledging the pain. The blog reads like a friend who gets it. </a:t>
            </a:r>
            <a:r>
              <a:rPr lang="en-US" sz="1400" i="1"/>
              <a:t>"Metrics reports are a special circle of work hell. </a:t>
            </a:r>
            <a:r>
              <a:rPr lang="en-US" sz="1400"/>
              <a:t>That kind of honesty is what makes people click.</a:t>
            </a:r>
          </a:p>
          <a:p>
            <a:pPr marL="0" indent="0" fontAlgn="t">
              <a:buNone/>
            </a:pPr>
            <a:r>
              <a:rPr lang="en-US" sz="1600" b="1"/>
              <a:t>What people said</a:t>
            </a:r>
          </a:p>
          <a:p>
            <a:pPr marL="0" indent="0" fontAlgn="t">
              <a:buNone/>
            </a:pPr>
            <a:r>
              <a:rPr lang="en-US" sz="1400" i="1"/>
              <a:t>"Your Energy Vampires article is amazing, nice work!“, “I really loved how it was written in a fun and educational way.”, “I love the energy vampire promos, so good and relatable. Well done!" </a:t>
            </a:r>
          </a:p>
        </p:txBody>
      </p:sp>
      <p:pic>
        <p:nvPicPr>
          <p:cNvPr id="4" name="Picture 3">
            <a:extLst>
              <a:ext uri="{FF2B5EF4-FFF2-40B4-BE49-F238E27FC236}">
                <a16:creationId xmlns:a16="http://schemas.microsoft.com/office/drawing/2014/main" id="{22436CBE-CD40-5F23-29E8-7B790D4FBE8E}"/>
              </a:ext>
            </a:extLst>
          </p:cNvPr>
          <p:cNvPicPr>
            <a:picLocks noChangeAspect="1"/>
          </p:cNvPicPr>
          <p:nvPr/>
        </p:nvPicPr>
        <p:blipFill>
          <a:blip r:embed="rId3"/>
          <a:stretch>
            <a:fillRect/>
          </a:stretch>
        </p:blipFill>
        <p:spPr>
          <a:xfrm>
            <a:off x="5580537" y="436489"/>
            <a:ext cx="3858764" cy="3445692"/>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ADC642B-48B0-EBF0-21BE-B9FD3E5A159A}"/>
              </a:ext>
            </a:extLst>
          </p:cNvPr>
          <p:cNvPicPr>
            <a:picLocks noChangeAspect="1"/>
          </p:cNvPicPr>
          <p:nvPr/>
        </p:nvPicPr>
        <p:blipFill>
          <a:blip r:embed="rId4"/>
          <a:stretch>
            <a:fillRect/>
          </a:stretch>
        </p:blipFill>
        <p:spPr>
          <a:xfrm rot="687935">
            <a:off x="8457603" y="1362449"/>
            <a:ext cx="3306481" cy="4133101"/>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2D3C3CDB-8BBD-3645-9448-42E8B4D9895A}"/>
              </a:ext>
            </a:extLst>
          </p:cNvPr>
          <p:cNvPicPr>
            <a:picLocks noChangeAspect="1"/>
          </p:cNvPicPr>
          <p:nvPr/>
        </p:nvPicPr>
        <p:blipFill>
          <a:blip r:embed="rId5"/>
          <a:stretch>
            <a:fillRect/>
          </a:stretch>
        </p:blipFill>
        <p:spPr>
          <a:xfrm>
            <a:off x="6010622" y="4198250"/>
            <a:ext cx="4238609" cy="25448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964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728D-84E5-9323-44B3-91465D32D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C8BFC-B94B-3107-4D58-F995BED1C3D5}"/>
              </a:ext>
            </a:extLst>
          </p:cNvPr>
          <p:cNvSpPr>
            <a:spLocks noGrp="1"/>
          </p:cNvSpPr>
          <p:nvPr>
            <p:ph type="title"/>
          </p:nvPr>
        </p:nvSpPr>
        <p:spPr>
          <a:xfrm>
            <a:off x="588262" y="585216"/>
            <a:ext cx="3955163" cy="307777"/>
          </a:xfrm>
        </p:spPr>
        <p:txBody>
          <a:bodyPr/>
          <a:lstStyle/>
          <a:p>
            <a:r>
              <a:rPr lang="en-US"/>
              <a:t>Campaign: Copilot prompt kit</a:t>
            </a:r>
          </a:p>
        </p:txBody>
      </p:sp>
      <p:sp>
        <p:nvSpPr>
          <p:cNvPr id="8" name="Text Placeholder 4">
            <a:extLst>
              <a:ext uri="{FF2B5EF4-FFF2-40B4-BE49-F238E27FC236}">
                <a16:creationId xmlns:a16="http://schemas.microsoft.com/office/drawing/2014/main" id="{9BB004E7-6E39-E42C-C99F-3FB661CDEB9A}"/>
              </a:ext>
            </a:extLst>
          </p:cNvPr>
          <p:cNvSpPr>
            <a:spLocks noGrp="1"/>
          </p:cNvSpPr>
          <p:nvPr>
            <p:ph type="body" sz="quarter" idx="12"/>
          </p:nvPr>
        </p:nvSpPr>
        <p:spPr>
          <a:xfrm>
            <a:off x="588262" y="1027434"/>
            <a:ext cx="4754880" cy="5678478"/>
          </a:xfrm>
        </p:spPr>
        <p:txBody>
          <a:bodyPr/>
          <a:lstStyle/>
          <a:p>
            <a:pPr marL="0" indent="0" fontAlgn="t">
              <a:buNone/>
            </a:pPr>
            <a:r>
              <a:rPr lang="en-US" sz="1600" b="1"/>
              <a:t>The idea</a:t>
            </a:r>
          </a:p>
          <a:p>
            <a:pPr marL="0" indent="0" fontAlgn="t">
              <a:buNone/>
            </a:pPr>
            <a:r>
              <a:rPr lang="en-US" sz="1400"/>
              <a:t>Not everyone knows how to prompt well and that's the actual barrier to daily Copilot use. So, we built a practical kit: curated prompts, feature cards, and agent guidance organized by task type so anyone can pick it up and get a quick win. </a:t>
            </a:r>
          </a:p>
          <a:p>
            <a:pPr marL="0" indent="0" fontAlgn="t">
              <a:buNone/>
            </a:pPr>
            <a:r>
              <a:rPr lang="en-US" sz="1600" b="1"/>
              <a:t>The football ⚽ kit metaphor </a:t>
            </a:r>
          </a:p>
          <a:p>
            <a:pPr marL="0" indent="0" fontAlgn="t">
              <a:buNone/>
            </a:pPr>
            <a:r>
              <a:rPr lang="en-US" sz="1400"/>
              <a:t>A kit is everything a player needs to perform. Your Copilot Prompt Kit works the same way: the full set of prompts and tools you need to win at work, all in one place. </a:t>
            </a:r>
          </a:p>
          <a:p>
            <a:pPr marL="0" indent="0" fontAlgn="t">
              <a:buNone/>
            </a:pPr>
            <a:r>
              <a:rPr lang="en-US" sz="1600" b="1"/>
              <a:t>The content was organized by task, not by feature</a:t>
            </a:r>
          </a:p>
          <a:p>
            <a:pPr marL="0" indent="0" fontAlgn="t">
              <a:buNone/>
            </a:pPr>
            <a:r>
              <a:rPr lang="en-US" sz="1400"/>
              <a:t>Six categories (Ask, Create, Summarize, Command, Analyze, Brainstorm) each paired with the right Copilot feature for maximum impact. The kit lives on SharePoint — always on, always searchable. </a:t>
            </a:r>
          </a:p>
          <a:p>
            <a:pPr marL="0" indent="0" fontAlgn="t">
              <a:buNone/>
            </a:pPr>
            <a:r>
              <a:rPr lang="en-US" sz="1600" b="1"/>
              <a:t>Targeted, not broadcast</a:t>
            </a:r>
          </a:p>
          <a:p>
            <a:pPr marL="0" indent="0" fontAlgn="t">
              <a:buNone/>
            </a:pPr>
            <a:r>
              <a:rPr lang="en-US" sz="1400"/>
              <a:t>Sent to employees using email and pop-up messages in Microsoft Teams. Focused reach, meaningful impact. </a:t>
            </a:r>
          </a:p>
        </p:txBody>
      </p:sp>
      <p:pic>
        <p:nvPicPr>
          <p:cNvPr id="5" name="Picture 4">
            <a:extLst>
              <a:ext uri="{FF2B5EF4-FFF2-40B4-BE49-F238E27FC236}">
                <a16:creationId xmlns:a16="http://schemas.microsoft.com/office/drawing/2014/main" id="{52466D81-5951-E364-ACEF-8C7AB66D20C9}"/>
              </a:ext>
            </a:extLst>
          </p:cNvPr>
          <p:cNvPicPr>
            <a:picLocks noChangeAspect="1"/>
          </p:cNvPicPr>
          <p:nvPr/>
        </p:nvPicPr>
        <p:blipFill>
          <a:blip r:embed="rId3"/>
          <a:srcRect l="35238" t="3390" r="32709" b="69914"/>
          <a:stretch>
            <a:fillRect/>
          </a:stretch>
        </p:blipFill>
        <p:spPr>
          <a:xfrm>
            <a:off x="9116051" y="4146982"/>
            <a:ext cx="2922965" cy="1905155"/>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D04A9F5-0F55-B9A9-94D0-7A1203552344}"/>
              </a:ext>
            </a:extLst>
          </p:cNvPr>
          <p:cNvPicPr>
            <a:picLocks noChangeAspect="1"/>
          </p:cNvPicPr>
          <p:nvPr/>
        </p:nvPicPr>
        <p:blipFill>
          <a:blip r:embed="rId4"/>
          <a:srcRect l="34778" t="2563" r="34661" b="73470"/>
          <a:stretch>
            <a:fillRect/>
          </a:stretch>
        </p:blipFill>
        <p:spPr>
          <a:xfrm>
            <a:off x="7657569" y="5100733"/>
            <a:ext cx="2370339" cy="155708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1C1F253A-F295-FBC3-845A-D38B03FA66DC}"/>
              </a:ext>
            </a:extLst>
          </p:cNvPr>
          <p:cNvPicPr>
            <a:picLocks noChangeAspect="1"/>
          </p:cNvPicPr>
          <p:nvPr/>
        </p:nvPicPr>
        <p:blipFill>
          <a:blip r:embed="rId5"/>
          <a:stretch>
            <a:fillRect/>
          </a:stretch>
        </p:blipFill>
        <p:spPr>
          <a:xfrm>
            <a:off x="5531631" y="320023"/>
            <a:ext cx="5045902" cy="3350084"/>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508FF82D-AA8A-6DC9-06AC-D03C77A5CF3E}"/>
              </a:ext>
            </a:extLst>
          </p:cNvPr>
          <p:cNvPicPr>
            <a:picLocks noChangeAspect="1"/>
          </p:cNvPicPr>
          <p:nvPr/>
        </p:nvPicPr>
        <p:blipFill>
          <a:blip r:embed="rId6"/>
          <a:srcRect l="49313"/>
          <a:stretch>
            <a:fillRect/>
          </a:stretch>
        </p:blipFill>
        <p:spPr>
          <a:xfrm rot="638298">
            <a:off x="9984166" y="2066971"/>
            <a:ext cx="1798364" cy="2125802"/>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60E9026-20BC-CCA0-2CFF-5E5BDBECAD4F}"/>
              </a:ext>
            </a:extLst>
          </p:cNvPr>
          <p:cNvPicPr>
            <a:picLocks noChangeAspect="1"/>
          </p:cNvPicPr>
          <p:nvPr/>
        </p:nvPicPr>
        <p:blipFill>
          <a:blip r:embed="rId6"/>
          <a:srcRect r="50870"/>
          <a:stretch>
            <a:fillRect/>
          </a:stretch>
        </p:blipFill>
        <p:spPr>
          <a:xfrm rot="20998727">
            <a:off x="5670329" y="3600209"/>
            <a:ext cx="2081494" cy="253844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09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A728D-84E5-9323-44B3-91465D32D5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1C8BFC-B94B-3107-4D58-F995BED1C3D5}"/>
              </a:ext>
            </a:extLst>
          </p:cNvPr>
          <p:cNvSpPr>
            <a:spLocks noGrp="1"/>
          </p:cNvSpPr>
          <p:nvPr>
            <p:ph type="title"/>
          </p:nvPr>
        </p:nvSpPr>
        <p:spPr>
          <a:xfrm>
            <a:off x="588262" y="585216"/>
            <a:ext cx="4974338" cy="307777"/>
          </a:xfrm>
        </p:spPr>
        <p:txBody>
          <a:bodyPr>
            <a:normAutofit/>
          </a:bodyPr>
          <a:lstStyle/>
          <a:p>
            <a:r>
              <a:rPr lang="en-US"/>
              <a:t>Campaign: How to coach your agent</a:t>
            </a:r>
          </a:p>
        </p:txBody>
      </p:sp>
      <p:sp>
        <p:nvSpPr>
          <p:cNvPr id="8" name="Text Placeholder 4">
            <a:extLst>
              <a:ext uri="{FF2B5EF4-FFF2-40B4-BE49-F238E27FC236}">
                <a16:creationId xmlns:a16="http://schemas.microsoft.com/office/drawing/2014/main" id="{9BB004E7-6E39-E42C-C99F-3FB661CDEB9A}"/>
              </a:ext>
            </a:extLst>
          </p:cNvPr>
          <p:cNvSpPr>
            <a:spLocks noGrp="1"/>
          </p:cNvSpPr>
          <p:nvPr>
            <p:ph type="body" sz="quarter" idx="12"/>
          </p:nvPr>
        </p:nvSpPr>
        <p:spPr>
          <a:xfrm>
            <a:off x="584200" y="1113159"/>
            <a:ext cx="4754880" cy="5539978"/>
          </a:xfrm>
        </p:spPr>
        <p:txBody>
          <a:bodyPr>
            <a:noAutofit/>
          </a:bodyPr>
          <a:lstStyle/>
          <a:p>
            <a:pPr marL="0" indent="0" fontAlgn="t">
              <a:buNone/>
            </a:pPr>
            <a:r>
              <a:rPr lang="en-US" sz="1600" b="1"/>
              <a:t>The idea</a:t>
            </a:r>
          </a:p>
          <a:p>
            <a:pPr marL="0" indent="0" fontAlgn="t">
              <a:buNone/>
            </a:pPr>
            <a:r>
              <a:rPr lang="en-US" sz="1400"/>
              <a:t>Agents were having a moment but building one could feel intimidating. A multi-phase campaign was made to demystify agent-building and make it feel approachable, fun, and genuinely doable. </a:t>
            </a:r>
          </a:p>
          <a:p>
            <a:pPr marL="0" indent="0" fontAlgn="t">
              <a:buNone/>
            </a:pPr>
            <a:r>
              <a:rPr lang="en-US" sz="1600" b="1"/>
              <a:t>The campaign ran in phases, each one building on the last:</a:t>
            </a:r>
          </a:p>
          <a:p>
            <a:pPr marL="285750" indent="-285750" fontAlgn="t">
              <a:buFont typeface="Arial" panose="020B0604020202020204" pitchFamily="34" charset="0"/>
              <a:buChar char="•"/>
            </a:pPr>
            <a:r>
              <a:rPr lang="en-US" sz="1400" b="1"/>
              <a:t>Ideation </a:t>
            </a:r>
            <a:r>
              <a:rPr lang="en-US" sz="1400"/>
              <a:t>—</a:t>
            </a:r>
            <a:r>
              <a:rPr lang="en-US" sz="1400" b="1"/>
              <a:t> </a:t>
            </a:r>
            <a:r>
              <a:rPr lang="en-US" sz="1400"/>
              <a:t>Not sure what agent to build? Promos to introduce an agent that brainstorms with you. </a:t>
            </a:r>
          </a:p>
          <a:p>
            <a:pPr marL="285750" indent="-285750" fontAlgn="t">
              <a:buFont typeface="Arial" panose="020B0604020202020204" pitchFamily="34" charset="0"/>
              <a:buChar char="•"/>
            </a:pPr>
            <a:r>
              <a:rPr lang="en-US" sz="1400" b="1"/>
              <a:t>Refining </a:t>
            </a:r>
            <a:r>
              <a:rPr lang="en-US" sz="1400"/>
              <a:t>—</a:t>
            </a:r>
            <a:r>
              <a:rPr lang="en-US" sz="1400" b="1"/>
              <a:t> </a:t>
            </a:r>
            <a:r>
              <a:rPr lang="en-US" sz="1400"/>
              <a:t>Promos of an agent that acts as your partner and coach when building a new agent. </a:t>
            </a:r>
          </a:p>
          <a:p>
            <a:pPr marL="285750" indent="-285750" fontAlgn="t">
              <a:buFont typeface="Arial" panose="020B0604020202020204" pitchFamily="34" charset="0"/>
              <a:buChar char="•"/>
            </a:pPr>
            <a:r>
              <a:rPr lang="en-US" sz="1400" b="1"/>
              <a:t>Building</a:t>
            </a:r>
            <a:r>
              <a:rPr lang="en-US" sz="1400"/>
              <a:t> — Awareness of tools to help build and launch.</a:t>
            </a:r>
          </a:p>
          <a:p>
            <a:pPr marL="0" indent="0" fontAlgn="t">
              <a:buNone/>
            </a:pPr>
            <a:r>
              <a:rPr lang="en-US" sz="1600" b="1"/>
              <a:t>What people said</a:t>
            </a:r>
          </a:p>
          <a:p>
            <a:pPr marL="0" indent="0" fontAlgn="t">
              <a:buNone/>
            </a:pPr>
            <a:r>
              <a:rPr lang="en-US" sz="1400"/>
              <a:t>“Awesome!”, “Looking forward to putting these to use. Thank you!”, “Love the mascot, giving off "Toothless" vibes :)”.</a:t>
            </a:r>
          </a:p>
        </p:txBody>
      </p:sp>
      <p:pic>
        <p:nvPicPr>
          <p:cNvPr id="4" name="Picture 3">
            <a:extLst>
              <a:ext uri="{FF2B5EF4-FFF2-40B4-BE49-F238E27FC236}">
                <a16:creationId xmlns:a16="http://schemas.microsoft.com/office/drawing/2014/main" id="{E12C8FD7-8143-1CAE-595B-7A3ABCB76719}"/>
              </a:ext>
            </a:extLst>
          </p:cNvPr>
          <p:cNvPicPr>
            <a:picLocks noChangeAspect="1"/>
          </p:cNvPicPr>
          <p:nvPr/>
        </p:nvPicPr>
        <p:blipFill>
          <a:blip r:embed="rId3"/>
          <a:stretch>
            <a:fillRect/>
          </a:stretch>
        </p:blipFill>
        <p:spPr>
          <a:xfrm>
            <a:off x="5562600" y="1213257"/>
            <a:ext cx="4365860" cy="4377580"/>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DEDC4907-56B5-AACC-C162-281BFE6FAB5F}"/>
              </a:ext>
            </a:extLst>
          </p:cNvPr>
          <p:cNvPicPr>
            <a:picLocks noChangeAspect="1"/>
          </p:cNvPicPr>
          <p:nvPr/>
        </p:nvPicPr>
        <p:blipFill>
          <a:blip r:embed="rId4"/>
          <a:stretch>
            <a:fillRect/>
          </a:stretch>
        </p:blipFill>
        <p:spPr>
          <a:xfrm>
            <a:off x="8439150" y="216345"/>
            <a:ext cx="3571028" cy="199382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827884E9-FDCE-F743-A88D-809C2389CCB6}"/>
              </a:ext>
            </a:extLst>
          </p:cNvPr>
          <p:cNvPicPr>
            <a:picLocks noChangeAspect="1"/>
          </p:cNvPicPr>
          <p:nvPr/>
        </p:nvPicPr>
        <p:blipFill>
          <a:blip r:embed="rId5"/>
          <a:stretch>
            <a:fillRect/>
          </a:stretch>
        </p:blipFill>
        <p:spPr>
          <a:xfrm>
            <a:off x="8032040" y="4432010"/>
            <a:ext cx="3978138" cy="2221127"/>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6C31A37-D79E-F1F4-960F-CF6693A18023}"/>
              </a:ext>
            </a:extLst>
          </p:cNvPr>
          <p:cNvPicPr>
            <a:picLocks noChangeAspect="1"/>
          </p:cNvPicPr>
          <p:nvPr/>
        </p:nvPicPr>
        <p:blipFill>
          <a:blip r:embed="rId6"/>
          <a:stretch>
            <a:fillRect/>
          </a:stretch>
        </p:blipFill>
        <p:spPr>
          <a:xfrm rot="482436">
            <a:off x="9110697" y="2847778"/>
            <a:ext cx="2674831" cy="14934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018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5A0CC-2842-5E2A-0A15-0649912EDA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FCDB6E-C888-C9FC-7AE4-FCA5EC0EEFAF}"/>
              </a:ext>
            </a:extLst>
          </p:cNvPr>
          <p:cNvSpPr>
            <a:spLocks noGrp="1"/>
          </p:cNvSpPr>
          <p:nvPr>
            <p:ph type="title"/>
          </p:nvPr>
        </p:nvSpPr>
        <p:spPr>
          <a:xfrm>
            <a:off x="588262" y="585216"/>
            <a:ext cx="6231638" cy="307777"/>
          </a:xfrm>
        </p:spPr>
        <p:txBody>
          <a:bodyPr/>
          <a:lstStyle/>
          <a:p>
            <a:r>
              <a:rPr lang="en-US"/>
              <a:t>Newsletter: What’s Next in Copilot</a:t>
            </a:r>
          </a:p>
        </p:txBody>
      </p:sp>
      <p:sp>
        <p:nvSpPr>
          <p:cNvPr id="8" name="Text Placeholder 4">
            <a:extLst>
              <a:ext uri="{FF2B5EF4-FFF2-40B4-BE49-F238E27FC236}">
                <a16:creationId xmlns:a16="http://schemas.microsoft.com/office/drawing/2014/main" id="{45953A0C-724E-5685-285A-33BAD6351A70}"/>
              </a:ext>
            </a:extLst>
          </p:cNvPr>
          <p:cNvSpPr>
            <a:spLocks noGrp="1"/>
          </p:cNvSpPr>
          <p:nvPr>
            <p:ph type="body" sz="quarter" idx="12"/>
          </p:nvPr>
        </p:nvSpPr>
        <p:spPr>
          <a:xfrm>
            <a:off x="624074" y="960759"/>
            <a:ext cx="4754880" cy="5770811"/>
          </a:xfrm>
        </p:spPr>
        <p:txBody>
          <a:bodyPr/>
          <a:lstStyle/>
          <a:p>
            <a:pPr marL="0" indent="0" fontAlgn="t">
              <a:buNone/>
            </a:pPr>
            <a:r>
              <a:rPr lang="en-US" sz="1600" b="1"/>
              <a:t>The idea</a:t>
            </a:r>
          </a:p>
          <a:p>
            <a:pPr marL="0" indent="0" fontAlgn="t">
              <a:buNone/>
            </a:pPr>
            <a:r>
              <a:rPr lang="en-US" sz="1400"/>
              <a:t>A monthly newsletter that covers everything new in Copilot</a:t>
            </a:r>
          </a:p>
          <a:p>
            <a:pPr marL="0" indent="0" fontAlgn="t">
              <a:buNone/>
            </a:pPr>
            <a:r>
              <a:rPr lang="en-US" sz="1600" b="1"/>
              <a:t>Every edition has a theme, and every theme is a whole moment</a:t>
            </a:r>
          </a:p>
          <a:p>
            <a:pPr marL="0" indent="0" fontAlgn="t">
              <a:buNone/>
            </a:pPr>
            <a:r>
              <a:rPr lang="en-US" sz="1400"/>
              <a:t>One edition went full Bridgerton. Others leaned into Stranger Things. The theme isn’t the point. Getting people to open it is.</a:t>
            </a:r>
          </a:p>
          <a:p>
            <a:pPr marL="0" indent="0" fontAlgn="t">
              <a:buNone/>
            </a:pPr>
            <a:r>
              <a:rPr lang="en-US" sz="1600" b="1"/>
              <a:t>We even built a version just for engineers</a:t>
            </a:r>
          </a:p>
          <a:p>
            <a:pPr marL="0" indent="0" fontAlgn="t">
              <a:buNone/>
            </a:pPr>
            <a:r>
              <a:rPr lang="en-US" sz="1400"/>
              <a:t>Same people-first philosophy, different lens. We curated an edition around the tools and workflows engineers actually use, </a:t>
            </a:r>
          </a:p>
          <a:p>
            <a:pPr marL="0" indent="0" fontAlgn="t">
              <a:buNone/>
            </a:pPr>
            <a:r>
              <a:rPr lang="en-US" sz="1600" b="1"/>
              <a:t>Discovery is built in</a:t>
            </a:r>
          </a:p>
          <a:p>
            <a:pPr marL="0" indent="0" fontAlgn="t">
              <a:buNone/>
            </a:pPr>
            <a:r>
              <a:rPr lang="en-US" sz="1400"/>
              <a:t>Outlook newsletters allow subscription and organic discovery. If you're not subscribed, you can still find it. </a:t>
            </a:r>
          </a:p>
          <a:p>
            <a:pPr marL="0" indent="0" fontAlgn="t">
              <a:buNone/>
            </a:pPr>
            <a:r>
              <a:rPr lang="en-US" sz="1600" b="1"/>
              <a:t>What people said</a:t>
            </a:r>
          </a:p>
          <a:p>
            <a:pPr marL="0" indent="0" fontAlgn="t">
              <a:buNone/>
            </a:pPr>
            <a:r>
              <a:rPr lang="en-US" sz="1400" i="1"/>
              <a:t>"Great update!“, "Awesome update with lots of exciting announcements!“, "Super good summary! Thank you for the inspiration“, “I continue to be so impressed by your creativity and amazing ability to land content so beautifully.”</a:t>
            </a:r>
            <a:endParaRPr lang="en-US" sz="1400"/>
          </a:p>
        </p:txBody>
      </p:sp>
      <p:pic>
        <p:nvPicPr>
          <p:cNvPr id="7" name="Picture 6">
            <a:extLst>
              <a:ext uri="{FF2B5EF4-FFF2-40B4-BE49-F238E27FC236}">
                <a16:creationId xmlns:a16="http://schemas.microsoft.com/office/drawing/2014/main" id="{BC7F29EB-4D2A-9581-3017-E9C2F7DFB00D}"/>
              </a:ext>
            </a:extLst>
          </p:cNvPr>
          <p:cNvPicPr>
            <a:picLocks noChangeAspect="1"/>
          </p:cNvPicPr>
          <p:nvPr/>
        </p:nvPicPr>
        <p:blipFill>
          <a:blip r:embed="rId3"/>
          <a:srcRect t="15362"/>
          <a:stretch>
            <a:fillRect/>
          </a:stretch>
        </p:blipFill>
        <p:spPr>
          <a:xfrm>
            <a:off x="7410082" y="204864"/>
            <a:ext cx="4586712" cy="3838499"/>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F42CF828-C5AF-E3C1-9676-BB97CE82968E}"/>
              </a:ext>
            </a:extLst>
          </p:cNvPr>
          <p:cNvPicPr>
            <a:picLocks noChangeAspect="1"/>
          </p:cNvPicPr>
          <p:nvPr/>
        </p:nvPicPr>
        <p:blipFill>
          <a:blip r:embed="rId4"/>
          <a:stretch>
            <a:fillRect/>
          </a:stretch>
        </p:blipFill>
        <p:spPr>
          <a:xfrm>
            <a:off x="5416685" y="1496013"/>
            <a:ext cx="3609705" cy="359506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CA7ADD0-31FE-0F9D-B8B8-A88A06D981C1}"/>
              </a:ext>
            </a:extLst>
          </p:cNvPr>
          <p:cNvPicPr>
            <a:picLocks noChangeAspect="1"/>
          </p:cNvPicPr>
          <p:nvPr/>
        </p:nvPicPr>
        <p:blipFill>
          <a:blip r:embed="rId5"/>
          <a:stretch>
            <a:fillRect/>
          </a:stretch>
        </p:blipFill>
        <p:spPr>
          <a:xfrm rot="477472">
            <a:off x="7984329" y="2960946"/>
            <a:ext cx="3604413" cy="366519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285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D3396-4E6A-7120-AAAE-E1400C4D1D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CD983-D88F-54A3-439F-5844BEE430BE}"/>
              </a:ext>
            </a:extLst>
          </p:cNvPr>
          <p:cNvSpPr>
            <a:spLocks noGrp="1"/>
          </p:cNvSpPr>
          <p:nvPr>
            <p:ph type="title"/>
          </p:nvPr>
        </p:nvSpPr>
        <p:spPr>
          <a:xfrm>
            <a:off x="588262" y="585216"/>
            <a:ext cx="4869563" cy="307777"/>
          </a:xfrm>
        </p:spPr>
        <p:txBody>
          <a:bodyPr/>
          <a:lstStyle/>
          <a:p>
            <a:r>
              <a:rPr lang="en-US"/>
              <a:t>Blog: Which Copilot to use and when</a:t>
            </a:r>
          </a:p>
        </p:txBody>
      </p:sp>
      <p:sp>
        <p:nvSpPr>
          <p:cNvPr id="8" name="Text Placeholder 4">
            <a:extLst>
              <a:ext uri="{FF2B5EF4-FFF2-40B4-BE49-F238E27FC236}">
                <a16:creationId xmlns:a16="http://schemas.microsoft.com/office/drawing/2014/main" id="{5B9CE8A2-1514-21A2-F827-4725AA169AD5}"/>
              </a:ext>
            </a:extLst>
          </p:cNvPr>
          <p:cNvSpPr>
            <a:spLocks noGrp="1"/>
          </p:cNvSpPr>
          <p:nvPr>
            <p:ph type="body" sz="quarter" idx="12"/>
          </p:nvPr>
        </p:nvSpPr>
        <p:spPr>
          <a:xfrm>
            <a:off x="584199" y="1113160"/>
            <a:ext cx="4754880" cy="5592172"/>
          </a:xfrm>
        </p:spPr>
        <p:txBody>
          <a:bodyPr/>
          <a:lstStyle/>
          <a:p>
            <a:pPr marL="0" indent="0" fontAlgn="t">
              <a:buNone/>
            </a:pPr>
            <a:r>
              <a:rPr lang="en-US" sz="1600" b="1"/>
              <a:t>The idea</a:t>
            </a:r>
          </a:p>
          <a:p>
            <a:pPr marL="0" indent="0" fontAlgn="t">
              <a:buNone/>
            </a:pPr>
            <a:r>
              <a:rPr lang="en-US" sz="1400"/>
              <a:t>One of the biggest blockers to any tech adoption isn't resistance, it's confusion. People don't know where to start so they don't start at all.</a:t>
            </a:r>
          </a:p>
          <a:p>
            <a:pPr marL="0" indent="0" fontAlgn="t">
              <a:buNone/>
            </a:pPr>
            <a:r>
              <a:rPr lang="en-US" sz="1600" b="1"/>
              <a:t>We broke it down</a:t>
            </a:r>
          </a:p>
          <a:p>
            <a:pPr marL="0" indent="0" fontAlgn="t">
              <a:buNone/>
            </a:pPr>
            <a:r>
              <a:rPr lang="en-US" sz="1400"/>
              <a:t>A guide to cut through the noise with a simple, human voice to guide decisions on M365 Copilot Chat, Agents, and Copilot Search</a:t>
            </a:r>
          </a:p>
          <a:p>
            <a:pPr marL="0" indent="0" fontAlgn="t">
              <a:buNone/>
            </a:pPr>
            <a:r>
              <a:rPr lang="en-US" sz="1400"/>
              <a:t>A real employee's real day made it land; the article features an actual workday with real prompts and clickable links that open directly in Copilot.</a:t>
            </a:r>
          </a:p>
          <a:p>
            <a:pPr marL="0" indent="0" fontAlgn="t">
              <a:buNone/>
            </a:pPr>
            <a:r>
              <a:rPr lang="en-US" sz="1600" b="1"/>
              <a:t>Inside Track picked it up</a:t>
            </a:r>
          </a:p>
          <a:p>
            <a:pPr marL="0" indent="0" fontAlgn="t">
              <a:buNone/>
            </a:pPr>
            <a:r>
              <a:rPr lang="en-US" sz="1400"/>
              <a:t>Microsoft's Inside Track amplified it to IT leaders globally:</a:t>
            </a:r>
          </a:p>
          <a:p>
            <a:pPr marL="285750" indent="-285750" fontAlgn="base">
              <a:buFont typeface="Arial" panose="020B0604020202020204" pitchFamily="34" charset="0"/>
              <a:buChar char="•"/>
            </a:pPr>
            <a:r>
              <a:rPr lang="en-US" sz="1400">
                <a:solidFill>
                  <a:srgbClr val="000000"/>
                </a:solidFill>
                <a:hlinkClick r:id="rId3" tooltip="Original URL: https://www.microsoft.com/insidetrack/blog/picking-the-right-copilot-for-the-job-tips-from-our-experience-at-microsoft/. Click or tap if you trust this link."/>
              </a:rPr>
              <a:t>Picking the right Copilot for the job: Tips from our experience at Microsoft - Inside Track Blog</a:t>
            </a:r>
            <a:endParaRPr lang="en-US" sz="1400">
              <a:solidFill>
                <a:srgbClr val="000000"/>
              </a:solidFill>
            </a:endParaRPr>
          </a:p>
          <a:p>
            <a:pPr marL="285750" indent="-285750" fontAlgn="base">
              <a:buFont typeface="Arial" panose="020B0604020202020204" pitchFamily="34" charset="0"/>
              <a:buChar char="•"/>
            </a:pPr>
            <a:r>
              <a:rPr lang="en-US" sz="1400">
                <a:solidFill>
                  <a:srgbClr val="000000"/>
                </a:solidFill>
                <a:hlinkClick r:id="rId4" tooltip="Original URL: https://www.microsoft.com/insidetrack/blog/a-day-in-the-life-of-a-microsoft-employee-using-copilot/. Click or tap if you trust this link."/>
              </a:rPr>
              <a:t>A day in the life of a Microsoft employee using Copilot - Inside Track Blog</a:t>
            </a:r>
            <a:endParaRPr lang="en-US" sz="1400">
              <a:solidFill>
                <a:srgbClr val="000000"/>
              </a:solidFill>
            </a:endParaRPr>
          </a:p>
        </p:txBody>
      </p:sp>
      <p:pic>
        <p:nvPicPr>
          <p:cNvPr id="6" name="Picture 5">
            <a:extLst>
              <a:ext uri="{FF2B5EF4-FFF2-40B4-BE49-F238E27FC236}">
                <a16:creationId xmlns:a16="http://schemas.microsoft.com/office/drawing/2014/main" id="{A3A78199-D905-D05A-62E1-3FE8F6C8CF15}"/>
              </a:ext>
            </a:extLst>
          </p:cNvPr>
          <p:cNvPicPr>
            <a:picLocks noChangeAspect="1"/>
          </p:cNvPicPr>
          <p:nvPr/>
        </p:nvPicPr>
        <p:blipFill>
          <a:blip r:embed="rId5"/>
          <a:srcRect l="4818" t="3850" b="74527"/>
          <a:stretch>
            <a:fillRect/>
          </a:stretch>
        </p:blipFill>
        <p:spPr>
          <a:xfrm>
            <a:off x="5548629" y="422157"/>
            <a:ext cx="4244437" cy="5287905"/>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4B7A2885-18FE-D085-33F7-5AB34A8C6ED6}"/>
              </a:ext>
            </a:extLst>
          </p:cNvPr>
          <p:cNvPicPr>
            <a:picLocks noChangeAspect="1"/>
          </p:cNvPicPr>
          <p:nvPr/>
        </p:nvPicPr>
        <p:blipFill>
          <a:blip r:embed="rId5"/>
          <a:srcRect t="22894" b="42778"/>
          <a:stretch>
            <a:fillRect/>
          </a:stretch>
        </p:blipFill>
        <p:spPr>
          <a:xfrm>
            <a:off x="8753476" y="739104"/>
            <a:ext cx="3149396" cy="59288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5833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5B54B-3A91-3F8A-4720-E82E383060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D7123-E61F-3FFF-5D46-C2867D377D5A}"/>
              </a:ext>
            </a:extLst>
          </p:cNvPr>
          <p:cNvSpPr>
            <a:spLocks noGrp="1"/>
          </p:cNvSpPr>
          <p:nvPr>
            <p:ph type="title"/>
          </p:nvPr>
        </p:nvSpPr>
        <p:spPr>
          <a:xfrm>
            <a:off x="588262" y="585216"/>
            <a:ext cx="4223883" cy="307777"/>
          </a:xfrm>
        </p:spPr>
        <p:txBody>
          <a:bodyPr/>
          <a:lstStyle/>
          <a:p>
            <a:r>
              <a:rPr lang="en-US"/>
              <a:t>Blog: How to avoid workslop</a:t>
            </a:r>
          </a:p>
        </p:txBody>
      </p:sp>
      <p:sp>
        <p:nvSpPr>
          <p:cNvPr id="8" name="Text Placeholder 4">
            <a:extLst>
              <a:ext uri="{FF2B5EF4-FFF2-40B4-BE49-F238E27FC236}">
                <a16:creationId xmlns:a16="http://schemas.microsoft.com/office/drawing/2014/main" id="{EFEA3DD5-E5C5-5909-2D26-674A9CA509E1}"/>
              </a:ext>
            </a:extLst>
          </p:cNvPr>
          <p:cNvSpPr>
            <a:spLocks noGrp="1"/>
          </p:cNvSpPr>
          <p:nvPr>
            <p:ph type="body" sz="quarter" idx="12"/>
          </p:nvPr>
        </p:nvSpPr>
        <p:spPr>
          <a:xfrm>
            <a:off x="584200" y="1057743"/>
            <a:ext cx="4754880" cy="5863144"/>
          </a:xfrm>
        </p:spPr>
        <p:txBody>
          <a:bodyPr/>
          <a:lstStyle/>
          <a:p>
            <a:pPr marL="0" indent="0" fontAlgn="t">
              <a:buNone/>
            </a:pPr>
            <a:r>
              <a:rPr lang="en-US" sz="1600" b="1"/>
              <a:t>The idea</a:t>
            </a:r>
          </a:p>
          <a:p>
            <a:pPr marL="0" indent="0" fontAlgn="t">
              <a:buNone/>
            </a:pPr>
            <a:r>
              <a:rPr lang="en-US" sz="1400"/>
              <a:t>This one named a growing concern. Workslop. We called it out, defined it, and then gave people the tools to avoid it. </a:t>
            </a:r>
          </a:p>
          <a:p>
            <a:pPr marL="0" indent="0" fontAlgn="t">
              <a:buNone/>
            </a:pPr>
            <a:r>
              <a:rPr lang="en-US" sz="1600" b="1"/>
              <a:t>What made it work</a:t>
            </a:r>
          </a:p>
          <a:p>
            <a:pPr marL="0" indent="0" fontAlgn="t">
              <a:buNone/>
            </a:pPr>
            <a:r>
              <a:rPr lang="en-US" sz="1400"/>
              <a:t>It validated shared frustration without shaming. It didn't say "stop using AI." It said, "keep using it, just keep your hands on the wheel." It came with five clickable prompts to fix it</a:t>
            </a:r>
          </a:p>
          <a:p>
            <a:pPr marL="0" indent="0" fontAlgn="t">
              <a:buNone/>
            </a:pPr>
            <a:r>
              <a:rPr lang="en-US" sz="1400"/>
              <a:t>Each one opening up right in Copilot.</a:t>
            </a:r>
          </a:p>
          <a:p>
            <a:pPr marL="0" indent="0" fontAlgn="t">
              <a:buNone/>
            </a:pPr>
            <a:r>
              <a:rPr lang="en-US" sz="1600" b="1"/>
              <a:t>It was backed by real research</a:t>
            </a:r>
          </a:p>
          <a:p>
            <a:pPr marL="0" indent="0" fontAlgn="t">
              <a:buNone/>
            </a:pPr>
            <a:r>
              <a:rPr lang="en-US" sz="1400"/>
              <a:t>Microsoft's own research flagged cognitive offloading as a real risk, spending more time babysitting Copilot outputs than actually thinking.</a:t>
            </a:r>
          </a:p>
          <a:p>
            <a:pPr marL="0" indent="0" fontAlgn="t">
              <a:buNone/>
            </a:pPr>
            <a:r>
              <a:rPr lang="en-US" sz="1600" b="1"/>
              <a:t>What people said</a:t>
            </a:r>
          </a:p>
          <a:p>
            <a:pPr marL="0" indent="0" fontAlgn="t">
              <a:buNone/>
            </a:pPr>
            <a:r>
              <a:rPr lang="en-US" sz="1400" i="1"/>
              <a:t>"I've seen a LOT of this lately.”, "An article with useful tips and concrete examples. You continue to deliver, Thank you!“</a:t>
            </a:r>
            <a:r>
              <a:rPr lang="en-US" sz="1400"/>
              <a:t>, </a:t>
            </a:r>
            <a:r>
              <a:rPr lang="en-US" sz="1400" i="1"/>
              <a:t>"AI slop has been my most recent soap box. Thank you for calling attention to this."</a:t>
            </a:r>
            <a:endParaRPr lang="en-US" sz="1400"/>
          </a:p>
        </p:txBody>
      </p:sp>
      <p:pic>
        <p:nvPicPr>
          <p:cNvPr id="4" name="Picture 3">
            <a:extLst>
              <a:ext uri="{FF2B5EF4-FFF2-40B4-BE49-F238E27FC236}">
                <a16:creationId xmlns:a16="http://schemas.microsoft.com/office/drawing/2014/main" id="{443EC767-21D5-9A22-56C8-503DCDB9CB78}"/>
              </a:ext>
            </a:extLst>
          </p:cNvPr>
          <p:cNvPicPr>
            <a:picLocks noChangeAspect="1"/>
          </p:cNvPicPr>
          <p:nvPr/>
        </p:nvPicPr>
        <p:blipFill>
          <a:blip r:embed="rId3"/>
          <a:srcRect l="4484" t="4445" b="79130"/>
          <a:stretch>
            <a:fillRect/>
          </a:stretch>
        </p:blipFill>
        <p:spPr>
          <a:xfrm>
            <a:off x="5608666" y="557013"/>
            <a:ext cx="4041501" cy="3558675"/>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B66C31BB-2B4E-E644-9975-62A4EAE5DD30}"/>
              </a:ext>
            </a:extLst>
          </p:cNvPr>
          <p:cNvPicPr>
            <a:picLocks noChangeAspect="1"/>
          </p:cNvPicPr>
          <p:nvPr/>
        </p:nvPicPr>
        <p:blipFill>
          <a:blip r:embed="rId3"/>
          <a:srcRect l="4484" t="21098" b="65595"/>
          <a:stretch>
            <a:fillRect/>
          </a:stretch>
        </p:blipFill>
        <p:spPr>
          <a:xfrm>
            <a:off x="6852922" y="3773874"/>
            <a:ext cx="4041501" cy="2883078"/>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1B37986F-303A-824E-E5ED-9575A208206B}"/>
              </a:ext>
            </a:extLst>
          </p:cNvPr>
          <p:cNvPicPr>
            <a:picLocks noChangeAspect="1"/>
          </p:cNvPicPr>
          <p:nvPr/>
        </p:nvPicPr>
        <p:blipFill>
          <a:blip r:embed="rId4"/>
          <a:stretch>
            <a:fillRect/>
          </a:stretch>
        </p:blipFill>
        <p:spPr>
          <a:xfrm rot="595457">
            <a:off x="8420450" y="1517963"/>
            <a:ext cx="3235435" cy="30466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690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D2563-B153-98F0-D396-3E2C3CF0CF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0CF366-92D2-B409-2C74-559F0F528EBD}"/>
              </a:ext>
            </a:extLst>
          </p:cNvPr>
          <p:cNvSpPr>
            <a:spLocks noGrp="1"/>
          </p:cNvSpPr>
          <p:nvPr>
            <p:ph type="title"/>
          </p:nvPr>
        </p:nvSpPr>
        <p:spPr/>
        <p:txBody>
          <a:bodyPr/>
          <a:lstStyle/>
          <a:p>
            <a:r>
              <a:rPr lang="en-US"/>
              <a:t>Blog: Can You spot AI videos?</a:t>
            </a:r>
          </a:p>
        </p:txBody>
      </p:sp>
      <p:sp>
        <p:nvSpPr>
          <p:cNvPr id="8" name="Text Placeholder 4">
            <a:extLst>
              <a:ext uri="{FF2B5EF4-FFF2-40B4-BE49-F238E27FC236}">
                <a16:creationId xmlns:a16="http://schemas.microsoft.com/office/drawing/2014/main" id="{4C094473-8436-438C-3C8E-A0675E0F1B65}"/>
              </a:ext>
            </a:extLst>
          </p:cNvPr>
          <p:cNvSpPr>
            <a:spLocks noGrp="1"/>
          </p:cNvSpPr>
          <p:nvPr>
            <p:ph type="body" sz="quarter" idx="12"/>
          </p:nvPr>
        </p:nvSpPr>
        <p:spPr>
          <a:xfrm>
            <a:off x="588262" y="993086"/>
            <a:ext cx="4754880" cy="5724644"/>
          </a:xfrm>
        </p:spPr>
        <p:txBody>
          <a:bodyPr/>
          <a:lstStyle/>
          <a:p>
            <a:pPr marL="0" indent="0" fontAlgn="t">
              <a:buNone/>
            </a:pPr>
            <a:r>
              <a:rPr lang="en-US" sz="1600" b="1"/>
              <a:t>The idea</a:t>
            </a:r>
          </a:p>
          <a:p>
            <a:pPr marL="0" indent="0" fontAlgn="t">
              <a:buNone/>
            </a:pPr>
            <a:r>
              <a:rPr lang="en-US" sz="1400"/>
              <a:t>A companion piece to the Workslop blog, same energy, different medium: AI generated video.</a:t>
            </a:r>
          </a:p>
          <a:p>
            <a:pPr marL="0" indent="0" fontAlgn="t">
              <a:buNone/>
            </a:pPr>
            <a:r>
              <a:rPr lang="en-US" sz="1600" b="1"/>
              <a:t>It was honest about the tension</a:t>
            </a:r>
          </a:p>
          <a:p>
            <a:pPr marL="0" indent="0" fontAlgn="t">
              <a:buNone/>
            </a:pPr>
            <a:r>
              <a:rPr lang="en-US" sz="1400"/>
              <a:t>The data backed it up: engagement drops when videos feels robotic or lacks transparency. The blog just gave the receipts.</a:t>
            </a:r>
          </a:p>
          <a:p>
            <a:pPr marL="0" indent="0" fontAlgn="t">
              <a:buNone/>
            </a:pPr>
            <a:r>
              <a:rPr lang="en-US" sz="1600" b="1"/>
              <a:t>It made AI literacy fun</a:t>
            </a:r>
          </a:p>
          <a:p>
            <a:pPr marL="0" indent="0" fontAlgn="t">
              <a:buNone/>
            </a:pPr>
            <a:r>
              <a:rPr lang="en-US" sz="1400"/>
              <a:t>A cheat sheet for spotting AI video in the wild: Poor resolution hiding imperfections, disappearing or mutating subjects, and more. </a:t>
            </a:r>
          </a:p>
          <a:p>
            <a:pPr marL="0" indent="0" fontAlgn="t">
              <a:buNone/>
            </a:pPr>
            <a:r>
              <a:rPr lang="en-US" sz="1600" b="1"/>
              <a:t>A Viva Engage poll increased engagement</a:t>
            </a:r>
            <a:r>
              <a:rPr lang="en-US" sz="1600"/>
              <a:t> </a:t>
            </a:r>
          </a:p>
          <a:p>
            <a:pPr marL="0" indent="0" fontAlgn="t">
              <a:buNone/>
            </a:pPr>
            <a:r>
              <a:rPr lang="en-US" sz="1400"/>
              <a:t>Alongside the blog, a poll ran asking employees if they could spot AI videos. Nearly </a:t>
            </a:r>
            <a:r>
              <a:rPr lang="en-US" sz="1400" b="1"/>
              <a:t>40x more participation</a:t>
            </a:r>
            <a:r>
              <a:rPr lang="en-US" sz="1400"/>
              <a:t> than likes or comments on any other post.</a:t>
            </a:r>
          </a:p>
          <a:p>
            <a:pPr marL="0" indent="0" fontAlgn="t">
              <a:buNone/>
            </a:pPr>
            <a:r>
              <a:rPr lang="en-US" sz="1600" b="1"/>
              <a:t>What people said</a:t>
            </a:r>
          </a:p>
          <a:p>
            <a:pPr marL="0" indent="0" fontAlgn="t">
              <a:buNone/>
            </a:pPr>
            <a:r>
              <a:rPr lang="en-US" sz="1400" i="1"/>
              <a:t>“GREAT poll!!!”, “I thought I could tell the difference, but I don't know what's real anymore?!”, “It’s getting harder and harder”.</a:t>
            </a:r>
          </a:p>
        </p:txBody>
      </p:sp>
      <p:pic>
        <p:nvPicPr>
          <p:cNvPr id="4" name="Picture 3">
            <a:extLst>
              <a:ext uri="{FF2B5EF4-FFF2-40B4-BE49-F238E27FC236}">
                <a16:creationId xmlns:a16="http://schemas.microsoft.com/office/drawing/2014/main" id="{8C0419D9-916E-C5B3-5F4F-B47AADD96111}"/>
              </a:ext>
            </a:extLst>
          </p:cNvPr>
          <p:cNvPicPr>
            <a:picLocks noChangeAspect="1"/>
          </p:cNvPicPr>
          <p:nvPr/>
        </p:nvPicPr>
        <p:blipFill>
          <a:blip r:embed="rId3"/>
          <a:stretch>
            <a:fillRect/>
          </a:stretch>
        </p:blipFill>
        <p:spPr>
          <a:xfrm>
            <a:off x="6262255" y="3070291"/>
            <a:ext cx="5426297" cy="3563000"/>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EAB1A537-3597-B5AE-F85F-CAD2ABF06FAB}"/>
              </a:ext>
            </a:extLst>
          </p:cNvPr>
          <p:cNvPicPr>
            <a:picLocks noChangeAspect="1"/>
          </p:cNvPicPr>
          <p:nvPr/>
        </p:nvPicPr>
        <p:blipFill>
          <a:blip r:embed="rId4"/>
          <a:stretch>
            <a:fillRect/>
          </a:stretch>
        </p:blipFill>
        <p:spPr>
          <a:xfrm>
            <a:off x="7440864" y="224709"/>
            <a:ext cx="4506306" cy="2534797"/>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7085F224-28DD-D66B-8917-FA928C98B723}"/>
              </a:ext>
            </a:extLst>
          </p:cNvPr>
          <p:cNvPicPr>
            <a:picLocks noChangeAspect="1"/>
          </p:cNvPicPr>
          <p:nvPr/>
        </p:nvPicPr>
        <p:blipFill>
          <a:blip r:embed="rId5"/>
          <a:stretch>
            <a:fillRect/>
          </a:stretch>
        </p:blipFill>
        <p:spPr>
          <a:xfrm rot="392356">
            <a:off x="5824971" y="1488262"/>
            <a:ext cx="3372225" cy="22481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700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7A297-C655-E9F9-867F-479CF1A3E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D18F6F-2072-2608-BDF8-7EA5474F2E97}"/>
              </a:ext>
            </a:extLst>
          </p:cNvPr>
          <p:cNvSpPr>
            <a:spLocks noGrp="1"/>
          </p:cNvSpPr>
          <p:nvPr>
            <p:ph type="title"/>
          </p:nvPr>
        </p:nvSpPr>
        <p:spPr/>
        <p:txBody>
          <a:bodyPr/>
          <a:lstStyle/>
          <a:p>
            <a:r>
              <a:rPr lang="en-US"/>
              <a:t>Steal this idea: Prompt of the week</a:t>
            </a:r>
          </a:p>
        </p:txBody>
      </p:sp>
      <p:grpSp>
        <p:nvGrpSpPr>
          <p:cNvPr id="7" name="Group 6">
            <a:extLst>
              <a:ext uri="{FF2B5EF4-FFF2-40B4-BE49-F238E27FC236}">
                <a16:creationId xmlns:a16="http://schemas.microsoft.com/office/drawing/2014/main" id="{F9A5D847-EE86-3E41-5447-1C3338D2C550}"/>
              </a:ext>
            </a:extLst>
          </p:cNvPr>
          <p:cNvGrpSpPr/>
          <p:nvPr/>
        </p:nvGrpSpPr>
        <p:grpSpPr>
          <a:xfrm flipH="1">
            <a:off x="7047112" y="4128811"/>
            <a:ext cx="315037" cy="71848"/>
            <a:chOff x="5785502" y="3185055"/>
            <a:chExt cx="656717" cy="149772"/>
          </a:xfrm>
        </p:grpSpPr>
        <p:sp>
          <p:nvSpPr>
            <p:cNvPr id="8" name="Oval 7">
              <a:extLst>
                <a:ext uri="{FF2B5EF4-FFF2-40B4-BE49-F238E27FC236}">
                  <a16:creationId xmlns:a16="http://schemas.microsoft.com/office/drawing/2014/main" id="{CC82E4DB-0FE7-C4B5-40DD-84D7D52A6B2D}"/>
                </a:ext>
              </a:extLst>
            </p:cNvPr>
            <p:cNvSpPr/>
            <p:nvPr/>
          </p:nvSpPr>
          <p:spPr>
            <a:xfrm>
              <a:off x="5785502" y="3185055"/>
              <a:ext cx="149772" cy="149772"/>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0E7D661-2820-ADA8-3D6E-CBFC67F0A680}"/>
                </a:ext>
              </a:extLst>
            </p:cNvPr>
            <p:cNvSpPr/>
            <p:nvPr/>
          </p:nvSpPr>
          <p:spPr>
            <a:xfrm>
              <a:off x="6038403" y="3185055"/>
              <a:ext cx="149772" cy="149772"/>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53CF13F-A6E2-968D-1E0D-C094FE9C681F}"/>
                </a:ext>
              </a:extLst>
            </p:cNvPr>
            <p:cNvSpPr/>
            <p:nvPr/>
          </p:nvSpPr>
          <p:spPr>
            <a:xfrm>
              <a:off x="6292447" y="3185055"/>
              <a:ext cx="149772" cy="149772"/>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0620DC-C799-71C6-9E58-83F7169061B1}"/>
              </a:ext>
            </a:extLst>
          </p:cNvPr>
          <p:cNvGrpSpPr/>
          <p:nvPr/>
        </p:nvGrpSpPr>
        <p:grpSpPr>
          <a:xfrm>
            <a:off x="5334000" y="88064"/>
            <a:ext cx="6858000" cy="6858000"/>
            <a:chOff x="-15437" y="-35690"/>
            <a:chExt cx="6858000" cy="6858000"/>
          </a:xfrm>
        </p:grpSpPr>
        <p:pic>
          <p:nvPicPr>
            <p:cNvPr id="12" name="Picture 11" descr="A paper cut out of a rabbit&#10;&#10;Description automatically generated">
              <a:extLst>
                <a:ext uri="{FF2B5EF4-FFF2-40B4-BE49-F238E27FC236}">
                  <a16:creationId xmlns:a16="http://schemas.microsoft.com/office/drawing/2014/main" id="{436F43D6-2019-07C5-BEA5-6488CE5CF9A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711" b="95996" l="3809" r="98438">
                          <a14:foregroundMark x1="53125" y1="10742" x2="33203" y2="12402"/>
                          <a14:foregroundMark x1="33203" y1="12402" x2="17578" y2="22559"/>
                          <a14:foregroundMark x1="17578" y1="22559" x2="10156" y2="35254"/>
                          <a14:foregroundMark x1="10156" y1="35254" x2="8008" y2="48047"/>
                          <a14:foregroundMark x1="8008" y1="48047" x2="9961" y2="62891"/>
                          <a14:foregroundMark x1="9961" y1="62891" x2="16016" y2="75879"/>
                          <a14:foregroundMark x1="16016" y1="75879" x2="28223" y2="85840"/>
                          <a14:foregroundMark x1="28223" y1="85840" x2="43262" y2="91113"/>
                          <a14:foregroundMark x1="43262" y1="91113" x2="57227" y2="91992"/>
                          <a14:foregroundMark x1="57227" y1="91992" x2="80762" y2="82227"/>
                          <a14:foregroundMark x1="80762" y1="82227" x2="89941" y2="71973"/>
                          <a14:foregroundMark x1="89941" y1="71973" x2="96875" y2="53613"/>
                          <a14:foregroundMark x1="96875" y1="53613" x2="93066" y2="33398"/>
                          <a14:foregroundMark x1="93066" y1="33398" x2="81250" y2="17676"/>
                          <a14:foregroundMark x1="81250" y1="17676" x2="63281" y2="7715"/>
                          <a14:foregroundMark x1="63281" y1="7715" x2="46680" y2="6152"/>
                          <a14:foregroundMark x1="46680" y1="6152" x2="31934" y2="8789"/>
                          <a14:foregroundMark x1="31934" y1="8789" x2="13477" y2="27539"/>
                          <a14:foregroundMark x1="13477" y1="27539" x2="6152" y2="41602"/>
                          <a14:foregroundMark x1="6152" y1="41602" x2="5859" y2="64844"/>
                          <a14:foregroundMark x1="5859" y1="64844" x2="14258" y2="77051"/>
                          <a14:foregroundMark x1="14258" y1="77051" x2="25098" y2="85840"/>
                          <a14:foregroundMark x1="25098" y1="85840" x2="47363" y2="92578"/>
                          <a14:foregroundMark x1="25000" y1="22070" x2="20508" y2="25879"/>
                          <a14:foregroundMark x1="15137" y1="23047" x2="8984" y2="27344"/>
                          <a14:foregroundMark x1="8984" y1="27344" x2="4980" y2="44434"/>
                          <a14:foregroundMark x1="4980" y1="44434" x2="6836" y2="60059"/>
                          <a14:foregroundMark x1="6836" y1="60059" x2="7324" y2="60352"/>
                          <a14:foregroundMark x1="94141" y1="47266" x2="91992" y2="71777"/>
                          <a14:foregroundMark x1="91992" y1="71777" x2="89844" y2="75781"/>
                          <a14:foregroundMark x1="81445" y1="42383" x2="84473" y2="46484"/>
                          <a14:foregroundMark x1="88965" y1="83398" x2="78516" y2="80273"/>
                          <a14:foregroundMark x1="78516" y1="80273" x2="78516" y2="80273"/>
                          <a14:foregroundMark x1="52051" y1="12402" x2="46094" y2="4395"/>
                          <a14:foregroundMark x1="46094" y1="4395" x2="46094" y2="4395"/>
                          <a14:foregroundMark x1="4004" y1="38477" x2="4199" y2="42871"/>
                          <a14:foregroundMark x1="11719" y1="74219" x2="7617" y2="77441"/>
                          <a14:foregroundMark x1="93945" y1="74609" x2="90430" y2="73828"/>
                          <a14:foregroundMark x1="94727" y1="59668" x2="94727" y2="54883"/>
                          <a14:foregroundMark x1="98242" y1="49414" x2="96094" y2="49609"/>
                          <a14:foregroundMark x1="5176" y1="58594" x2="3906" y2="58594"/>
                          <a14:foregroundMark x1="98438" y1="62500" x2="98438" y2="62500"/>
                          <a14:foregroundMark x1="51465" y1="3711" x2="52051" y2="6738"/>
                          <a14:foregroundMark x1="87695" y1="22070" x2="83984" y2="17676"/>
                          <a14:foregroundMark x1="75195" y1="9082" x2="72559" y2="10645"/>
                          <a14:foregroundMark x1="77734" y1="12500" x2="76953" y2="11523"/>
                          <a14:foregroundMark x1="33594" y1="5176" x2="32227" y2="11621"/>
                          <a14:foregroundMark x1="38379" y1="94434" x2="41211" y2="91504"/>
                          <a14:foregroundMark x1="33203" y1="92188" x2="32617" y2="92285"/>
                          <a14:foregroundMark x1="52930" y1="95996" x2="54883" y2="91797"/>
                          <a14:foregroundMark x1="48828" y1="94727" x2="48340" y2="91797"/>
                          <a14:foregroundMark x1="59082" y1="94434" x2="59277" y2="89746"/>
                          <a14:foregroundMark x1="22363" y1="13574" x2="16602" y2="21289"/>
                          <a14:foregroundMark x1="27539" y1="7129" x2="26855" y2="10645"/>
                        </a14:backgroundRemoval>
                      </a14:imgEffect>
                    </a14:imgLayer>
                  </a14:imgProps>
                </a:ext>
                <a:ext uri="{28A0092B-C50C-407E-A947-70E740481C1C}">
                  <a14:useLocalDpi xmlns:a14="http://schemas.microsoft.com/office/drawing/2010/main" val="0"/>
                </a:ext>
              </a:extLst>
            </a:blip>
            <a:stretch>
              <a:fillRect/>
            </a:stretch>
          </p:blipFill>
          <p:spPr>
            <a:xfrm>
              <a:off x="-15437" y="-35690"/>
              <a:ext cx="6858000" cy="6858000"/>
            </a:xfrm>
            <a:prstGeom prst="rect">
              <a:avLst/>
            </a:prstGeom>
          </p:spPr>
        </p:pic>
        <p:pic>
          <p:nvPicPr>
            <p:cNvPr id="13" name="Picture 2" descr="라이브카지노 | 카지노사이트 | 바카라사이트 | 온라인카지노 | 우리카지노">
              <a:extLst>
                <a:ext uri="{FF2B5EF4-FFF2-40B4-BE49-F238E27FC236}">
                  <a16:creationId xmlns:a16="http://schemas.microsoft.com/office/drawing/2014/main" id="{57989BA9-8871-2BAB-06E7-C24DF1244D4C}"/>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791164" y="2281752"/>
              <a:ext cx="864879" cy="8648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라이브카지노 | 카지노사이트 | 바카라사이트 | 온라인카지노 | 우리카지노">
              <a:extLst>
                <a:ext uri="{FF2B5EF4-FFF2-40B4-BE49-F238E27FC236}">
                  <a16:creationId xmlns:a16="http://schemas.microsoft.com/office/drawing/2014/main" id="{2C6FBD75-14B5-293D-044D-5704C4C47347}"/>
                </a:ext>
              </a:extLst>
            </p:cNvPr>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2434471" y="1305970"/>
              <a:ext cx="884031" cy="884031"/>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A paper flower with many layers of paper&#10;&#10;Description automatically generated">
            <a:extLst>
              <a:ext uri="{FF2B5EF4-FFF2-40B4-BE49-F238E27FC236}">
                <a16:creationId xmlns:a16="http://schemas.microsoft.com/office/drawing/2014/main" id="{E431E3C8-CFFF-F360-7533-49C7BB1FC6E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176" b="95801" l="7520" r="91895">
                        <a14:foregroundMark x1="50098" y1="5176" x2="50098" y2="5176"/>
                        <a14:foregroundMark x1="50098" y1="5176" x2="50098" y2="5176"/>
                        <a14:foregroundMark x1="91992" y1="50195" x2="91992" y2="50195"/>
                        <a14:foregroundMark x1="91992" y1="50195" x2="91992" y2="50195"/>
                        <a14:foregroundMark x1="50098" y1="91895" x2="50098" y2="91895"/>
                        <a14:foregroundMark x1="50098" y1="91895" x2="50098" y2="91895"/>
                        <a14:foregroundMark x1="50391" y1="95898" x2="50391" y2="95898"/>
                        <a14:foregroundMark x1="7520" y1="50488" x2="7520" y2="50488"/>
                        <a14:foregroundMark x1="7520" y1="50488" x2="7520" y2="50488"/>
                        <a14:backgroundMark x1="32813" y1="20801" x2="32813" y2="20801"/>
                        <a14:backgroundMark x1="32813" y1="20801" x2="32813" y2="20801"/>
                        <a14:backgroundMark x1="32813" y1="20801" x2="32813" y2="20801"/>
                        <a14:backgroundMark x1="32813" y1="20801" x2="32813" y2="20801"/>
                        <a14:backgroundMark x1="32813" y1="20801" x2="26367" y2="11426"/>
                        <a14:backgroundMark x1="22266" y1="32715" x2="22266" y2="32715"/>
                        <a14:backgroundMark x1="18066" y1="58008" x2="18066" y2="58008"/>
                        <a14:backgroundMark x1="21875" y1="68555" x2="21875" y2="68555"/>
                        <a14:backgroundMark x1="21875" y1="68555" x2="21875" y2="68555"/>
                        <a14:backgroundMark x1="21875" y1="68555" x2="12793" y2="74219"/>
                        <a14:backgroundMark x1="32129" y1="77734" x2="28320" y2="96680"/>
                        <a14:backgroundMark x1="22363" y1="32422" x2="6641" y2="20801"/>
                        <a14:backgroundMark x1="6641" y1="20801" x2="6055" y2="19922"/>
                        <a14:backgroundMark x1="42480" y1="19238" x2="36426" y2="8203"/>
                        <a14:backgroundMark x1="36426" y1="8203" x2="36133" y2="7910"/>
                        <a14:backgroundMark x1="58105" y1="19043" x2="64160" y2="8105"/>
                        <a14:backgroundMark x1="67773" y1="22559" x2="79004" y2="2344"/>
                        <a14:backgroundMark x1="78613" y1="32520" x2="97363" y2="17188"/>
                        <a14:backgroundMark x1="97363" y1="17188" x2="97363" y2="17188"/>
                        <a14:backgroundMark x1="83008" y1="58105" x2="96680" y2="62402"/>
                        <a14:backgroundMark x1="78906" y1="68457" x2="94824" y2="77246"/>
                        <a14:backgroundMark x1="94824" y1="77246" x2="95020" y2="77539"/>
                        <a14:backgroundMark x1="32813" y1="21875" x2="21094" y2="13574"/>
                      </a14:backgroundRemoval>
                    </a14:imgEffect>
                  </a14:imgLayer>
                </a14:imgProps>
              </a:ext>
              <a:ext uri="{28A0092B-C50C-407E-A947-70E740481C1C}">
                <a14:useLocalDpi xmlns:a14="http://schemas.microsoft.com/office/drawing/2010/main" val="0"/>
              </a:ext>
            </a:extLst>
          </a:blip>
          <a:stretch>
            <a:fillRect/>
          </a:stretch>
        </p:blipFill>
        <p:spPr>
          <a:xfrm>
            <a:off x="5672228" y="4939369"/>
            <a:ext cx="1653997" cy="1653997"/>
          </a:xfrm>
          <a:prstGeom prst="rect">
            <a:avLst/>
          </a:prstGeom>
          <a:ln>
            <a:noFill/>
          </a:ln>
          <a:effectLst>
            <a:outerShdw blurRad="292100" dist="139700" dir="2700000" algn="tl" rotWithShape="0">
              <a:srgbClr val="333333">
                <a:alpha val="65000"/>
              </a:srgbClr>
            </a:outerShdw>
          </a:effectLst>
        </p:spPr>
      </p:pic>
      <p:pic>
        <p:nvPicPr>
          <p:cNvPr id="16" name="Picture 15" descr="A cup of coffee with flowers and leaves&#10;&#10;Description automatically generated">
            <a:extLst>
              <a:ext uri="{FF2B5EF4-FFF2-40B4-BE49-F238E27FC236}">
                <a16:creationId xmlns:a16="http://schemas.microsoft.com/office/drawing/2014/main" id="{01C6F5FF-C02D-B7E7-CAC4-72CE0219E8B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1" b="89844" l="5469" r="91016">
                        <a14:foregroundMark x1="8887" y1="53125" x2="8496" y2="63281"/>
                        <a14:foregroundMark x1="15430" y1="35547" x2="15430" y2="35547"/>
                        <a14:foregroundMark x1="10352" y1="33105" x2="10352" y2="33105"/>
                        <a14:foregroundMark x1="5566" y1="37695" x2="5566" y2="37695"/>
                        <a14:foregroundMark x1="9570" y1="42676" x2="9570" y2="42676"/>
                        <a14:foregroundMark x1="82324" y1="33984" x2="89453" y2="36035"/>
                        <a14:foregroundMark x1="89453" y1="36035" x2="88770" y2="42285"/>
                        <a14:foregroundMark x1="90625" y1="38477" x2="90625" y2="38477"/>
                        <a14:foregroundMark x1="91016" y1="53223" x2="90625" y2="65723"/>
                        <a14:foregroundMark x1="31055" y1="15918" x2="31055" y2="15918"/>
                        <a14:foregroundMark x1="32422" y1="15332" x2="32422" y2="15332"/>
                        <a14:foregroundMark x1="33008" y1="15137" x2="33008" y2="15137"/>
                        <a14:foregroundMark x1="26563" y1="18945" x2="26563" y2="18945"/>
                        <a14:foregroundMark x1="28418" y1="17676" x2="28418" y2="17676"/>
                        <a14:foregroundMark x1="29297" y1="17480" x2="29297" y2="17480"/>
                        <a14:foregroundMark x1="29980" y1="16602" x2="29980" y2="16602"/>
                        <a14:foregroundMark x1="27637" y1="18066" x2="27637" y2="18066"/>
                        <a14:foregroundMark x1="24512" y1="20801" x2="24512" y2="20801"/>
                        <a14:foregroundMark x1="25391" y1="19824" x2="25391" y2="19824"/>
                        <a14:foregroundMark x1="22461" y1="22949" x2="22461" y2="22949"/>
                        <a14:foregroundMark x1="23047" y1="21875" x2="23047" y2="21875"/>
                        <a14:foregroundMark x1="24023" y1="21387" x2="24023" y2="21387"/>
                        <a14:foregroundMark x1="21191" y1="25977" x2="21191" y2="25977"/>
                        <a14:foregroundMark x1="20410" y1="28223" x2="20410" y2="28223"/>
                        <a14:foregroundMark x1="20117" y1="30566" x2="20117" y2="30566"/>
                        <a14:foregroundMark x1="20313" y1="33398" x2="20313" y2="33398"/>
                        <a14:foregroundMark x1="20508" y1="29297" x2="20508" y2="29297"/>
                        <a14:foregroundMark x1="20898" y1="26855" x2="20898" y2="26855"/>
                        <a14:foregroundMark x1="22266" y1="23926" x2="22266" y2="23926"/>
                        <a14:foregroundMark x1="21387" y1="24902" x2="21387" y2="24902"/>
                        <a14:foregroundMark x1="12402" y1="38379" x2="12402" y2="38379"/>
                        <a14:foregroundMark x1="11719" y1="37207" x2="11719" y2="37207"/>
                        <a14:foregroundMark x1="11719" y1="36230" x2="11719" y2="36230"/>
                        <a14:foregroundMark x1="12305" y1="38086" x2="12305" y2="38086"/>
                        <a14:foregroundMark x1="9082" y1="37207" x2="9082" y2="37207"/>
                        <a14:foregroundMark x1="8105" y1="37207" x2="8105" y2="37207"/>
                        <a14:foregroundMark x1="10645" y1="37695" x2="10645" y2="37695"/>
                        <a14:foregroundMark x1="10059" y1="37500" x2="10059" y2="37500"/>
                        <a14:foregroundMark x1="11621" y1="38086" x2="11621" y2="38086"/>
                        <a14:foregroundMark x1="13965" y1="37500" x2="13965" y2="37500"/>
                        <a14:foregroundMark x1="14746" y1="36914" x2="14746" y2="36914"/>
                        <a14:foregroundMark x1="14648" y1="42871" x2="14648" y2="42871"/>
                        <a14:foregroundMark x1="12988" y1="43652" x2="12988" y2="43652"/>
                        <a14:foregroundMark x1="12891" y1="39746" x2="12891" y2="39746"/>
                        <a14:foregroundMark x1="13281" y1="40918" x2="13281" y2="40918"/>
                        <a14:foregroundMark x1="14063" y1="41699" x2="14063" y2="41699"/>
                        <a14:foregroundMark x1="12891" y1="39355" x2="12891" y2="39355"/>
                        <a14:foregroundMark x1="13379" y1="38867" x2="13379" y2="38867"/>
                        <a14:foregroundMark x1="12988" y1="43262" x2="12988" y2="43262"/>
                        <a14:backgroundMark x1="12953" y1="41699" x2="13281" y2="42090"/>
                        <a14:backgroundMark x1="12297" y1="40918" x2="12953" y2="41699"/>
                        <a14:backgroundMark x1="11230" y1="39648" x2="12297" y2="40918"/>
                        <a14:backgroundMark x1="11914" y1="37598" x2="11914" y2="37598"/>
                        <a14:backgroundMark x1="13184" y1="37891" x2="13184" y2="37891"/>
                        <a14:backgroundMark x1="13770" y1="43262" x2="13770" y2="43262"/>
                        <a14:backgroundMark x1="82227" y1="38379" x2="87402" y2="38965"/>
                      </a14:backgroundRemoval>
                    </a14:imgEffect>
                  </a14:imgLayer>
                </a14:imgProps>
              </a:ext>
              <a:ext uri="{28A0092B-C50C-407E-A947-70E740481C1C}">
                <a14:useLocalDpi xmlns:a14="http://schemas.microsoft.com/office/drawing/2010/main" val="0"/>
              </a:ext>
            </a:extLst>
          </a:blip>
          <a:stretch>
            <a:fillRect/>
          </a:stretch>
        </p:blipFill>
        <p:spPr>
          <a:xfrm>
            <a:off x="9904021" y="4785682"/>
            <a:ext cx="2240711" cy="2240711"/>
          </a:xfrm>
          <a:prstGeom prst="rect">
            <a:avLst/>
          </a:prstGeom>
        </p:spPr>
      </p:pic>
      <p:grpSp>
        <p:nvGrpSpPr>
          <p:cNvPr id="17" name="Group 16">
            <a:extLst>
              <a:ext uri="{FF2B5EF4-FFF2-40B4-BE49-F238E27FC236}">
                <a16:creationId xmlns:a16="http://schemas.microsoft.com/office/drawing/2014/main" id="{C440B0F6-DFAE-336C-26C7-4B3EC0F539CC}"/>
              </a:ext>
            </a:extLst>
          </p:cNvPr>
          <p:cNvGrpSpPr/>
          <p:nvPr/>
        </p:nvGrpSpPr>
        <p:grpSpPr>
          <a:xfrm>
            <a:off x="8044855" y="3429256"/>
            <a:ext cx="718145" cy="467143"/>
            <a:chOff x="-1268537" y="2823442"/>
            <a:chExt cx="718145" cy="467143"/>
          </a:xfrm>
        </p:grpSpPr>
        <p:sp>
          <p:nvSpPr>
            <p:cNvPr id="18" name="Rectangle: Rounded Corners 17">
              <a:extLst>
                <a:ext uri="{FF2B5EF4-FFF2-40B4-BE49-F238E27FC236}">
                  <a16:creationId xmlns:a16="http://schemas.microsoft.com/office/drawing/2014/main" id="{A4C0CCE9-45D3-B9C0-50A1-F382619E6149}"/>
                </a:ext>
              </a:extLst>
            </p:cNvPr>
            <p:cNvSpPr/>
            <p:nvPr/>
          </p:nvSpPr>
          <p:spPr>
            <a:xfrm flipH="1">
              <a:off x="-1247740" y="2831133"/>
              <a:ext cx="676103" cy="265124"/>
            </a:xfrm>
            <a:prstGeom prst="roundRect">
              <a:avLst/>
            </a:prstGeom>
            <a:solidFill>
              <a:srgbClr val="F7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728F207-3A90-3891-892E-D44C653AE479}"/>
                </a:ext>
              </a:extLst>
            </p:cNvPr>
            <p:cNvPicPr>
              <a:picLocks noChangeAspect="1"/>
            </p:cNvPicPr>
            <p:nvPr/>
          </p:nvPicPr>
          <p:blipFill>
            <a:blip r:embed="rId10"/>
            <a:stretch>
              <a:fillRect/>
            </a:stretch>
          </p:blipFill>
          <p:spPr>
            <a:xfrm flipH="1">
              <a:off x="-1268537" y="2823442"/>
              <a:ext cx="718145" cy="467143"/>
            </a:xfrm>
            <a:prstGeom prst="rect">
              <a:avLst/>
            </a:prstGeom>
            <a:effectLst>
              <a:outerShdw blurRad="63500" sx="102000" sy="102000" algn="ctr" rotWithShape="0">
                <a:prstClr val="black">
                  <a:alpha val="69000"/>
                </a:prstClr>
              </a:outerShdw>
            </a:effectLst>
          </p:spPr>
        </p:pic>
      </p:grpSp>
      <p:sp>
        <p:nvSpPr>
          <p:cNvPr id="20" name="Oval 19">
            <a:extLst>
              <a:ext uri="{FF2B5EF4-FFF2-40B4-BE49-F238E27FC236}">
                <a16:creationId xmlns:a16="http://schemas.microsoft.com/office/drawing/2014/main" id="{2171573E-10E3-D520-D9EA-BE1778D7F6BD}"/>
              </a:ext>
            </a:extLst>
          </p:cNvPr>
          <p:cNvSpPr/>
          <p:nvPr/>
        </p:nvSpPr>
        <p:spPr>
          <a:xfrm flipH="1">
            <a:off x="8530220" y="3517065"/>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12A24BE-BB57-5632-B224-F0A88446F90D}"/>
              </a:ext>
            </a:extLst>
          </p:cNvPr>
          <p:cNvSpPr/>
          <p:nvPr/>
        </p:nvSpPr>
        <p:spPr>
          <a:xfrm flipH="1">
            <a:off x="8385605" y="3517065"/>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E104284-40C8-04E3-D8E3-E0C15364173C}"/>
              </a:ext>
            </a:extLst>
          </p:cNvPr>
          <p:cNvSpPr/>
          <p:nvPr/>
        </p:nvSpPr>
        <p:spPr>
          <a:xfrm flipH="1">
            <a:off x="8240337" y="3517064"/>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F9F53A2-FF3D-C0D1-711D-C9FF72CFF00B}"/>
              </a:ext>
            </a:extLst>
          </p:cNvPr>
          <p:cNvGrpSpPr/>
          <p:nvPr/>
        </p:nvGrpSpPr>
        <p:grpSpPr>
          <a:xfrm>
            <a:off x="7151880" y="3998180"/>
            <a:ext cx="718145" cy="467143"/>
            <a:chOff x="-1268537" y="2823442"/>
            <a:chExt cx="718145" cy="467143"/>
          </a:xfrm>
        </p:grpSpPr>
        <p:sp>
          <p:nvSpPr>
            <p:cNvPr id="24" name="Rectangle: Rounded Corners 23">
              <a:extLst>
                <a:ext uri="{FF2B5EF4-FFF2-40B4-BE49-F238E27FC236}">
                  <a16:creationId xmlns:a16="http://schemas.microsoft.com/office/drawing/2014/main" id="{F8A6FB0F-6D47-2BE4-2636-CB9934CE9C0F}"/>
                </a:ext>
              </a:extLst>
            </p:cNvPr>
            <p:cNvSpPr/>
            <p:nvPr/>
          </p:nvSpPr>
          <p:spPr>
            <a:xfrm flipH="1">
              <a:off x="-1247740" y="2831133"/>
              <a:ext cx="676103" cy="265124"/>
            </a:xfrm>
            <a:prstGeom prst="roundRect">
              <a:avLst/>
            </a:prstGeom>
            <a:solidFill>
              <a:srgbClr val="F7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FC53A090-398E-9619-3717-3161E119DB09}"/>
                </a:ext>
              </a:extLst>
            </p:cNvPr>
            <p:cNvPicPr>
              <a:picLocks noChangeAspect="1"/>
            </p:cNvPicPr>
            <p:nvPr/>
          </p:nvPicPr>
          <p:blipFill>
            <a:blip r:embed="rId10"/>
            <a:stretch>
              <a:fillRect/>
            </a:stretch>
          </p:blipFill>
          <p:spPr>
            <a:xfrm flipH="1">
              <a:off x="-1268537" y="2823442"/>
              <a:ext cx="718145" cy="467143"/>
            </a:xfrm>
            <a:prstGeom prst="rect">
              <a:avLst/>
            </a:prstGeom>
            <a:effectLst>
              <a:outerShdw blurRad="63500" sx="102000" sy="102000" algn="ctr" rotWithShape="0">
                <a:prstClr val="black">
                  <a:alpha val="69000"/>
                </a:prstClr>
              </a:outerShdw>
            </a:effectLst>
          </p:spPr>
        </p:pic>
      </p:grpSp>
      <p:sp>
        <p:nvSpPr>
          <p:cNvPr id="26" name="Oval 25">
            <a:extLst>
              <a:ext uri="{FF2B5EF4-FFF2-40B4-BE49-F238E27FC236}">
                <a16:creationId xmlns:a16="http://schemas.microsoft.com/office/drawing/2014/main" id="{E28580AB-1410-3D0B-5714-737A021F7170}"/>
              </a:ext>
            </a:extLst>
          </p:cNvPr>
          <p:cNvSpPr/>
          <p:nvPr/>
        </p:nvSpPr>
        <p:spPr>
          <a:xfrm flipH="1">
            <a:off x="7637245" y="4085989"/>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79A493C-01C5-DE62-14B9-9FDF491A4B2F}"/>
              </a:ext>
            </a:extLst>
          </p:cNvPr>
          <p:cNvSpPr/>
          <p:nvPr/>
        </p:nvSpPr>
        <p:spPr>
          <a:xfrm flipH="1">
            <a:off x="7492630" y="4085989"/>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03AB8CC-C13B-9982-EE85-AE1F416A27A3}"/>
              </a:ext>
            </a:extLst>
          </p:cNvPr>
          <p:cNvSpPr/>
          <p:nvPr/>
        </p:nvSpPr>
        <p:spPr>
          <a:xfrm flipH="1">
            <a:off x="7347362" y="4085988"/>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BF40B8A-2A3E-7265-885A-B887F99E4690}"/>
              </a:ext>
            </a:extLst>
          </p:cNvPr>
          <p:cNvGrpSpPr/>
          <p:nvPr/>
        </p:nvGrpSpPr>
        <p:grpSpPr>
          <a:xfrm flipH="1">
            <a:off x="9663957" y="3832420"/>
            <a:ext cx="718145" cy="467143"/>
            <a:chOff x="-1268537" y="2823442"/>
            <a:chExt cx="718145" cy="467143"/>
          </a:xfrm>
        </p:grpSpPr>
        <p:sp>
          <p:nvSpPr>
            <p:cNvPr id="30" name="Rectangle: Rounded Corners 29">
              <a:extLst>
                <a:ext uri="{FF2B5EF4-FFF2-40B4-BE49-F238E27FC236}">
                  <a16:creationId xmlns:a16="http://schemas.microsoft.com/office/drawing/2014/main" id="{8667581A-4A65-63E1-6AF1-9FCAFE0EE21F}"/>
                </a:ext>
              </a:extLst>
            </p:cNvPr>
            <p:cNvSpPr/>
            <p:nvPr/>
          </p:nvSpPr>
          <p:spPr>
            <a:xfrm flipH="1">
              <a:off x="-1247740" y="2831133"/>
              <a:ext cx="676103" cy="265124"/>
            </a:xfrm>
            <a:prstGeom prst="roundRect">
              <a:avLst/>
            </a:prstGeom>
            <a:solidFill>
              <a:srgbClr val="F7F1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93B2BB2-C8D9-5691-820B-A3B2E95975F3}"/>
                </a:ext>
              </a:extLst>
            </p:cNvPr>
            <p:cNvPicPr>
              <a:picLocks noChangeAspect="1"/>
            </p:cNvPicPr>
            <p:nvPr/>
          </p:nvPicPr>
          <p:blipFill>
            <a:blip r:embed="rId10"/>
            <a:stretch>
              <a:fillRect/>
            </a:stretch>
          </p:blipFill>
          <p:spPr>
            <a:xfrm flipH="1">
              <a:off x="-1268537" y="2823442"/>
              <a:ext cx="718145" cy="467143"/>
            </a:xfrm>
            <a:prstGeom prst="rect">
              <a:avLst/>
            </a:prstGeom>
            <a:effectLst>
              <a:outerShdw blurRad="63500" sx="102000" sy="102000" algn="ctr" rotWithShape="0">
                <a:prstClr val="black">
                  <a:alpha val="69000"/>
                </a:prstClr>
              </a:outerShdw>
            </a:effectLst>
          </p:spPr>
        </p:pic>
      </p:grpSp>
      <p:sp>
        <p:nvSpPr>
          <p:cNvPr id="32" name="Oval 31">
            <a:extLst>
              <a:ext uri="{FF2B5EF4-FFF2-40B4-BE49-F238E27FC236}">
                <a16:creationId xmlns:a16="http://schemas.microsoft.com/office/drawing/2014/main" id="{CFA71D46-0CFF-BE0E-3A92-1C43E92E7902}"/>
              </a:ext>
            </a:extLst>
          </p:cNvPr>
          <p:cNvSpPr/>
          <p:nvPr/>
        </p:nvSpPr>
        <p:spPr>
          <a:xfrm>
            <a:off x="10149322" y="3920229"/>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70BD2AA-4A3E-BE4A-70F0-6F56DEDA7CC4}"/>
              </a:ext>
            </a:extLst>
          </p:cNvPr>
          <p:cNvSpPr/>
          <p:nvPr/>
        </p:nvSpPr>
        <p:spPr>
          <a:xfrm>
            <a:off x="10004707" y="3920229"/>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FE8385F-C00E-D101-B374-F1FC3760E3A8}"/>
              </a:ext>
            </a:extLst>
          </p:cNvPr>
          <p:cNvSpPr/>
          <p:nvPr/>
        </p:nvSpPr>
        <p:spPr>
          <a:xfrm>
            <a:off x="9859439" y="3920228"/>
            <a:ext cx="85643" cy="85643"/>
          </a:xfrm>
          <a:prstGeom prst="ellipse">
            <a:avLst/>
          </a:prstGeom>
          <a:solidFill>
            <a:srgbClr val="2F2519"/>
          </a:solidFill>
          <a:ln>
            <a:noFill/>
          </a:ln>
          <a:effectLst>
            <a:outerShdw blurRad="50800" dist="38100" dir="2700000" algn="tl" rotWithShape="0">
              <a:prstClr val="black">
                <a:alpha val="40000"/>
              </a:prstClr>
            </a:outerShdw>
            <a:softEdge rad="127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8E5636C-372D-F5C0-E25E-D7562D5D3A93}"/>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257820" y="880723"/>
            <a:ext cx="457927" cy="392117"/>
          </a:xfrm>
          <a:prstGeom prst="rect">
            <a:avLst/>
          </a:prstGeom>
          <a:ln>
            <a:noFill/>
          </a:ln>
          <a:effectLst>
            <a:glow rad="127000">
              <a:srgbClr val="E4ECDC"/>
            </a:glow>
            <a:outerShdw blurRad="292100" dist="139700" dir="2700000" algn="tl" rotWithShape="0">
              <a:srgbClr val="333333">
                <a:alpha val="65000"/>
              </a:srgbClr>
            </a:outerShdw>
          </a:effectLst>
        </p:spPr>
      </p:pic>
      <p:sp>
        <p:nvSpPr>
          <p:cNvPr id="44" name="Text Placeholder 4">
            <a:extLst>
              <a:ext uri="{FF2B5EF4-FFF2-40B4-BE49-F238E27FC236}">
                <a16:creationId xmlns:a16="http://schemas.microsoft.com/office/drawing/2014/main" id="{15BB72F7-AD2D-2547-1AB3-A50DA6C1F4BE}"/>
              </a:ext>
            </a:extLst>
          </p:cNvPr>
          <p:cNvSpPr txBox="1">
            <a:spLocks/>
          </p:cNvSpPr>
          <p:nvPr/>
        </p:nvSpPr>
        <p:spPr>
          <a:xfrm>
            <a:off x="499373" y="1126410"/>
            <a:ext cx="4968616" cy="5539978"/>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Font typeface="Arial" panose="020B0604020202020204" pitchFamily="34" charset="0"/>
              <a:buNone/>
            </a:pPr>
            <a:r>
              <a:rPr lang="en-US" b="1"/>
              <a:t>The short version</a:t>
            </a:r>
          </a:p>
          <a:p>
            <a:pPr marL="0" indent="0" fontAlgn="t">
              <a:buFont typeface="Arial" panose="020B0604020202020204" pitchFamily="34" charset="0"/>
              <a:buNone/>
            </a:pPr>
            <a:r>
              <a:rPr lang="en-US" sz="1400"/>
              <a:t>Post a prompt every Monday on Viva Engage. Let the community take over. Repeat </a:t>
            </a:r>
          </a:p>
          <a:p>
            <a:pPr marL="0" indent="0" fontAlgn="t">
              <a:buFont typeface="Arial" panose="020B0604020202020204" pitchFamily="34" charset="0"/>
              <a:buNone/>
            </a:pPr>
            <a:endParaRPr lang="en-US"/>
          </a:p>
          <a:p>
            <a:pPr marL="0" indent="0" fontAlgn="t">
              <a:buNone/>
            </a:pPr>
            <a:r>
              <a:rPr lang="en-US" b="1"/>
              <a:t>The honest truth</a:t>
            </a:r>
          </a:p>
          <a:p>
            <a:pPr marL="0" indent="0" fontAlgn="t">
              <a:buNone/>
            </a:pPr>
            <a:r>
              <a:rPr lang="en-US" sz="1400"/>
              <a:t>The hardest part is showing up the first few Mondays before it takes on a life of its own. One Monday. Once the flywheel starts spinning, and it will, your job is just to keep the cadence and let the community do the rest.</a:t>
            </a:r>
          </a:p>
          <a:p>
            <a:pPr marL="0" indent="0" fontAlgn="t">
              <a:buNone/>
            </a:pPr>
            <a:endParaRPr lang="en-US"/>
          </a:p>
          <a:p>
            <a:pPr marL="0" indent="0" fontAlgn="t">
              <a:buNone/>
            </a:pPr>
            <a:r>
              <a:rPr lang="en-US" b="1"/>
              <a:t>A simple recipe for choosing prompts</a:t>
            </a:r>
          </a:p>
          <a:p>
            <a:pPr marL="0" indent="0" fontAlgn="t">
              <a:buNone/>
            </a:pPr>
            <a:r>
              <a:rPr lang="en-US" sz="1400"/>
              <a:t>Don’t make it complicated. What becomes a hit can vary: Is it fun? Is it practical? Would people find it interesting? Is it a complex prompt that really shows off what Copilot can do? Is it relevant to what's happening right now like a product launch, a company moment? Timely prompts can perform better, like a prompt about catching up after a long break hits differently when it goes out on a Monday in January after the holidays. A timely post about our company performance review process was our highest viewed post. </a:t>
            </a:r>
          </a:p>
          <a:p>
            <a:pPr marL="0" indent="0" fontAlgn="t">
              <a:buNone/>
            </a:pPr>
            <a:endParaRPr lang="en-US"/>
          </a:p>
        </p:txBody>
      </p:sp>
    </p:spTree>
    <p:extLst>
      <p:ext uri="{BB962C8B-B14F-4D97-AF65-F5344CB8AC3E}">
        <p14:creationId xmlns:p14="http://schemas.microsoft.com/office/powerpoint/2010/main" val="34110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500"/>
                                  </p:stCondLst>
                                  <p:childTnLst>
                                    <p:set>
                                      <p:cBhvr>
                                        <p:cTn id="13" dur="1" fill="hold">
                                          <p:stCondLst>
                                            <p:cond delay="0"/>
                                          </p:stCondLst>
                                        </p:cTn>
                                        <p:tgtEl>
                                          <p:spTgt spid="21"/>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50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1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2000"/>
                            </p:stCondLst>
                            <p:childTnLst>
                              <p:par>
                                <p:cTn id="22" presetID="1" presetClass="entr" presetSubtype="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500"/>
                                  </p:stCondLst>
                                  <p:childTnLst>
                                    <p:set>
                                      <p:cBhvr>
                                        <p:cTn id="26" dur="1" fill="hold">
                                          <p:stCondLst>
                                            <p:cond delay="0"/>
                                          </p:stCondLst>
                                        </p:cTn>
                                        <p:tgtEl>
                                          <p:spTgt spid="27"/>
                                        </p:tgtEl>
                                        <p:attrNameLst>
                                          <p:attrName>style.visibility</p:attrName>
                                        </p:attrNameLst>
                                      </p:cBhvr>
                                      <p:to>
                                        <p:strVal val="visible"/>
                                      </p:to>
                                    </p:set>
                                  </p:childTnLst>
                                </p:cTn>
                              </p:par>
                            </p:childTnLst>
                          </p:cTn>
                        </p:par>
                        <p:par>
                          <p:cTn id="27" fill="hold">
                            <p:stCondLst>
                              <p:cond delay="2500"/>
                            </p:stCondLst>
                            <p:childTnLst>
                              <p:par>
                                <p:cTn id="28" presetID="1" presetClass="entr" presetSubtype="0" fill="hold" grpId="0" nodeType="afterEffect">
                                  <p:stCondLst>
                                    <p:cond delay="500"/>
                                  </p:stCondLst>
                                  <p:childTnLst>
                                    <p:set>
                                      <p:cBhvr>
                                        <p:cTn id="29" dur="1" fill="hold">
                                          <p:stCondLst>
                                            <p:cond delay="0"/>
                                          </p:stCondLst>
                                        </p:cTn>
                                        <p:tgtEl>
                                          <p:spTgt spid="28"/>
                                        </p:tgtEl>
                                        <p:attrNameLst>
                                          <p:attrName>style.visibility</p:attrName>
                                        </p:attrNameLst>
                                      </p:cBhvr>
                                      <p:to>
                                        <p:strVal val="visible"/>
                                      </p:to>
                                    </p:se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par>
                          <p:cTn id="34" fill="hold">
                            <p:stCondLst>
                              <p:cond delay="3500"/>
                            </p:stCondLst>
                            <p:childTnLst>
                              <p:par>
                                <p:cTn id="35" presetID="1" presetClass="entr" presetSubtype="0"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par>
                          <p:cTn id="37" fill="hold">
                            <p:stCondLst>
                              <p:cond delay="3500"/>
                            </p:stCondLst>
                            <p:childTnLst>
                              <p:par>
                                <p:cTn id="38" presetID="1" presetClass="entr" presetSubtype="0" fill="hold" grpId="0" nodeType="afterEffect">
                                  <p:stCondLst>
                                    <p:cond delay="500"/>
                                  </p:stCondLst>
                                  <p:childTnLst>
                                    <p:set>
                                      <p:cBhvr>
                                        <p:cTn id="39" dur="1" fill="hold">
                                          <p:stCondLst>
                                            <p:cond delay="0"/>
                                          </p:stCondLst>
                                        </p:cTn>
                                        <p:tgtEl>
                                          <p:spTgt spid="33"/>
                                        </p:tgtEl>
                                        <p:attrNameLst>
                                          <p:attrName>style.visibility</p:attrName>
                                        </p:attrNameLst>
                                      </p:cBhvr>
                                      <p:to>
                                        <p:strVal val="visible"/>
                                      </p:to>
                                    </p:set>
                                  </p:childTnLst>
                                </p:cTn>
                              </p:par>
                            </p:childTnLst>
                          </p:cTn>
                        </p:par>
                        <p:par>
                          <p:cTn id="40" fill="hold">
                            <p:stCondLst>
                              <p:cond delay="4000"/>
                            </p:stCondLst>
                            <p:childTnLst>
                              <p:par>
                                <p:cTn id="41" presetID="1" presetClass="entr" presetSubtype="0" fill="hold" grpId="0" nodeType="afterEffect">
                                  <p:stCondLst>
                                    <p:cond delay="500"/>
                                  </p:stCondLst>
                                  <p:childTnLst>
                                    <p:set>
                                      <p:cBhvr>
                                        <p:cTn id="4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6" grpId="0" animBg="1"/>
      <p:bldP spid="27" grpId="0" animBg="1"/>
      <p:bldP spid="28" grpId="0" animBg="1"/>
      <p:bldP spid="32" grpId="0" animBg="1"/>
      <p:bldP spid="33"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6ECBF-E72F-7A7C-E001-9CCF5C324590}"/>
              </a:ext>
            </a:extLst>
          </p:cNvPr>
          <p:cNvSpPr>
            <a:spLocks noGrp="1"/>
          </p:cNvSpPr>
          <p:nvPr>
            <p:ph type="title"/>
          </p:nvPr>
        </p:nvSpPr>
        <p:spPr/>
        <p:txBody>
          <a:bodyPr/>
          <a:lstStyle/>
          <a:p>
            <a:r>
              <a:rPr lang="en-US"/>
              <a:t>Inside</a:t>
            </a:r>
          </a:p>
        </p:txBody>
      </p:sp>
      <p:sp>
        <p:nvSpPr>
          <p:cNvPr id="3" name="Text Placeholder 2">
            <a:extLst>
              <a:ext uri="{FF2B5EF4-FFF2-40B4-BE49-F238E27FC236}">
                <a16:creationId xmlns:a16="http://schemas.microsoft.com/office/drawing/2014/main" id="{C237EA83-1F3F-990D-58F2-FADD0680D82D}"/>
              </a:ext>
            </a:extLst>
          </p:cNvPr>
          <p:cNvSpPr>
            <a:spLocks noGrp="1"/>
          </p:cNvSpPr>
          <p:nvPr>
            <p:ph type="body" sz="quarter" idx="12"/>
          </p:nvPr>
        </p:nvSpPr>
        <p:spPr>
          <a:xfrm>
            <a:off x="592137" y="1788160"/>
            <a:ext cx="3471863" cy="4355359"/>
          </a:xfrm>
        </p:spPr>
        <p:txBody>
          <a:bodyPr/>
          <a:lstStyle/>
          <a:p>
            <a:r>
              <a:rPr lang="en-US"/>
              <a:t>Meeting people where they are</a:t>
            </a:r>
          </a:p>
          <a:p>
            <a:r>
              <a:rPr lang="en-US"/>
              <a:t>Who we are</a:t>
            </a:r>
          </a:p>
          <a:p>
            <a:r>
              <a:rPr lang="en-US"/>
              <a:t>Communications channels</a:t>
            </a:r>
          </a:p>
          <a:p>
            <a:r>
              <a:rPr lang="en-US"/>
              <a:t>Our philosophy</a:t>
            </a:r>
          </a:p>
          <a:p>
            <a:r>
              <a:rPr lang="en-US"/>
              <a:t>Campaign: The Copilot passport</a:t>
            </a:r>
          </a:p>
          <a:p>
            <a:r>
              <a:rPr lang="en-US"/>
              <a:t>Campaign: Fantastic 4 workstyles</a:t>
            </a:r>
          </a:p>
          <a:p>
            <a:r>
              <a:rPr lang="en-US"/>
              <a:t>Campaign: Prompt of the week</a:t>
            </a:r>
          </a:p>
          <a:p>
            <a:r>
              <a:rPr lang="en-US"/>
              <a:t>Campaign: Flex your Copilot habit</a:t>
            </a:r>
          </a:p>
          <a:p>
            <a:r>
              <a:rPr lang="en-US"/>
              <a:t>Campaign: Copilot + New Outlook</a:t>
            </a:r>
          </a:p>
        </p:txBody>
      </p:sp>
      <p:sp>
        <p:nvSpPr>
          <p:cNvPr id="5" name="Text Placeholder 4">
            <a:extLst>
              <a:ext uri="{FF2B5EF4-FFF2-40B4-BE49-F238E27FC236}">
                <a16:creationId xmlns:a16="http://schemas.microsoft.com/office/drawing/2014/main" id="{A8F2EDA9-DB7A-347E-38A5-2DD23974BDE1}"/>
              </a:ext>
            </a:extLst>
          </p:cNvPr>
          <p:cNvSpPr>
            <a:spLocks noGrp="1"/>
          </p:cNvSpPr>
          <p:nvPr>
            <p:ph type="body" sz="quarter" idx="14"/>
          </p:nvPr>
        </p:nvSpPr>
        <p:spPr>
          <a:xfrm>
            <a:off x="4356100" y="1788160"/>
            <a:ext cx="3771902" cy="4355359"/>
          </a:xfrm>
        </p:spPr>
        <p:txBody>
          <a:bodyPr/>
          <a:lstStyle/>
          <a:p>
            <a:pPr>
              <a:buFont typeface="+mj-lt"/>
              <a:buAutoNum type="arabicPeriod" startAt="10"/>
            </a:pPr>
            <a:r>
              <a:rPr lang="en-US"/>
              <a:t>Campaign: Energy Vampires</a:t>
            </a:r>
          </a:p>
          <a:p>
            <a:pPr>
              <a:buFont typeface="+mj-lt"/>
              <a:buAutoNum type="arabicPeriod" startAt="10"/>
            </a:pPr>
            <a:r>
              <a:rPr lang="en-US"/>
              <a:t>Campaign: Copilot prompt kit</a:t>
            </a:r>
          </a:p>
          <a:p>
            <a:pPr>
              <a:buFont typeface="+mj-lt"/>
              <a:buAutoNum type="arabicPeriod" startAt="10"/>
            </a:pPr>
            <a:r>
              <a:rPr lang="en-US"/>
              <a:t>Campaign: How to coach Your agent</a:t>
            </a:r>
          </a:p>
          <a:p>
            <a:pPr>
              <a:buFont typeface="+mj-lt"/>
              <a:buAutoNum type="arabicPeriod" startAt="10"/>
            </a:pPr>
            <a:r>
              <a:rPr lang="en-US"/>
              <a:t>Newsletter: What’s Next in Copilot</a:t>
            </a:r>
          </a:p>
          <a:p>
            <a:pPr>
              <a:buFont typeface="+mj-lt"/>
              <a:buAutoNum type="arabicPeriod" startAt="10"/>
            </a:pPr>
            <a:r>
              <a:rPr lang="en-US"/>
              <a:t>Blog: What Copilot to use when</a:t>
            </a:r>
          </a:p>
          <a:p>
            <a:pPr>
              <a:buFont typeface="+mj-lt"/>
              <a:buAutoNum type="arabicPeriod" startAt="10"/>
            </a:pPr>
            <a:r>
              <a:rPr lang="en-US"/>
              <a:t>Blog: How to avoid workslop</a:t>
            </a:r>
          </a:p>
          <a:p>
            <a:pPr>
              <a:buFont typeface="+mj-lt"/>
              <a:buAutoNum type="arabicPeriod" startAt="10"/>
            </a:pPr>
            <a:r>
              <a:rPr lang="en-US"/>
              <a:t>Blog: Can you spot AI videos?</a:t>
            </a:r>
          </a:p>
          <a:p>
            <a:pPr>
              <a:buFont typeface="+mj-lt"/>
              <a:buAutoNum type="arabicPeriod" startAt="10"/>
            </a:pPr>
            <a:r>
              <a:rPr lang="en-US"/>
              <a:t>Steal these ideas</a:t>
            </a:r>
          </a:p>
          <a:p>
            <a:pPr>
              <a:buFont typeface="+mj-lt"/>
              <a:buAutoNum type="arabicPeriod" startAt="10"/>
            </a:pPr>
            <a:r>
              <a:rPr lang="en-US"/>
              <a:t>The real metric</a:t>
            </a:r>
          </a:p>
        </p:txBody>
      </p:sp>
      <p:pic>
        <p:nvPicPr>
          <p:cNvPr id="6" name="Picture 5">
            <a:extLst>
              <a:ext uri="{FF2B5EF4-FFF2-40B4-BE49-F238E27FC236}">
                <a16:creationId xmlns:a16="http://schemas.microsoft.com/office/drawing/2014/main" id="{8755B7EB-95E7-DD7F-039D-0D34E2E8AA9D}"/>
              </a:ext>
            </a:extLst>
          </p:cNvPr>
          <p:cNvPicPr>
            <a:picLocks noChangeAspect="1"/>
          </p:cNvPicPr>
          <p:nvPr/>
        </p:nvPicPr>
        <p:blipFill>
          <a:blip r:embed="rId2"/>
          <a:srcRect l="22778" t="7869" r="24821" b="16133"/>
          <a:stretch>
            <a:fillRect/>
          </a:stretch>
        </p:blipFill>
        <p:spPr>
          <a:xfrm>
            <a:off x="7775823" y="2588259"/>
            <a:ext cx="4416177" cy="4269741"/>
          </a:xfrm>
          <a:prstGeom prst="rect">
            <a:avLst/>
          </a:prstGeom>
          <a:effectLst>
            <a:outerShdw blurRad="50800" dist="38100" dir="2700000" algn="tl" rotWithShape="0">
              <a:prstClr val="black">
                <a:alpha val="40000"/>
              </a:prstClr>
            </a:outerShdw>
          </a:effectLst>
        </p:spPr>
      </p:pic>
      <p:sp>
        <p:nvSpPr>
          <p:cNvPr id="4" name="Star: 12 Points 3">
            <a:hlinkClick r:id="rId3" action="ppaction://hlinksldjump"/>
            <a:extLst>
              <a:ext uri="{FF2B5EF4-FFF2-40B4-BE49-F238E27FC236}">
                <a16:creationId xmlns:a16="http://schemas.microsoft.com/office/drawing/2014/main" id="{BD5CB6E6-C625-A8C2-09DB-759818E62DDE}"/>
              </a:ext>
            </a:extLst>
          </p:cNvPr>
          <p:cNvSpPr/>
          <p:nvPr/>
        </p:nvSpPr>
        <p:spPr bwMode="auto">
          <a:xfrm>
            <a:off x="9400087" y="739104"/>
            <a:ext cx="1889821" cy="1472887"/>
          </a:xfrm>
          <a:prstGeom prst="star12">
            <a:avLst/>
          </a:prstGeom>
          <a:solidFill>
            <a:srgbClr val="F25340"/>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spc="-20">
                <a:solidFill>
                  <a:schemeClr val="tx1"/>
                </a:solidFill>
                <a:cs typeface="Segoe UI" panose="020B0502040204020203" pitchFamily="34" charset="0"/>
              </a:rPr>
              <a:t>💡</a:t>
            </a:r>
            <a:r>
              <a:rPr lang="en-US" sz="1600">
                <a:solidFill>
                  <a:srgbClr val="F8E9DB"/>
                </a:solidFill>
                <a:ea typeface="Segoe UI" pitchFamily="34" charset="0"/>
                <a:cs typeface="Segoe UI" pitchFamily="34" charset="0"/>
              </a:rPr>
              <a:t>Steal this look!</a:t>
            </a:r>
          </a:p>
        </p:txBody>
      </p:sp>
    </p:spTree>
    <p:extLst>
      <p:ext uri="{BB962C8B-B14F-4D97-AF65-F5344CB8AC3E}">
        <p14:creationId xmlns:p14="http://schemas.microsoft.com/office/powerpoint/2010/main" val="67326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3F955-7ED3-46A7-EBE4-C9B346B0C1A2}"/>
              </a:ext>
            </a:extLst>
          </p:cNvPr>
          <p:cNvSpPr>
            <a:spLocks noGrp="1"/>
          </p:cNvSpPr>
          <p:nvPr>
            <p:ph type="title"/>
          </p:nvPr>
        </p:nvSpPr>
        <p:spPr/>
        <p:txBody>
          <a:bodyPr/>
          <a:lstStyle/>
          <a:p>
            <a:r>
              <a:rPr lang="en-US"/>
              <a:t>Steal this idea: Prompt of the week – Step by step</a:t>
            </a:r>
          </a:p>
        </p:txBody>
      </p:sp>
      <p:sp>
        <p:nvSpPr>
          <p:cNvPr id="33" name="Pentagon 32" descr="White bar with dates and arrowhead pointing to right.">
            <a:extLst>
              <a:ext uri="{FF2B5EF4-FFF2-40B4-BE49-F238E27FC236}">
                <a16:creationId xmlns:a16="http://schemas.microsoft.com/office/drawing/2014/main" id="{9C14BD40-AA0D-CB2A-E5B1-E0A025202FF2}"/>
              </a:ext>
            </a:extLst>
          </p:cNvPr>
          <p:cNvSpPr/>
          <p:nvPr/>
        </p:nvSpPr>
        <p:spPr>
          <a:xfrm>
            <a:off x="0" y="3371840"/>
            <a:ext cx="11599863" cy="461427"/>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descr="Line beside a milestone pointing down to date.">
            <a:extLst>
              <a:ext uri="{FF2B5EF4-FFF2-40B4-BE49-F238E27FC236}">
                <a16:creationId xmlns:a16="http://schemas.microsoft.com/office/drawing/2014/main" id="{C2F9F85D-8750-2E44-209C-908E824D5F4B}"/>
              </a:ext>
            </a:extLst>
          </p:cNvPr>
          <p:cNvCxnSpPr>
            <a:cxnSpLocks/>
          </p:cNvCxnSpPr>
          <p:nvPr/>
        </p:nvCxnSpPr>
        <p:spPr>
          <a:xfrm>
            <a:off x="582131"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D07CFA3-3B3F-94D5-FD7A-D03A695A7264}"/>
              </a:ext>
            </a:extLst>
          </p:cNvPr>
          <p:cNvSpPr txBox="1"/>
          <p:nvPr/>
        </p:nvSpPr>
        <p:spPr>
          <a:xfrm>
            <a:off x="703155" y="1192132"/>
            <a:ext cx="2537305" cy="584775"/>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Choose your community in Viva Engage</a:t>
            </a:r>
          </a:p>
        </p:txBody>
      </p:sp>
      <p:sp>
        <p:nvSpPr>
          <p:cNvPr id="6" name="TextBox 5">
            <a:extLst>
              <a:ext uri="{FF2B5EF4-FFF2-40B4-BE49-F238E27FC236}">
                <a16:creationId xmlns:a16="http://schemas.microsoft.com/office/drawing/2014/main" id="{5F0269E1-4E71-2076-4E6D-BAE68A8A5453}"/>
              </a:ext>
            </a:extLst>
          </p:cNvPr>
          <p:cNvSpPr txBox="1"/>
          <p:nvPr/>
        </p:nvSpPr>
        <p:spPr>
          <a:xfrm>
            <a:off x="703157" y="1739407"/>
            <a:ext cx="2295256" cy="1569660"/>
          </a:xfrm>
          <a:prstGeom prst="rect">
            <a:avLst/>
          </a:prstGeom>
          <a:noFill/>
        </p:spPr>
        <p:txBody>
          <a:bodyPr wrap="square" rtlCol="0">
            <a:spAutoFit/>
          </a:bodyPr>
          <a:lstStyle/>
          <a:p>
            <a:pPr marL="10583" marR="4233" lvl="0" defTabSz="914367">
              <a:spcBef>
                <a:spcPts val="83"/>
              </a:spcBef>
              <a:spcAft>
                <a:spcPts val="600"/>
              </a:spcAft>
              <a:defRPr/>
            </a:pPr>
            <a:r>
              <a:rPr lang="en-US" sz="1200">
                <a:latin typeface="Segoe UI"/>
                <a:cs typeface="Segoe UI"/>
              </a:rPr>
              <a:t>We post Prompt of the Week as an announcement in one of the largest communities. Posting this way lets people choose how they receive it — email, Teams, or Engage. You write it once. It finds people where they are..</a:t>
            </a:r>
          </a:p>
        </p:txBody>
      </p:sp>
      <p:cxnSp>
        <p:nvCxnSpPr>
          <p:cNvPr id="7" name="Straight Connector 6" descr="Line beside a milestone pointing down to date.">
            <a:extLst>
              <a:ext uri="{FF2B5EF4-FFF2-40B4-BE49-F238E27FC236}">
                <a16:creationId xmlns:a16="http://schemas.microsoft.com/office/drawing/2014/main" id="{B2B10E2E-B5B7-B87B-62C0-7E1B08B03799}"/>
              </a:ext>
            </a:extLst>
          </p:cNvPr>
          <p:cNvCxnSpPr>
            <a:cxnSpLocks/>
          </p:cNvCxnSpPr>
          <p:nvPr/>
        </p:nvCxnSpPr>
        <p:spPr>
          <a:xfrm>
            <a:off x="3414423"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A461027-6A05-3C17-094B-41D90EDD5E62}"/>
              </a:ext>
            </a:extLst>
          </p:cNvPr>
          <p:cNvSpPr txBox="1"/>
          <p:nvPr/>
        </p:nvSpPr>
        <p:spPr>
          <a:xfrm>
            <a:off x="3535448" y="1192132"/>
            <a:ext cx="2412915" cy="584775"/>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Set up your Viva Engage campaign</a:t>
            </a:r>
          </a:p>
        </p:txBody>
      </p:sp>
      <p:sp>
        <p:nvSpPr>
          <p:cNvPr id="9" name="TextBox 8">
            <a:extLst>
              <a:ext uri="{FF2B5EF4-FFF2-40B4-BE49-F238E27FC236}">
                <a16:creationId xmlns:a16="http://schemas.microsoft.com/office/drawing/2014/main" id="{D63BF646-E08F-C77B-B651-AF5D3BE9BBF3}"/>
              </a:ext>
            </a:extLst>
          </p:cNvPr>
          <p:cNvSpPr txBox="1"/>
          <p:nvPr/>
        </p:nvSpPr>
        <p:spPr>
          <a:xfrm>
            <a:off x="3535447" y="1739407"/>
            <a:ext cx="2560549" cy="1569660"/>
          </a:xfrm>
          <a:prstGeom prst="rect">
            <a:avLst/>
          </a:prstGeom>
          <a:noFill/>
        </p:spPr>
        <p:txBody>
          <a:bodyPr wrap="square" rtlCol="0">
            <a:spAutoFit/>
          </a:bodyPr>
          <a:lstStyle/>
          <a:p>
            <a:pPr marL="10583" marR="4233" lvl="0">
              <a:spcBef>
                <a:spcPts val="83"/>
              </a:spcBef>
              <a:spcAft>
                <a:spcPts val="600"/>
              </a:spcAft>
              <a:defRPr/>
            </a:pPr>
            <a:r>
              <a:rPr lang="en-US" sz="1200">
                <a:cs typeface="Segoe UI"/>
              </a:rPr>
              <a:t>Create a dedicated campaign in Viva Engage and give it a hashtag — ours is #PromptOfTheWeek. Invite people to follow the campaign so they can easily access the archives whenever you post. This also gives you a simple way of getting your metrics for reporting. </a:t>
            </a:r>
          </a:p>
        </p:txBody>
      </p:sp>
      <p:cxnSp>
        <p:nvCxnSpPr>
          <p:cNvPr id="30" name="Straight Connector 29" descr="Line beside a milestone pointing down to date.">
            <a:extLst>
              <a:ext uri="{FF2B5EF4-FFF2-40B4-BE49-F238E27FC236}">
                <a16:creationId xmlns:a16="http://schemas.microsoft.com/office/drawing/2014/main" id="{C17C801F-E6CA-B981-AC60-5E7D06DDFF82}"/>
              </a:ext>
            </a:extLst>
          </p:cNvPr>
          <p:cNvCxnSpPr>
            <a:cxnSpLocks/>
          </p:cNvCxnSpPr>
          <p:nvPr/>
        </p:nvCxnSpPr>
        <p:spPr>
          <a:xfrm>
            <a:off x="6243348"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6B5CD8C-08BF-870D-D952-6E68A41D5A1A}"/>
              </a:ext>
            </a:extLst>
          </p:cNvPr>
          <p:cNvSpPr txBox="1"/>
          <p:nvPr/>
        </p:nvSpPr>
        <p:spPr>
          <a:xfrm>
            <a:off x="6364373" y="1438353"/>
            <a:ext cx="2412915" cy="338554"/>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Start it yourself</a:t>
            </a:r>
          </a:p>
        </p:txBody>
      </p:sp>
      <p:sp>
        <p:nvSpPr>
          <p:cNvPr id="32" name="TextBox 31">
            <a:extLst>
              <a:ext uri="{FF2B5EF4-FFF2-40B4-BE49-F238E27FC236}">
                <a16:creationId xmlns:a16="http://schemas.microsoft.com/office/drawing/2014/main" id="{5DEAC333-ED1D-91F2-7F5E-BB1131B3BE35}"/>
              </a:ext>
            </a:extLst>
          </p:cNvPr>
          <p:cNvSpPr txBox="1"/>
          <p:nvPr/>
        </p:nvSpPr>
        <p:spPr>
          <a:xfrm>
            <a:off x="6364373" y="1739407"/>
            <a:ext cx="2406564" cy="2118529"/>
          </a:xfrm>
          <a:prstGeom prst="rect">
            <a:avLst/>
          </a:prstGeom>
          <a:noFill/>
        </p:spPr>
        <p:txBody>
          <a:bodyPr wrap="square" rtlCol="0">
            <a:spAutoFit/>
          </a:bodyPr>
          <a:lstStyle/>
          <a:p>
            <a:pPr marL="10583" marR="4233" lvl="0">
              <a:spcBef>
                <a:spcPts val="83"/>
              </a:spcBef>
              <a:spcAft>
                <a:spcPts val="600"/>
              </a:spcAft>
              <a:defRPr/>
            </a:pPr>
            <a:r>
              <a:rPr lang="en-US" sz="1200">
                <a:cs typeface="Segoe UI"/>
              </a:rPr>
              <a:t>Don't wait for submissions Pick a prompt you've actually used and found value in. Test it and make sure it works. Post it on a Monday. That's your launch. No fanfare required. People loved our “Minecraft yourself” prompt. Get the prompt in the notes. 👇</a:t>
            </a:r>
          </a:p>
          <a:p>
            <a:pPr marL="10583" marR="4233" lvl="0">
              <a:spcBef>
                <a:spcPts val="83"/>
              </a:spcBef>
              <a:spcAft>
                <a:spcPts val="600"/>
              </a:spcAft>
              <a:defRPr/>
            </a:pPr>
            <a:endParaRPr lang="en-US" sz="1200">
              <a:cs typeface="Segoe UI"/>
            </a:endParaRPr>
          </a:p>
          <a:p>
            <a:pPr marL="10583" marR="4233" lvl="0">
              <a:spcBef>
                <a:spcPts val="83"/>
              </a:spcBef>
              <a:spcAft>
                <a:spcPts val="600"/>
              </a:spcAft>
              <a:defRPr/>
            </a:pPr>
            <a:endParaRPr lang="en-US" sz="1200">
              <a:cs typeface="Segoe UI"/>
            </a:endParaRPr>
          </a:p>
        </p:txBody>
      </p:sp>
      <p:cxnSp>
        <p:nvCxnSpPr>
          <p:cNvPr id="10" name="Straight Connector 9" descr="Line beside a milestone pointing down to date.">
            <a:extLst>
              <a:ext uri="{FF2B5EF4-FFF2-40B4-BE49-F238E27FC236}">
                <a16:creationId xmlns:a16="http://schemas.microsoft.com/office/drawing/2014/main" id="{FCC5D474-C370-1378-2FF4-690B17CD2FF5}"/>
              </a:ext>
            </a:extLst>
          </p:cNvPr>
          <p:cNvCxnSpPr>
            <a:cxnSpLocks/>
          </p:cNvCxnSpPr>
          <p:nvPr/>
        </p:nvCxnSpPr>
        <p:spPr>
          <a:xfrm>
            <a:off x="9065923"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01B6DD-9108-3F38-3097-40D9514CD3BF}"/>
              </a:ext>
            </a:extLst>
          </p:cNvPr>
          <p:cNvSpPr txBox="1"/>
          <p:nvPr/>
        </p:nvSpPr>
        <p:spPr>
          <a:xfrm>
            <a:off x="9186948" y="1192132"/>
            <a:ext cx="2412915" cy="584775"/>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Build your archive on SharePoint </a:t>
            </a:r>
          </a:p>
        </p:txBody>
      </p:sp>
      <p:sp>
        <p:nvSpPr>
          <p:cNvPr id="12" name="TextBox 11">
            <a:extLst>
              <a:ext uri="{FF2B5EF4-FFF2-40B4-BE49-F238E27FC236}">
                <a16:creationId xmlns:a16="http://schemas.microsoft.com/office/drawing/2014/main" id="{A5C584A4-3009-9E6B-0CB5-2153C9029993}"/>
              </a:ext>
            </a:extLst>
          </p:cNvPr>
          <p:cNvSpPr txBox="1"/>
          <p:nvPr/>
        </p:nvSpPr>
        <p:spPr>
          <a:xfrm>
            <a:off x="9186948" y="1739407"/>
            <a:ext cx="2560267" cy="1569660"/>
          </a:xfrm>
          <a:prstGeom prst="rect">
            <a:avLst/>
          </a:prstGeom>
          <a:noFill/>
        </p:spPr>
        <p:txBody>
          <a:bodyPr wrap="square" rtlCol="0">
            <a:spAutoFit/>
          </a:bodyPr>
          <a:lstStyle/>
          <a:p>
            <a:pPr marL="10583" marR="4233" lvl="0" defTabSz="914367">
              <a:spcBef>
                <a:spcPts val="83"/>
              </a:spcBef>
              <a:spcAft>
                <a:spcPts val="600"/>
              </a:spcAft>
              <a:defRPr/>
            </a:pPr>
            <a:r>
              <a:rPr lang="en-US" sz="1200">
                <a:latin typeface="Segoe UI"/>
                <a:cs typeface="Segoe UI"/>
              </a:rPr>
              <a:t>Every prompt lives on a SharePoint page as well as Engage — a running collection that's always accessible, always searchable. New team members find it. People share it in onboarding. Managers send it to their orgs. Ours has 62K views and counting.</a:t>
            </a:r>
          </a:p>
        </p:txBody>
      </p:sp>
      <p:sp>
        <p:nvSpPr>
          <p:cNvPr id="3" name="Text Placeholder 4">
            <a:extLst>
              <a:ext uri="{FF2B5EF4-FFF2-40B4-BE49-F238E27FC236}">
                <a16:creationId xmlns:a16="http://schemas.microsoft.com/office/drawing/2014/main" id="{E055DF19-721D-A52C-1D64-0CE7E43E92B2}"/>
              </a:ext>
            </a:extLst>
          </p:cNvPr>
          <p:cNvSpPr txBox="1">
            <a:spLocks/>
          </p:cNvSpPr>
          <p:nvPr/>
        </p:nvSpPr>
        <p:spPr>
          <a:xfrm>
            <a:off x="583236" y="3856342"/>
            <a:ext cx="5120640" cy="2633587"/>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lnSpc>
                <a:spcPct val="150000"/>
              </a:lnSpc>
              <a:buNone/>
            </a:pPr>
            <a:r>
              <a:rPr lang="en-US" b="1"/>
              <a:t>Start asking people to send prompts in</a:t>
            </a:r>
          </a:p>
          <a:p>
            <a:pPr marL="0" indent="0" fontAlgn="t">
              <a:lnSpc>
                <a:spcPct val="150000"/>
              </a:lnSpc>
              <a:buNone/>
            </a:pPr>
            <a:r>
              <a:rPr lang="en-US" sz="1400"/>
              <a:t>Add a simple callout in your post: "Got a prompt you’d like to share? Send it my way in Teams." That's it. People love being featured. Within a few months, the submissions start coming in on their own. Ours became 100% community-driven in just a few months, we barely had to ask.</a:t>
            </a:r>
          </a:p>
        </p:txBody>
      </p:sp>
      <p:sp>
        <p:nvSpPr>
          <p:cNvPr id="19" name="Text Placeholder 4">
            <a:extLst>
              <a:ext uri="{FF2B5EF4-FFF2-40B4-BE49-F238E27FC236}">
                <a16:creationId xmlns:a16="http://schemas.microsoft.com/office/drawing/2014/main" id="{22AFC532-D18E-0BF7-E172-FADEDC198231}"/>
              </a:ext>
            </a:extLst>
          </p:cNvPr>
          <p:cNvSpPr txBox="1">
            <a:spLocks/>
          </p:cNvSpPr>
          <p:nvPr/>
        </p:nvSpPr>
        <p:spPr>
          <a:xfrm>
            <a:off x="6095996" y="3792406"/>
            <a:ext cx="5120640" cy="2633587"/>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lnSpc>
                <a:spcPct val="150000"/>
              </a:lnSpc>
              <a:buNone/>
            </a:pPr>
            <a:r>
              <a:rPr lang="en-US" b="1"/>
              <a:t>Test every prompt before you post it</a:t>
            </a:r>
          </a:p>
          <a:p>
            <a:pPr marL="0" indent="0" fontAlgn="t">
              <a:lnSpc>
                <a:spcPct val="150000"/>
              </a:lnSpc>
              <a:buNone/>
            </a:pPr>
            <a:r>
              <a:rPr lang="en-US" sz="1400"/>
              <a:t>Before anything goes live, run it yourself. Does it work? </a:t>
            </a:r>
          </a:p>
          <a:p>
            <a:pPr marL="0" indent="0" fontAlgn="t">
              <a:lnSpc>
                <a:spcPct val="150000"/>
              </a:lnSpc>
              <a:buNone/>
            </a:pPr>
            <a:r>
              <a:rPr lang="en-US" sz="1400" b="1"/>
              <a:t>Keeping track </a:t>
            </a:r>
            <a:r>
              <a:rPr lang="en-US" sz="1400"/>
              <a:t>— We use Excel to track what people send in. You could use Microsoft Forms. Keep it simple. </a:t>
            </a:r>
          </a:p>
          <a:p>
            <a:pPr marL="0" indent="0" fontAlgn="t">
              <a:lnSpc>
                <a:spcPct val="150000"/>
              </a:lnSpc>
              <a:buNone/>
            </a:pPr>
            <a:r>
              <a:rPr lang="en-US" sz="1400" b="1"/>
              <a:t>Credit the person who sent it in </a:t>
            </a:r>
            <a:r>
              <a:rPr lang="en-US" sz="1400"/>
              <a:t>— Every promo includes the name of the employee who submitted the prompt. That's the whole secret sauce. </a:t>
            </a:r>
          </a:p>
        </p:txBody>
      </p:sp>
      <p:pic>
        <p:nvPicPr>
          <p:cNvPr id="36" name="Graphic 35" descr="Badge 1 with solid fill">
            <a:extLst>
              <a:ext uri="{FF2B5EF4-FFF2-40B4-BE49-F238E27FC236}">
                <a16:creationId xmlns:a16="http://schemas.microsoft.com/office/drawing/2014/main" id="{71AA0F87-8D6F-8E77-A636-47C53D8422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3531" y="3395020"/>
            <a:ext cx="457200" cy="457200"/>
          </a:xfrm>
          <a:prstGeom prst="rect">
            <a:avLst/>
          </a:prstGeom>
        </p:spPr>
      </p:pic>
      <p:pic>
        <p:nvPicPr>
          <p:cNvPr id="38" name="Graphic 37" descr="Badge with solid fill">
            <a:extLst>
              <a:ext uri="{FF2B5EF4-FFF2-40B4-BE49-F238E27FC236}">
                <a16:creationId xmlns:a16="http://schemas.microsoft.com/office/drawing/2014/main" id="{203AC59F-E5A6-F993-68DE-414EC360DF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176105" y="3371840"/>
            <a:ext cx="457200" cy="457200"/>
          </a:xfrm>
          <a:prstGeom prst="rect">
            <a:avLst/>
          </a:prstGeom>
        </p:spPr>
      </p:pic>
      <p:pic>
        <p:nvPicPr>
          <p:cNvPr id="40" name="Graphic 39" descr="Badge 3 with solid fill">
            <a:extLst>
              <a:ext uri="{FF2B5EF4-FFF2-40B4-BE49-F238E27FC236}">
                <a16:creationId xmlns:a16="http://schemas.microsoft.com/office/drawing/2014/main" id="{94404D02-5885-A6EE-4159-AC7D8E69F5D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008398" y="3371840"/>
            <a:ext cx="457200" cy="457200"/>
          </a:xfrm>
          <a:prstGeom prst="rect">
            <a:avLst/>
          </a:prstGeom>
        </p:spPr>
      </p:pic>
      <p:pic>
        <p:nvPicPr>
          <p:cNvPr id="42" name="Graphic 41" descr="Badge 4 with solid fill">
            <a:extLst>
              <a:ext uri="{FF2B5EF4-FFF2-40B4-BE49-F238E27FC236}">
                <a16:creationId xmlns:a16="http://schemas.microsoft.com/office/drawing/2014/main" id="{C2239B2B-4DA1-F294-7476-A3AD8F811FAF}"/>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8840691" y="3371840"/>
            <a:ext cx="457200" cy="457200"/>
          </a:xfrm>
          <a:prstGeom prst="rect">
            <a:avLst/>
          </a:prstGeom>
        </p:spPr>
      </p:pic>
      <p:pic>
        <p:nvPicPr>
          <p:cNvPr id="45" name="Picture 44" descr="A paper cut out of a rabbit with a teacup and a clock&#10;&#10;Description automatically generated">
            <a:extLst>
              <a:ext uri="{FF2B5EF4-FFF2-40B4-BE49-F238E27FC236}">
                <a16:creationId xmlns:a16="http://schemas.microsoft.com/office/drawing/2014/main" id="{973F3FAB-3DE5-AAFA-C187-2C0E18E97E4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055" b="89844" l="9180" r="94043">
                        <a14:foregroundMark x1="13672" y1="34082" x2="16406" y2="35254"/>
                        <a14:foregroundMark x1="16406" y1="44629" x2="21484" y2="49316"/>
                        <a14:foregroundMark x1="18457" y1="51563" x2="18457" y2="50195"/>
                        <a14:foregroundMark x1="20996" y1="50684" x2="20996" y2="50684"/>
                        <a14:foregroundMark x1="20996" y1="50684" x2="19434" y2="49707"/>
                        <a14:foregroundMark x1="19434" y1="49707" x2="19434" y2="49707"/>
                        <a14:foregroundMark x1="10547" y1="52539" x2="11133" y2="54980"/>
                        <a14:foregroundMark x1="12891" y1="54102" x2="10547" y2="54395"/>
                        <a14:foregroundMark x1="11328" y1="59961" x2="11914" y2="61719"/>
                        <a14:foregroundMark x1="19043" y1="67090" x2="14355" y2="72168"/>
                        <a14:foregroundMark x1="45778" y1="81934" x2="49121" y2="72559"/>
                        <a14:foregroundMark x1="45604" y1="82422" x2="45778" y2="81934"/>
                        <a14:foregroundMark x1="45117" y1="83789" x2="45604" y2="82422"/>
                        <a14:foregroundMark x1="46484" y1="83691" x2="59863" y2="84766"/>
                        <a14:foregroundMark x1="59863" y1="84766" x2="64453" y2="75586"/>
                        <a14:foregroundMark x1="58789" y1="82129" x2="65820" y2="72461"/>
                        <a14:foregroundMark x1="62695" y1="87500" x2="62695" y2="87500"/>
                        <a14:foregroundMark x1="62012" y1="87109" x2="62012" y2="87109"/>
                        <a14:foregroundMark x1="63770" y1="88379" x2="63770" y2="88379"/>
                        <a14:foregroundMark x1="66699" y1="89453" x2="81152" y2="89844"/>
                        <a14:foregroundMark x1="81152" y1="89844" x2="87305" y2="87793"/>
                        <a14:foregroundMark x1="88184" y1="87207" x2="88184" y2="87207"/>
                        <a14:foregroundMark x1="63379" y1="88184" x2="63379" y2="88184"/>
                        <a14:foregroundMark x1="67383" y1="86230" x2="67383" y2="86230"/>
                        <a14:foregroundMark x1="47070" y1="44824" x2="56641" y2="55176"/>
                        <a14:foregroundMark x1="56641" y1="55176" x2="58984" y2="60156"/>
                        <a14:foregroundMark x1="44531" y1="47656" x2="48340" y2="63477"/>
                        <a14:foregroundMark x1="62500" y1="44141" x2="64160" y2="63281"/>
                        <a14:foregroundMark x1="77051" y1="23730" x2="65625" y2="37109"/>
                        <a14:foregroundMark x1="78809" y1="10938" x2="77637" y2="22852"/>
                        <a14:foregroundMark x1="78516" y1="18066" x2="78516" y2="18066"/>
                        <a14:foregroundMark x1="75391" y1="13770" x2="60547" y2="29102"/>
                        <a14:foregroundMark x1="76270" y1="12988" x2="76270" y2="12988"/>
                        <a14:foregroundMark x1="70117" y1="17285" x2="61133" y2="26563"/>
                        <a14:foregroundMark x1="61133" y1="26563" x2="61133" y2="26660"/>
                        <a14:foregroundMark x1="65723" y1="8594" x2="62695" y2="23926"/>
                        <a14:foregroundMark x1="55827" y1="21387" x2="54590" y2="23633"/>
                        <a14:foregroundMark x1="60938" y1="12109" x2="55827" y2="21387"/>
                        <a14:foregroundMark x1="54590" y1="23633" x2="55371" y2="29688"/>
                        <a14:foregroundMark x1="65137" y1="7617" x2="60938" y2="12500"/>
                        <a14:foregroundMark x1="66504" y1="7129" x2="66113" y2="10059"/>
                        <a14:foregroundMark x1="67578" y1="6055" x2="65430" y2="10156"/>
                        <a14:foregroundMark x1="77246" y1="12500" x2="77246" y2="12500"/>
                        <a14:foregroundMark x1="78418" y1="16992" x2="78418" y2="16992"/>
                        <a14:foregroundMark x1="92285" y1="51465" x2="90137" y2="54590"/>
                        <a14:foregroundMark x1="87598" y1="58691" x2="86328" y2="60352"/>
                        <a14:foregroundMark x1="91602" y1="63477" x2="91602" y2="63477"/>
                        <a14:foregroundMark x1="94043" y1="65820" x2="94043" y2="65820"/>
                        <a14:foregroundMark x1="93652" y1="69336" x2="93652" y2="69336"/>
                        <a14:foregroundMark x1="90196" y1="75131" x2="87695" y2="73438"/>
                        <a14:foregroundMark x1="90723" y1="75488" x2="90478" y2="75322"/>
                        <a14:foregroundMark x1="67871" y1="6543" x2="67871" y2="6543"/>
                        <a14:foregroundMark x1="67480" y1="8105" x2="67480" y2="8105"/>
                        <a14:foregroundMark x1="62402" y1="12109" x2="62402" y2="12109"/>
                        <a14:foregroundMark x1="82887" y1="54817" x2="82129" y2="55859"/>
                        <a14:foregroundMark x1="83691" y1="72656" x2="83691" y2="72656"/>
                        <a14:foregroundMark x1="87402" y1="72559" x2="87402" y2="72559"/>
                        <a14:foregroundMark x1="86230" y1="73340" x2="86230" y2="73340"/>
                        <a14:foregroundMark x1="85840" y1="73047" x2="85840" y2="73047"/>
                        <a14:foregroundMark x1="85938" y1="72461" x2="85938" y2="72461"/>
                        <a14:foregroundMark x1="83301" y1="82031" x2="83485" y2="81703"/>
                        <a14:foregroundMark x1="83301" y1="75977" x2="83301" y2="75977"/>
                        <a14:foregroundMark x1="84180" y1="77539" x2="84180" y2="77539"/>
                        <a14:foregroundMark x1="85449" y1="77637" x2="85449" y2="77637"/>
                        <a14:foregroundMark x1="86719" y1="79395" x2="86719" y2="79395"/>
                        <a14:foregroundMark x1="19824" y1="65234" x2="19824" y2="65234"/>
                        <a14:foregroundMark x1="18652" y1="65723" x2="18652" y2="65723"/>
                        <a14:foregroundMark x1="17188" y1="66797" x2="17188" y2="66797"/>
                        <a14:foregroundMark x1="15723" y1="68359" x2="15723" y2="68359"/>
                        <a14:foregroundMark x1="16602" y1="67383" x2="16602" y2="67383"/>
                        <a14:foregroundMark x1="14648" y1="70020" x2="14648" y2="70020"/>
                        <a14:foregroundMark x1="15039" y1="69434" x2="15039" y2="69434"/>
                        <a14:foregroundMark x1="15234" y1="69043" x2="15234" y2="69043"/>
                        <a14:foregroundMark x1="13574" y1="71973" x2="13574" y2="71973"/>
                        <a14:foregroundMark x1="13965" y1="71191" x2="13965" y2="71191"/>
                        <a14:foregroundMark x1="13281" y1="73242" x2="13281" y2="73242"/>
                        <a14:foregroundMark x1="22949" y1="45020" x2="20898" y2="46191"/>
                        <a14:foregroundMark x1="23340" y1="45996" x2="23340" y2="45996"/>
                        <a14:foregroundMark x1="22363" y1="49121" x2="22363" y2="49121"/>
                        <a14:foregroundMark x1="22266" y1="49707" x2="22266" y2="49707"/>
                        <a14:foregroundMark x1="19043" y1="51758" x2="19043" y2="51758"/>
                        <a14:foregroundMark x1="18066" y1="51758" x2="18066" y2="51758"/>
                        <a14:foregroundMark x1="22461" y1="48535" x2="22461" y2="48535"/>
                        <a14:foregroundMark x1="23242" y1="46777" x2="23242" y2="46777"/>
                        <a14:foregroundMark x1="12207" y1="53418" x2="12207" y2="53418"/>
                        <a14:foregroundMark x1="11914" y1="55078" x2="11914" y2="55078"/>
                        <a14:foregroundMark x1="12402" y1="54785" x2="12402" y2="54785"/>
                        <a14:foregroundMark x1="9180" y1="54980" x2="9180" y2="54980"/>
                        <a14:foregroundMark x1="11133" y1="52637" x2="11133" y2="52637"/>
                        <a14:foregroundMark x1="26953" y1="45605" x2="26953" y2="45605"/>
                        <a14:foregroundMark x1="25977" y1="45020" x2="25977" y2="45020"/>
                        <a14:foregroundMark x1="25781" y1="44824" x2="25781" y2="44824"/>
                        <a14:foregroundMark x1="66895" y1="9570" x2="65820" y2="16699"/>
                        <a14:foregroundMark x1="66406" y1="14551" x2="66406" y2="14551"/>
                        <a14:foregroundMark x1="78223" y1="18945" x2="78223" y2="18945"/>
                        <a14:foregroundMark x1="78516" y1="17480" x2="78516" y2="17480"/>
                        <a14:backgroundMark x1="22559" y1="43262" x2="24512" y2="44043"/>
                        <a14:backgroundMark x1="24088" y1="49707" x2="23730" y2="51563"/>
                        <a14:backgroundMark x1="24201" y1="49121" x2="24088" y2="49707"/>
                        <a14:backgroundMark x1="24314" y1="48535" x2="24201" y2="49121"/>
                        <a14:backgroundMark x1="24642" y1="46839" x2="24314" y2="48535"/>
                        <a14:backgroundMark x1="24805" y1="45996" x2="24648" y2="46807"/>
                        <a14:backgroundMark x1="39258" y1="80859" x2="34180" y2="88184"/>
                        <a14:backgroundMark x1="44043" y1="85938" x2="44043" y2="85938"/>
                        <a14:backgroundMark x1="42773" y1="84180" x2="42773" y2="84180"/>
                        <a14:backgroundMark x1="88184" y1="47461" x2="86914" y2="48633"/>
                        <a14:backgroundMark x1="88672" y1="47070" x2="88672" y2="47070"/>
                        <a14:backgroundMark x1="88379" y1="46875" x2="88379" y2="46875"/>
                        <a14:backgroundMark x1="88574" y1="46582" x2="88574" y2="46582"/>
                        <a14:backgroundMark x1="84082" y1="50879" x2="87012" y2="48633"/>
                        <a14:backgroundMark x1="87012" y1="49121" x2="87012" y2="49121"/>
                        <a14:backgroundMark x1="83203" y1="56152" x2="89746" y2="49805"/>
                        <a14:backgroundMark x1="83984" y1="61328" x2="83594" y2="56348"/>
                        <a14:backgroundMark x1="83008" y1="39258" x2="83008" y2="39258"/>
                        <a14:backgroundMark x1="86035" y1="40723" x2="86035" y2="40723"/>
                        <a14:backgroundMark x1="82129" y1="71094" x2="85742" y2="71191"/>
                        <a14:backgroundMark x1="86816" y1="71484" x2="86816" y2="71484"/>
                        <a14:backgroundMark x1="88281" y1="71680" x2="88281" y2="71680"/>
                        <a14:backgroundMark x1="89453" y1="71875" x2="89453" y2="71875"/>
                        <a14:backgroundMark x1="87891" y1="70117" x2="87891" y2="70117"/>
                        <a14:backgroundMark x1="89355" y1="65820" x2="90723" y2="68066"/>
                        <a14:backgroundMark x1="84473" y1="75098" x2="88867" y2="77148"/>
                        <a14:backgroundMark x1="84928" y1="79395" x2="83789" y2="81836"/>
                        <a14:backgroundMark x1="85156" y1="78906" x2="84928" y2="79395"/>
                        <a14:backgroundMark x1="83105" y1="82520" x2="83105" y2="82520"/>
                        <a14:backgroundMark x1="82813" y1="82813" x2="82813" y2="82813"/>
                        <a14:backgroundMark x1="83301" y1="81738" x2="83301" y2="81738"/>
                        <a14:backgroundMark x1="84570" y1="38965" x2="88770" y2="44531"/>
                        <a14:backgroundMark x1="83008" y1="50684" x2="84570" y2="53711"/>
                        <a14:backgroundMark x1="86621" y1="49414" x2="86621" y2="49414"/>
                        <a14:backgroundMark x1="90332" y1="45605" x2="85352" y2="51270"/>
                        <a14:backgroundMark x1="84863" y1="36426" x2="86719" y2="39551"/>
                        <a14:backgroundMark x1="83008" y1="54980" x2="83008" y2="54980"/>
                        <a14:backgroundMark x1="83008" y1="54980" x2="83008" y2="54980"/>
                        <a14:backgroundMark x1="82715" y1="54883" x2="82715" y2="54883"/>
                        <a14:backgroundMark x1="82715" y1="54883" x2="82715" y2="54883"/>
                        <a14:backgroundMark x1="82910" y1="54688" x2="82910" y2="54688"/>
                        <a14:backgroundMark x1="43652" y1="81934" x2="43652" y2="81934"/>
                        <a14:backgroundMark x1="43750" y1="82422" x2="43750" y2="82422"/>
                        <a14:backgroundMark x1="68555" y1="15273" x2="68945" y2="14746"/>
                        <a14:backgroundMark x1="66992" y1="17383" x2="67331" y2="16925"/>
                        <a14:backgroundMark x1="53223" y1="19824" x2="55371" y2="11914"/>
                        <a14:backgroundMark x1="53516" y1="20605" x2="53516" y2="20605"/>
                        <a14:backgroundMark x1="53320" y1="21387" x2="53320" y2="21387"/>
                      </a14:backgroundRemoval>
                    </a14:imgEffect>
                  </a14:imgLayer>
                </a14:imgProps>
              </a:ext>
              <a:ext uri="{28A0092B-C50C-407E-A947-70E740481C1C}">
                <a14:useLocalDpi xmlns:a14="http://schemas.microsoft.com/office/drawing/2010/main" val="0"/>
              </a:ext>
            </a:extLst>
          </a:blip>
          <a:stretch>
            <a:fillRect/>
          </a:stretch>
        </p:blipFill>
        <p:spPr>
          <a:xfrm>
            <a:off x="6236998" y="38747"/>
            <a:ext cx="1411764" cy="1411764"/>
          </a:xfrm>
          <a:prstGeom prst="rect">
            <a:avLst/>
          </a:prstGeom>
        </p:spPr>
      </p:pic>
    </p:spTree>
    <p:extLst>
      <p:ext uri="{BB962C8B-B14F-4D97-AF65-F5344CB8AC3E}">
        <p14:creationId xmlns:p14="http://schemas.microsoft.com/office/powerpoint/2010/main" val="62961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par>
                                <p:cTn id="12" presetID="10"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fade">
                                      <p:cBhvr>
                                        <p:cTn id="2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F3AA5-EC23-1D3D-473C-60B58EA9F38F}"/>
              </a:ext>
            </a:extLst>
          </p:cNvPr>
          <p:cNvSpPr>
            <a:spLocks noGrp="1"/>
          </p:cNvSpPr>
          <p:nvPr>
            <p:ph type="title"/>
          </p:nvPr>
        </p:nvSpPr>
        <p:spPr/>
        <p:txBody>
          <a:bodyPr/>
          <a:lstStyle/>
          <a:p>
            <a:r>
              <a:rPr lang="en-US"/>
              <a:t>Steal this idea: Prompt of the week – Template</a:t>
            </a:r>
          </a:p>
        </p:txBody>
      </p:sp>
      <p:sp>
        <p:nvSpPr>
          <p:cNvPr id="20" name="TextBox 19">
            <a:extLst>
              <a:ext uri="{FF2B5EF4-FFF2-40B4-BE49-F238E27FC236}">
                <a16:creationId xmlns:a16="http://schemas.microsoft.com/office/drawing/2014/main" id="{26FFE87B-C0D6-1EE8-C439-E21C448E16B9}"/>
              </a:ext>
            </a:extLst>
          </p:cNvPr>
          <p:cNvSpPr txBox="1"/>
          <p:nvPr/>
        </p:nvSpPr>
        <p:spPr>
          <a:xfrm>
            <a:off x="588262" y="986898"/>
            <a:ext cx="7967909" cy="5632311"/>
          </a:xfrm>
          <a:prstGeom prst="rect">
            <a:avLst/>
          </a:prstGeom>
          <a:solidFill>
            <a:srgbClr val="FFFFFF"/>
          </a:solidFill>
          <a:effectLst>
            <a:outerShdw blurRad="50800" dist="38100" dir="2700000" algn="tl" rotWithShape="0">
              <a:prstClr val="black">
                <a:alpha val="40000"/>
              </a:prstClr>
            </a:outerShdw>
          </a:effectLst>
        </p:spPr>
        <p:txBody>
          <a:bodyPr wrap="square">
            <a:spAutoFit/>
          </a:bodyPr>
          <a:lstStyle/>
          <a:p>
            <a:pPr lvl="1">
              <a:lnSpc>
                <a:spcPts val="3000"/>
              </a:lnSpc>
            </a:pPr>
            <a:endParaRPr lang="en-US" sz="1600" b="1" i="0">
              <a:solidFill>
                <a:srgbClr val="242424"/>
              </a:solidFill>
              <a:effectLst/>
              <a:latin typeface="Segoe UI" panose="020B0502040204020203" pitchFamily="34" charset="0"/>
            </a:endParaRPr>
          </a:p>
          <a:p>
            <a:pPr>
              <a:lnSpc>
                <a:spcPts val="3000"/>
              </a:lnSpc>
            </a:pPr>
            <a:r>
              <a:rPr lang="en-US" sz="1400" b="1" i="0">
                <a:solidFill>
                  <a:srgbClr val="242424"/>
                </a:solidFill>
                <a:effectLst/>
              </a:rPr>
              <a:t>Prompt of the week!</a:t>
            </a:r>
          </a:p>
          <a:p>
            <a:endParaRPr lang="en-US" sz="1400" b="1" i="0">
              <a:solidFill>
                <a:srgbClr val="242424"/>
              </a:solidFill>
              <a:effectLst/>
            </a:endParaRPr>
          </a:p>
          <a:p>
            <a:r>
              <a:rPr lang="en-US" sz="1400" b="1" i="0">
                <a:solidFill>
                  <a:srgbClr val="242424"/>
                </a:solidFill>
                <a:effectLst/>
              </a:rPr>
              <a:t>Happy New Year! Time to LOCK IN</a:t>
            </a:r>
            <a:endParaRPr lang="en-US" sz="1400" b="0" i="0">
              <a:solidFill>
                <a:srgbClr val="242424"/>
              </a:solidFill>
              <a:effectLst/>
            </a:endParaRPr>
          </a:p>
          <a:p>
            <a:endParaRPr lang="en-US" sz="1400" b="0" i="0">
              <a:solidFill>
                <a:srgbClr val="242424"/>
              </a:solidFill>
              <a:effectLst/>
            </a:endParaRPr>
          </a:p>
          <a:p>
            <a:r>
              <a:rPr lang="en-US" sz="1400">
                <a:solidFill>
                  <a:srgbClr val="242424"/>
                </a:solidFill>
              </a:rPr>
              <a:t>Shout out to Eva Etchells for sending in this week’s prompt. Have one you want to share? Contact me on Teams.</a:t>
            </a:r>
            <a:br>
              <a:rPr lang="en-US" sz="1400" b="0" i="0">
                <a:solidFill>
                  <a:srgbClr val="242424"/>
                </a:solidFill>
                <a:effectLst/>
              </a:rPr>
            </a:br>
            <a:endParaRPr lang="en-US" sz="1400" b="0" i="0">
              <a:solidFill>
                <a:srgbClr val="242424"/>
              </a:solidFill>
              <a:effectLst/>
            </a:endParaRPr>
          </a:p>
          <a:p>
            <a:r>
              <a:rPr lang="en-US" sz="1400" b="1" i="0">
                <a:solidFill>
                  <a:srgbClr val="242424"/>
                </a:solidFill>
                <a:effectLst/>
              </a:rPr>
              <a:t>Let’s start off 2026 with an Energy Audit! </a:t>
            </a:r>
            <a:r>
              <a:rPr lang="en-US" sz="1400" b="0" i="0">
                <a:solidFill>
                  <a:srgbClr val="242424"/>
                </a:solidFill>
                <a:effectLst/>
              </a:rPr>
              <a:t>We’re mapping how you actually work: when you’re firing on all cylinders, when you’re creating, and when you’re handling the reactive stuff. Copilot turns your patterns into a plan that keeps energy high and burnout low.</a:t>
            </a:r>
          </a:p>
          <a:p>
            <a:endParaRPr lang="en-US" sz="1400" b="0" i="0">
              <a:solidFill>
                <a:srgbClr val="242424"/>
              </a:solidFill>
              <a:effectLst/>
            </a:endParaRPr>
          </a:p>
          <a:p>
            <a:r>
              <a:rPr lang="en-US" sz="1400" b="0" i="0">
                <a:solidFill>
                  <a:srgbClr val="242424"/>
                </a:solidFill>
                <a:effectLst/>
              </a:rPr>
              <a:t>Clicking on the prompt will pop you over to Copilot Chat with the prompt pre-loaded:</a:t>
            </a:r>
            <a:br>
              <a:rPr lang="en-US" sz="1400" b="0" i="0">
                <a:solidFill>
                  <a:srgbClr val="242424"/>
                </a:solidFill>
                <a:effectLst/>
              </a:rPr>
            </a:br>
            <a:endParaRPr lang="en-US" sz="1400" b="0" i="0">
              <a:solidFill>
                <a:srgbClr val="242424"/>
              </a:solidFill>
              <a:effectLst/>
            </a:endParaRPr>
          </a:p>
          <a:p>
            <a:r>
              <a:rPr lang="en-US" sz="1400" b="0" i="1" u="sng">
                <a:solidFill>
                  <a:srgbClr val="006CBF"/>
                </a:solidFill>
                <a:effectLst/>
                <a:hlinkClick r:id="rId2" tooltip="https://m365.cloud.microsoft/chat/entity1-d870f6cd-4aa5-4d42-9626-ab690c041429/eyJpZCI6IlZYTmxjbFl4ZkdoMGRIQnpPaTh2YzNWaWMzUnlZWFJsTFdsdWRDNXZabVpwWTJVdVkyOXRMM3hQU1VRNk1UWmlOV0V4TTJNdFpqZzVPQzAwTjJRMkxUZzNZemN0WVdRMVl6ZG1PR05qT0dNMWZHWTFaR05oWlRsakxUZGhZV0V0TkRObE1pMDRZemszTFRObU9EUXpZbU5sTVRJME9Id3lNREkxTFRFeUxURXlWREl4T2pBME9qUTJMak0zTXpJMU9EUmEiLCJzY2VuYXJpbyI6InNoYXJlTGlua1ZpYVBvcG92ZXIiLCJwcm9wZXJ0aWVzIjp7InByb21wdFNvdXJjZSI6InVzZXIiLCJjbGlja1RpbWVzdGFtcCI6IjIwMjUtMTItMTJUMjE6MDQ6NDYuNTM1WiJ9LCJjaGF0VHlwZSI6IndvcmsiLCJ2ZXJzaW9uIjoxLjF9"/>
              </a:rPr>
              <a:t>Look across recent documents, emails, chat activity, and file edits to identify times of day when I do my most focused work, creative work, and reactive work. Create a profile of my natural work rhythm and give suggestions for structuring my days that support energy, boundaries, and recovery. Consider optional guidance if it exists—such as early creative bursts, mid-morning focus, and late-afternoon wrap-up—but frame this as flexible, not prescriptive, so people can adapt principles to their own energy patterns. Emphasize autonomy and recovery between peaks. Provide me with a list of M365 Copilot features that would support me at different times of my day.</a:t>
            </a:r>
            <a:endParaRPr lang="en-US" sz="1400" b="0" i="0">
              <a:solidFill>
                <a:srgbClr val="242424"/>
              </a:solidFill>
              <a:effectLst/>
            </a:endParaRPr>
          </a:p>
          <a:p>
            <a:endParaRPr lang="en-US" sz="1400" b="0" i="0">
              <a:solidFill>
                <a:srgbClr val="242424"/>
              </a:solidFill>
              <a:effectLst/>
            </a:endParaRPr>
          </a:p>
          <a:p>
            <a:r>
              <a:rPr lang="en-US" sz="1400" b="0" i="0">
                <a:solidFill>
                  <a:srgbClr val="242424"/>
                </a:solidFill>
                <a:effectLst/>
              </a:rPr>
              <a:t>Need more prompt ideas? Go to </a:t>
            </a:r>
            <a:r>
              <a:rPr lang="en-US" sz="1400" b="0" i="0" u="sng">
                <a:solidFill>
                  <a:srgbClr val="006CBF"/>
                </a:solidFill>
                <a:effectLst/>
                <a:hlinkClick r:id="rId3" tooltip="https://aka.ms/MyPromptOfTheWeek-Engage"/>
              </a:rPr>
              <a:t>aka.ms/</a:t>
            </a:r>
            <a:r>
              <a:rPr lang="en-US" sz="1400" b="0" i="0" u="sng" err="1">
                <a:solidFill>
                  <a:srgbClr val="006CBF"/>
                </a:solidFill>
                <a:effectLst/>
                <a:hlinkClick r:id="rId3" tooltip="https://aka.ms/MyPromptOfTheWeek-Engage"/>
              </a:rPr>
              <a:t>MyPromptOfTheWeek</a:t>
            </a:r>
            <a:r>
              <a:rPr lang="en-US" sz="1400" b="0" i="0">
                <a:solidFill>
                  <a:srgbClr val="242424"/>
                </a:solidFill>
                <a:effectLst/>
              </a:rPr>
              <a:t>! </a:t>
            </a:r>
            <a:r>
              <a:rPr lang="en-US" sz="1400" b="0" i="0" u="none" strike="noStrike">
                <a:solidFill>
                  <a:srgbClr val="106EBE"/>
                </a:solidFill>
                <a:effectLst/>
                <a:hlinkClick r:id="rId4"/>
              </a:rPr>
              <a:t>#PromptOfTheWeek</a:t>
            </a:r>
          </a:p>
          <a:p>
            <a:pPr algn="l" rtl="0">
              <a:buNone/>
            </a:pPr>
            <a:endParaRPr lang="en-US" sz="1600" b="0" i="0" u="none" strike="noStrike">
              <a:solidFill>
                <a:srgbClr val="106EBE"/>
              </a:solidFill>
              <a:effectLst/>
              <a:latin typeface="inherit"/>
              <a:hlinkClick r:id="rId4"/>
            </a:endParaRPr>
          </a:p>
        </p:txBody>
      </p:sp>
      <p:pic>
        <p:nvPicPr>
          <p:cNvPr id="24" name="Picture 23">
            <a:extLst>
              <a:ext uri="{FF2B5EF4-FFF2-40B4-BE49-F238E27FC236}">
                <a16:creationId xmlns:a16="http://schemas.microsoft.com/office/drawing/2014/main" id="{A61AE444-F26C-4194-8757-8D5D7BD79E07}"/>
              </a:ext>
            </a:extLst>
          </p:cNvPr>
          <p:cNvPicPr>
            <a:picLocks noChangeAspect="1"/>
          </p:cNvPicPr>
          <p:nvPr/>
        </p:nvPicPr>
        <p:blipFill>
          <a:blip r:embed="rId5"/>
          <a:srcRect l="24180" t="17873" r="22544" b="33016"/>
          <a:stretch>
            <a:fillRect/>
          </a:stretch>
        </p:blipFill>
        <p:spPr>
          <a:xfrm>
            <a:off x="8021340" y="4016829"/>
            <a:ext cx="4524011" cy="2780254"/>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D1087CB1-9081-5A1E-709A-C8623D642D02}"/>
              </a:ext>
            </a:extLst>
          </p:cNvPr>
          <p:cNvSpPr txBox="1"/>
          <p:nvPr/>
        </p:nvSpPr>
        <p:spPr>
          <a:xfrm>
            <a:off x="8675914" y="279327"/>
            <a:ext cx="3407229" cy="64698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Prompt of the week announcement and cheeky headline. </a:t>
            </a:r>
          </a:p>
        </p:txBody>
      </p:sp>
      <p:cxnSp>
        <p:nvCxnSpPr>
          <p:cNvPr id="28" name="Straight Connector 27">
            <a:extLst>
              <a:ext uri="{FF2B5EF4-FFF2-40B4-BE49-F238E27FC236}">
                <a16:creationId xmlns:a16="http://schemas.microsoft.com/office/drawing/2014/main" id="{6FD676E5-EE70-E3C0-36CF-38309D4EB3CB}"/>
              </a:ext>
            </a:extLst>
          </p:cNvPr>
          <p:cNvCxnSpPr>
            <a:cxnSpLocks/>
            <a:stCxn id="26" idx="1"/>
          </p:cNvCxnSpPr>
          <p:nvPr/>
        </p:nvCxnSpPr>
        <p:spPr>
          <a:xfrm flipH="1">
            <a:off x="3743325" y="602820"/>
            <a:ext cx="4932589" cy="1407270"/>
          </a:xfrm>
          <a:prstGeom prst="line">
            <a:avLst/>
          </a:prstGeom>
          <a:ln>
            <a:solidFill>
              <a:srgbClr val="4C877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01DD4EE-B309-ED5A-797B-0819B1859116}"/>
              </a:ext>
            </a:extLst>
          </p:cNvPr>
          <p:cNvSpPr txBox="1"/>
          <p:nvPr/>
        </p:nvSpPr>
        <p:spPr>
          <a:xfrm>
            <a:off x="8893628" y="1079136"/>
            <a:ext cx="3105914" cy="64698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Call out who sent in the prompt and encourage participation</a:t>
            </a:r>
          </a:p>
        </p:txBody>
      </p:sp>
      <p:cxnSp>
        <p:nvCxnSpPr>
          <p:cNvPr id="30" name="Straight Connector 29">
            <a:extLst>
              <a:ext uri="{FF2B5EF4-FFF2-40B4-BE49-F238E27FC236}">
                <a16:creationId xmlns:a16="http://schemas.microsoft.com/office/drawing/2014/main" id="{39084CDC-7513-02EA-8507-AE0BB24EABE8}"/>
              </a:ext>
            </a:extLst>
          </p:cNvPr>
          <p:cNvCxnSpPr>
            <a:cxnSpLocks/>
            <a:stCxn id="29" idx="1"/>
          </p:cNvCxnSpPr>
          <p:nvPr/>
        </p:nvCxnSpPr>
        <p:spPr>
          <a:xfrm flipH="1">
            <a:off x="7586663" y="1402629"/>
            <a:ext cx="1306965" cy="794747"/>
          </a:xfrm>
          <a:prstGeom prst="line">
            <a:avLst/>
          </a:prstGeom>
          <a:ln>
            <a:solidFill>
              <a:srgbClr val="4C877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0259A85-5F43-29C8-7CFF-1EBA54A89E53}"/>
              </a:ext>
            </a:extLst>
          </p:cNvPr>
          <p:cNvSpPr txBox="1"/>
          <p:nvPr/>
        </p:nvSpPr>
        <p:spPr>
          <a:xfrm>
            <a:off x="8893629" y="1873883"/>
            <a:ext cx="3105914" cy="64698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What the prompt does and the benefit to the employee</a:t>
            </a:r>
          </a:p>
        </p:txBody>
      </p:sp>
      <p:cxnSp>
        <p:nvCxnSpPr>
          <p:cNvPr id="37" name="Straight Connector 36">
            <a:extLst>
              <a:ext uri="{FF2B5EF4-FFF2-40B4-BE49-F238E27FC236}">
                <a16:creationId xmlns:a16="http://schemas.microsoft.com/office/drawing/2014/main" id="{C99D9BE3-80BB-607B-0C72-25065F47AD60}"/>
              </a:ext>
            </a:extLst>
          </p:cNvPr>
          <p:cNvCxnSpPr>
            <a:cxnSpLocks/>
            <a:stCxn id="33" idx="1"/>
          </p:cNvCxnSpPr>
          <p:nvPr/>
        </p:nvCxnSpPr>
        <p:spPr>
          <a:xfrm flipH="1">
            <a:off x="8143875" y="2197376"/>
            <a:ext cx="749754" cy="527157"/>
          </a:xfrm>
          <a:prstGeom prst="line">
            <a:avLst/>
          </a:prstGeom>
          <a:ln>
            <a:solidFill>
              <a:srgbClr val="4C877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BF93F32-92A2-2347-ED0E-6F7521E5330F}"/>
              </a:ext>
            </a:extLst>
          </p:cNvPr>
          <p:cNvSpPr txBox="1"/>
          <p:nvPr/>
        </p:nvSpPr>
        <p:spPr>
          <a:xfrm>
            <a:off x="8893628" y="2724533"/>
            <a:ext cx="3105914" cy="374571"/>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Clickable prompt</a:t>
            </a:r>
          </a:p>
        </p:txBody>
      </p:sp>
      <p:cxnSp>
        <p:nvCxnSpPr>
          <p:cNvPr id="41" name="Straight Connector 40">
            <a:extLst>
              <a:ext uri="{FF2B5EF4-FFF2-40B4-BE49-F238E27FC236}">
                <a16:creationId xmlns:a16="http://schemas.microsoft.com/office/drawing/2014/main" id="{FC84DD6D-8CD1-8B8A-1296-816507DE3E72}"/>
              </a:ext>
            </a:extLst>
          </p:cNvPr>
          <p:cNvCxnSpPr>
            <a:cxnSpLocks/>
            <a:stCxn id="40" idx="1"/>
          </p:cNvCxnSpPr>
          <p:nvPr/>
        </p:nvCxnSpPr>
        <p:spPr>
          <a:xfrm flipH="1">
            <a:off x="7304314" y="2911819"/>
            <a:ext cx="1589314" cy="1288241"/>
          </a:xfrm>
          <a:prstGeom prst="line">
            <a:avLst/>
          </a:prstGeom>
          <a:ln>
            <a:solidFill>
              <a:srgbClr val="4C877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17EDC77-E258-B4CC-EB3F-E9F27B6905CA}"/>
              </a:ext>
            </a:extLst>
          </p:cNvPr>
          <p:cNvSpPr txBox="1"/>
          <p:nvPr/>
        </p:nvSpPr>
        <p:spPr>
          <a:xfrm>
            <a:off x="8893628" y="3330115"/>
            <a:ext cx="3105914" cy="64698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Viva Engage campaign and link to the SharePoint archives</a:t>
            </a:r>
          </a:p>
        </p:txBody>
      </p:sp>
      <p:cxnSp>
        <p:nvCxnSpPr>
          <p:cNvPr id="45" name="Straight Connector 44">
            <a:extLst>
              <a:ext uri="{FF2B5EF4-FFF2-40B4-BE49-F238E27FC236}">
                <a16:creationId xmlns:a16="http://schemas.microsoft.com/office/drawing/2014/main" id="{46F83609-7735-3F88-59D8-49F3D017F205}"/>
              </a:ext>
            </a:extLst>
          </p:cNvPr>
          <p:cNvCxnSpPr>
            <a:cxnSpLocks/>
            <a:stCxn id="44" idx="1"/>
          </p:cNvCxnSpPr>
          <p:nvPr/>
        </p:nvCxnSpPr>
        <p:spPr>
          <a:xfrm flipH="1">
            <a:off x="6229350" y="3653608"/>
            <a:ext cx="2664278" cy="2318567"/>
          </a:xfrm>
          <a:prstGeom prst="line">
            <a:avLst/>
          </a:prstGeom>
          <a:ln>
            <a:solidFill>
              <a:srgbClr val="4C877B"/>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016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F7579-8326-BF6D-F412-45EAC2A36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E3A4F4-5157-1524-0AD9-B9CF06FC088C}"/>
              </a:ext>
            </a:extLst>
          </p:cNvPr>
          <p:cNvSpPr>
            <a:spLocks noGrp="1"/>
          </p:cNvSpPr>
          <p:nvPr>
            <p:ph type="title"/>
          </p:nvPr>
        </p:nvSpPr>
        <p:spPr>
          <a:xfrm>
            <a:off x="588262" y="585216"/>
            <a:ext cx="8193024" cy="307777"/>
          </a:xfrm>
        </p:spPr>
        <p:txBody>
          <a:bodyPr/>
          <a:lstStyle/>
          <a:p>
            <a:r>
              <a:rPr lang="en-US"/>
              <a:t>Steal this idea: Prompt of the week – 12 months of metrics</a:t>
            </a:r>
          </a:p>
        </p:txBody>
      </p:sp>
      <p:sp>
        <p:nvSpPr>
          <p:cNvPr id="21" name="TextBox 20">
            <a:extLst>
              <a:ext uri="{FF2B5EF4-FFF2-40B4-BE49-F238E27FC236}">
                <a16:creationId xmlns:a16="http://schemas.microsoft.com/office/drawing/2014/main" id="{D98C23A0-934F-C47B-0A07-6D1E554E7009}"/>
              </a:ext>
            </a:extLst>
          </p:cNvPr>
          <p:cNvSpPr txBox="1"/>
          <p:nvPr/>
        </p:nvSpPr>
        <p:spPr>
          <a:xfrm>
            <a:off x="4561114" y="1283277"/>
            <a:ext cx="7630886" cy="3072380"/>
          </a:xfrm>
          <a:prstGeom prst="rect">
            <a:avLst/>
          </a:prstGeom>
          <a:noFill/>
        </p:spPr>
        <p:txBody>
          <a:bodyPr wrap="square">
            <a:spAutoFit/>
          </a:bodyPr>
          <a:lstStyle/>
          <a:p>
            <a:pPr lvl="1"/>
            <a:r>
              <a:rPr lang="en-US" sz="1600" b="1">
                <a:cs typeface="Segoe UI" panose="020B0502040204020203" pitchFamily="34" charset="0"/>
              </a:rPr>
              <a:t>Our most popular prompts from the past year</a:t>
            </a:r>
          </a:p>
          <a:p>
            <a:pPr lvl="1"/>
            <a:endParaRPr lang="en-US">
              <a:solidFill>
                <a:schemeClr val="tx1"/>
              </a:solidFill>
              <a:latin typeface="+mn-lt"/>
            </a:endParaRPr>
          </a:p>
          <a:p>
            <a:pPr marL="742933" lvl="1" indent="-285750">
              <a:buFont typeface="Arial" panose="020B0604020202020204" pitchFamily="34" charset="0"/>
              <a:buChar char="•"/>
            </a:pPr>
            <a:r>
              <a:rPr lang="en-US" sz="1600">
                <a:cs typeface="Segoe UI" panose="020B0502040204020203" pitchFamily="34" charset="0"/>
              </a:rPr>
              <a:t>Most dependable: Catch up after vacation</a:t>
            </a:r>
          </a:p>
          <a:p>
            <a:pPr marL="742933" lvl="1" indent="-285750">
              <a:buFont typeface="Arial" panose="020B0604020202020204" pitchFamily="34" charset="0"/>
              <a:buChar char="•"/>
            </a:pPr>
            <a:r>
              <a:rPr lang="en-US" sz="1600">
                <a:cs typeface="Segoe UI" panose="020B0502040204020203" pitchFamily="34" charset="0"/>
              </a:rPr>
              <a:t>Cutest couple: Find your Fantastic 4 workstyle and cognitive thinking style</a:t>
            </a:r>
          </a:p>
          <a:p>
            <a:pPr marL="742933" lvl="1" indent="-285750">
              <a:buFont typeface="Arial" panose="020B0604020202020204" pitchFamily="34" charset="0"/>
              <a:buChar char="•"/>
            </a:pPr>
            <a:r>
              <a:rPr lang="en-US" sz="1600">
                <a:cs typeface="Segoe UI" panose="020B0502040204020203" pitchFamily="34" charset="0"/>
              </a:rPr>
              <a:t>Teacher’s pet: Analyze your week</a:t>
            </a:r>
          </a:p>
          <a:p>
            <a:pPr marL="742933" lvl="1" indent="-285750">
              <a:buFont typeface="Arial" panose="020B0604020202020204" pitchFamily="34" charset="0"/>
              <a:buChar char="•"/>
            </a:pPr>
            <a:r>
              <a:rPr lang="en-US" sz="1600">
                <a:cs typeface="Segoe UI" panose="020B0502040204020203" pitchFamily="34" charset="0"/>
              </a:rPr>
              <a:t>Most talented: Evaluate communication styles</a:t>
            </a:r>
          </a:p>
          <a:p>
            <a:pPr marL="742933" lvl="1" indent="-285750">
              <a:buFont typeface="Arial" panose="020B0604020202020204" pitchFamily="34" charset="0"/>
              <a:buChar char="•"/>
            </a:pPr>
            <a:r>
              <a:rPr lang="en-US" sz="1600">
                <a:cs typeface="Segoe UI" panose="020B0502040204020203" pitchFamily="34" charset="0"/>
              </a:rPr>
              <a:t>Most inquisitive: Ask clarifying questions</a:t>
            </a:r>
          </a:p>
          <a:p>
            <a:pPr marL="742933" lvl="1" indent="-285750">
              <a:buFont typeface="Arial" panose="020B0604020202020204" pitchFamily="34" charset="0"/>
              <a:buChar char="•"/>
            </a:pPr>
            <a:r>
              <a:rPr lang="en-US" sz="1600">
                <a:cs typeface="Segoe UI" panose="020B0502040204020203" pitchFamily="34" charset="0"/>
              </a:rPr>
              <a:t>Best glow-up: How not to sound like a robot</a:t>
            </a:r>
          </a:p>
          <a:p>
            <a:pPr marL="742933" lvl="1" indent="-285750">
              <a:buFont typeface="Arial" panose="020B0604020202020204" pitchFamily="34" charset="0"/>
              <a:buChar char="•"/>
            </a:pPr>
            <a:r>
              <a:rPr lang="en-US" sz="1600">
                <a:cs typeface="Segoe UI" panose="020B0502040204020203" pitchFamily="34" charset="0"/>
              </a:rPr>
              <a:t>Most artistic: Create custom badge images</a:t>
            </a:r>
          </a:p>
          <a:p>
            <a:pPr marL="742933" lvl="1" indent="-285750">
              <a:buFont typeface="Arial" panose="020B0604020202020204" pitchFamily="34" charset="0"/>
              <a:buChar char="•"/>
            </a:pPr>
            <a:r>
              <a:rPr lang="en-US" sz="1600">
                <a:cs typeface="Segoe UI" panose="020B0502040204020203" pitchFamily="34" charset="0"/>
              </a:rPr>
              <a:t>Most likely to succeed: Get the most out of AI</a:t>
            </a:r>
          </a:p>
          <a:p>
            <a:pPr marL="742933" lvl="1" indent="-285750">
              <a:buFont typeface="Arial" panose="020B0604020202020204" pitchFamily="34" charset="0"/>
              <a:buChar char="•"/>
            </a:pPr>
            <a:r>
              <a:rPr lang="en-US" sz="1600">
                <a:cs typeface="Segoe UI" panose="020B0502040204020203" pitchFamily="34" charset="0"/>
              </a:rPr>
              <a:t>Most likely to go viral: Create a weekly status report</a:t>
            </a:r>
          </a:p>
          <a:p>
            <a:pPr marL="742933" lvl="1" indent="-285750">
              <a:buFont typeface="Arial" panose="020B0604020202020204" pitchFamily="34" charset="0"/>
              <a:buChar char="•"/>
            </a:pPr>
            <a:r>
              <a:rPr lang="en-US" sz="1600">
                <a:cs typeface="Segoe UI" panose="020B0502040204020203" pitchFamily="34" charset="0"/>
              </a:rPr>
              <a:t>Life of the party: Minecraft yourself!</a:t>
            </a:r>
          </a:p>
        </p:txBody>
      </p:sp>
      <p:pic>
        <p:nvPicPr>
          <p:cNvPr id="27" name="Picture 26">
            <a:extLst>
              <a:ext uri="{FF2B5EF4-FFF2-40B4-BE49-F238E27FC236}">
                <a16:creationId xmlns:a16="http://schemas.microsoft.com/office/drawing/2014/main" id="{BB536E50-8B63-572C-A3A7-09FEA65CB72A}"/>
              </a:ext>
            </a:extLst>
          </p:cNvPr>
          <p:cNvPicPr>
            <a:picLocks noChangeAspect="1"/>
          </p:cNvPicPr>
          <p:nvPr/>
        </p:nvPicPr>
        <p:blipFill>
          <a:blip r:embed="rId2"/>
          <a:srcRect l="14128" r="37407" b="26032"/>
          <a:stretch>
            <a:fillRect/>
          </a:stretch>
        </p:blipFill>
        <p:spPr>
          <a:xfrm>
            <a:off x="297179" y="909775"/>
            <a:ext cx="4985657" cy="5072743"/>
          </a:xfrm>
          <a:prstGeom prst="rect">
            <a:avLst/>
          </a:prstGeom>
        </p:spPr>
      </p:pic>
      <p:grpSp>
        <p:nvGrpSpPr>
          <p:cNvPr id="32" name="Group 31">
            <a:extLst>
              <a:ext uri="{FF2B5EF4-FFF2-40B4-BE49-F238E27FC236}">
                <a16:creationId xmlns:a16="http://schemas.microsoft.com/office/drawing/2014/main" id="{05BD5CDF-0866-9A4A-1CF0-AE3E8378F0D5}"/>
              </a:ext>
            </a:extLst>
          </p:cNvPr>
          <p:cNvGrpSpPr/>
          <p:nvPr/>
        </p:nvGrpSpPr>
        <p:grpSpPr>
          <a:xfrm>
            <a:off x="3177429" y="4618660"/>
            <a:ext cx="2018210" cy="1854962"/>
            <a:chOff x="3177429" y="4618660"/>
            <a:chExt cx="2018210" cy="1854962"/>
          </a:xfrm>
        </p:grpSpPr>
        <p:sp>
          <p:nvSpPr>
            <p:cNvPr id="9" name="Oval 8">
              <a:extLst>
                <a:ext uri="{FF2B5EF4-FFF2-40B4-BE49-F238E27FC236}">
                  <a16:creationId xmlns:a16="http://schemas.microsoft.com/office/drawing/2014/main" id="{0BE1C843-783A-5DA8-AC65-A629590DCE24}"/>
                </a:ext>
              </a:extLst>
            </p:cNvPr>
            <p:cNvSpPr/>
            <p:nvPr/>
          </p:nvSpPr>
          <p:spPr bwMode="auto">
            <a:xfrm>
              <a:off x="3458279" y="4618660"/>
              <a:ext cx="1737360" cy="1737360"/>
            </a:xfrm>
            <a:prstGeom prst="ellipse">
              <a:avLst/>
            </a:prstGeom>
            <a:solidFill>
              <a:srgbClr val="485B5C"/>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800" b="1">
                  <a:gradFill>
                    <a:gsLst>
                      <a:gs pos="0">
                        <a:srgbClr val="FFFFFF"/>
                      </a:gs>
                      <a:gs pos="100000">
                        <a:srgbClr val="FFFFFF"/>
                      </a:gs>
                    </a:gsLst>
                    <a:lin ang="5400000" scaled="0"/>
                  </a:gradFill>
                  <a:ea typeface="Segoe UI" pitchFamily="34" charset="0"/>
                  <a:cs typeface="Segoe UI" pitchFamily="34" charset="0"/>
                </a:rPr>
                <a:t>660K</a:t>
              </a:r>
              <a:endParaRPr lang="en-US" sz="2400" b="1">
                <a:gradFill>
                  <a:gsLst>
                    <a:gs pos="0">
                      <a:srgbClr val="FFFFFF"/>
                    </a:gs>
                    <a:gs pos="100000">
                      <a:srgbClr val="FFFFFF"/>
                    </a:gs>
                  </a:gsLst>
                  <a:lin ang="5400000" scaled="0"/>
                </a:gradFill>
                <a:ea typeface="Segoe UI" pitchFamily="34" charset="0"/>
                <a:cs typeface="Segoe UI" pitchFamily="34" charset="0"/>
              </a:endParaRPr>
            </a:p>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views</a:t>
              </a:r>
            </a:p>
          </p:txBody>
        </p:sp>
        <p:pic>
          <p:nvPicPr>
            <p:cNvPr id="28" name="Picture 27" descr="A paper flower with many layers of paper&#10;&#10;Description automatically generated">
              <a:extLst>
                <a:ext uri="{FF2B5EF4-FFF2-40B4-BE49-F238E27FC236}">
                  <a16:creationId xmlns:a16="http://schemas.microsoft.com/office/drawing/2014/main" id="{05ABFC6F-6053-2788-8D3F-586D9E0A1B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76" b="95801" l="7520" r="91895">
                          <a14:foregroundMark x1="50098" y1="5176" x2="50098" y2="5176"/>
                          <a14:foregroundMark x1="50098" y1="5176" x2="50098" y2="5176"/>
                          <a14:foregroundMark x1="91992" y1="50195" x2="91992" y2="50195"/>
                          <a14:foregroundMark x1="91992" y1="50195" x2="91992" y2="50195"/>
                          <a14:foregroundMark x1="50098" y1="91895" x2="50098" y2="91895"/>
                          <a14:foregroundMark x1="50098" y1="91895" x2="50098" y2="91895"/>
                          <a14:foregroundMark x1="50391" y1="95898" x2="50391" y2="95898"/>
                          <a14:foregroundMark x1="7520" y1="50488" x2="7520" y2="50488"/>
                          <a14:foregroundMark x1="7520" y1="50488" x2="7520" y2="50488"/>
                          <a14:backgroundMark x1="32813" y1="20801" x2="32813" y2="20801"/>
                          <a14:backgroundMark x1="32813" y1="20801" x2="32813" y2="20801"/>
                          <a14:backgroundMark x1="32813" y1="20801" x2="32813" y2="20801"/>
                          <a14:backgroundMark x1="32813" y1="20801" x2="32813" y2="20801"/>
                          <a14:backgroundMark x1="32813" y1="20801" x2="26367" y2="11426"/>
                          <a14:backgroundMark x1="22266" y1="32715" x2="22266" y2="32715"/>
                          <a14:backgroundMark x1="18066" y1="58008" x2="18066" y2="58008"/>
                          <a14:backgroundMark x1="21875" y1="68555" x2="21875" y2="68555"/>
                          <a14:backgroundMark x1="21875" y1="68555" x2="21875" y2="68555"/>
                          <a14:backgroundMark x1="21875" y1="68555" x2="12793" y2="74219"/>
                          <a14:backgroundMark x1="32129" y1="77734" x2="28320" y2="96680"/>
                          <a14:backgroundMark x1="22363" y1="32422" x2="6641" y2="20801"/>
                          <a14:backgroundMark x1="6641" y1="20801" x2="6055" y2="19922"/>
                          <a14:backgroundMark x1="42480" y1="19238" x2="36426" y2="8203"/>
                          <a14:backgroundMark x1="36426" y1="8203" x2="36133" y2="7910"/>
                          <a14:backgroundMark x1="58105" y1="19043" x2="64160" y2="8105"/>
                          <a14:backgroundMark x1="67773" y1="22559" x2="79004" y2="2344"/>
                          <a14:backgroundMark x1="78613" y1="32520" x2="97363" y2="17188"/>
                          <a14:backgroundMark x1="97363" y1="17188" x2="97363" y2="17188"/>
                          <a14:backgroundMark x1="83008" y1="58105" x2="96680" y2="62402"/>
                          <a14:backgroundMark x1="78906" y1="68457" x2="94824" y2="77246"/>
                          <a14:backgroundMark x1="94824" y1="77246" x2="95020" y2="77539"/>
                          <a14:backgroundMark x1="32813" y1="21875" x2="21094" y2="13574"/>
                        </a14:backgroundRemoval>
                      </a14:imgEffect>
                    </a14:imgLayer>
                  </a14:imgProps>
                </a:ext>
                <a:ext uri="{28A0092B-C50C-407E-A947-70E740481C1C}">
                  <a14:useLocalDpi xmlns:a14="http://schemas.microsoft.com/office/drawing/2010/main" val="0"/>
                </a:ext>
              </a:extLst>
            </a:blip>
            <a:stretch>
              <a:fillRect/>
            </a:stretch>
          </p:blipFill>
          <p:spPr>
            <a:xfrm>
              <a:off x="3177429" y="5704114"/>
              <a:ext cx="769508" cy="769508"/>
            </a:xfrm>
            <a:prstGeom prst="rect">
              <a:avLst/>
            </a:prstGeom>
            <a:ln>
              <a:noFill/>
            </a:ln>
            <a:effectLst/>
          </p:spPr>
        </p:pic>
      </p:grpSp>
      <p:grpSp>
        <p:nvGrpSpPr>
          <p:cNvPr id="33" name="Group 32">
            <a:extLst>
              <a:ext uri="{FF2B5EF4-FFF2-40B4-BE49-F238E27FC236}">
                <a16:creationId xmlns:a16="http://schemas.microsoft.com/office/drawing/2014/main" id="{FE4A5A86-B1F4-FFF8-0D78-72BB97B296FA}"/>
              </a:ext>
            </a:extLst>
          </p:cNvPr>
          <p:cNvGrpSpPr/>
          <p:nvPr/>
        </p:nvGrpSpPr>
        <p:grpSpPr>
          <a:xfrm>
            <a:off x="6524895" y="4583267"/>
            <a:ext cx="2287088" cy="1796059"/>
            <a:chOff x="6524895" y="4583267"/>
            <a:chExt cx="2287088" cy="1796059"/>
          </a:xfrm>
        </p:grpSpPr>
        <p:sp>
          <p:nvSpPr>
            <p:cNvPr id="10" name="Oval 9">
              <a:extLst>
                <a:ext uri="{FF2B5EF4-FFF2-40B4-BE49-F238E27FC236}">
                  <a16:creationId xmlns:a16="http://schemas.microsoft.com/office/drawing/2014/main" id="{45465413-2129-59A0-C576-559EF33A64CB}"/>
                </a:ext>
              </a:extLst>
            </p:cNvPr>
            <p:cNvSpPr/>
            <p:nvPr/>
          </p:nvSpPr>
          <p:spPr bwMode="auto">
            <a:xfrm>
              <a:off x="6524895" y="4641966"/>
              <a:ext cx="1737360" cy="1737360"/>
            </a:xfrm>
            <a:prstGeom prst="ellipse">
              <a:avLst/>
            </a:prstGeom>
            <a:solidFill>
              <a:srgbClr val="4C877B"/>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800" b="1">
                  <a:gradFill>
                    <a:gsLst>
                      <a:gs pos="0">
                        <a:srgbClr val="FFFFFF"/>
                      </a:gs>
                      <a:gs pos="100000">
                        <a:srgbClr val="FFFFFF"/>
                      </a:gs>
                    </a:gsLst>
                    <a:lin ang="5400000" scaled="0"/>
                  </a:gradFill>
                  <a:ea typeface="Segoe UI" pitchFamily="34" charset="0"/>
                  <a:cs typeface="Segoe UI" pitchFamily="34" charset="0"/>
                </a:rPr>
                <a:t>300K</a:t>
              </a:r>
              <a:endParaRPr lang="en-US" sz="2400" b="1">
                <a:gradFill>
                  <a:gsLst>
                    <a:gs pos="0">
                      <a:srgbClr val="FFFFFF"/>
                    </a:gs>
                    <a:gs pos="100000">
                      <a:srgbClr val="FFFFFF"/>
                    </a:gs>
                  </a:gsLst>
                  <a:lin ang="5400000" scaled="0"/>
                </a:gradFill>
                <a:ea typeface="Segoe UI" pitchFamily="34" charset="0"/>
                <a:cs typeface="Segoe UI" pitchFamily="34" charset="0"/>
              </a:endParaRPr>
            </a:p>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reached</a:t>
              </a:r>
            </a:p>
          </p:txBody>
        </p:sp>
        <p:pic>
          <p:nvPicPr>
            <p:cNvPr id="29" name="Picture 28" descr="A paper flower made out of paper&#10;&#10;Description automatically generated">
              <a:extLst>
                <a:ext uri="{FF2B5EF4-FFF2-40B4-BE49-F238E27FC236}">
                  <a16:creationId xmlns:a16="http://schemas.microsoft.com/office/drawing/2014/main" id="{86B56537-0F50-4E63-CA53-81BAB65A67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01" b="91211" l="8008" r="92969">
                          <a14:foregroundMark x1="35254" y1="83203" x2="35254" y2="83203"/>
                          <a14:foregroundMark x1="34180" y1="85547" x2="34180" y2="85547"/>
                          <a14:foregroundMark x1="8203" y1="49316" x2="8203" y2="49316"/>
                          <a14:foregroundMark x1="17090" y1="34180" x2="17090" y2="34180"/>
                          <a14:foregroundMark x1="14746" y1="33008" x2="14258" y2="33008"/>
                          <a14:foregroundMark x1="13477" y1="31348" x2="13477" y2="31348"/>
                          <a14:foregroundMark x1="12109" y1="31152" x2="12109" y2="31152"/>
                          <a14:foregroundMark x1="11133" y1="30664" x2="11133" y2="30664"/>
                          <a14:foregroundMark x1="10254" y1="30859" x2="10254" y2="30859"/>
                          <a14:foregroundMark x1="35254" y1="11914" x2="35254" y2="11914"/>
                          <a14:foregroundMark x1="49609" y1="8496" x2="49609" y2="8496"/>
                          <a14:foregroundMark x1="86914" y1="32520" x2="84180" y2="34180"/>
                          <a14:foregroundMark x1="93066" y1="50000" x2="91406" y2="47461"/>
                          <a14:foregroundMark x1="86816" y1="63574" x2="83496" y2="61621"/>
                          <a14:foregroundMark x1="84570" y1="61230" x2="83301" y2="58789"/>
                          <a14:foregroundMark x1="83369" y1="58742" x2="80957" y2="57910"/>
                          <a14:foregroundMark x1="83789" y1="58887" x2="83416" y2="58758"/>
                          <a14:foregroundMark x1="63379" y1="86426" x2="61035" y2="78516"/>
                          <a14:foregroundMark x1="61035" y1="78516" x2="59863" y2="84863"/>
                          <a14:foregroundMark x1="63770" y1="89258" x2="63770" y2="89258"/>
                          <a14:foregroundMark x1="50586" y1="91211" x2="49316" y2="89746"/>
                          <a14:foregroundMark x1="60254" y1="16797" x2="63574" y2="13574"/>
                          <a14:foregroundMark x1="64160" y1="17383" x2="65039" y2="12793"/>
                          <a14:foregroundMark x1="81348" y1="27051" x2="78223" y2="28223"/>
                          <a14:foregroundMark x1="88477" y1="32129" x2="85156" y2="33008"/>
                          <a14:foregroundMark x1="88770" y1="31543" x2="83984" y2="31934"/>
                          <a14:foregroundMark x1="18164" y1="58008" x2="11914" y2="63867"/>
                          <a14:foregroundMark x1="11914" y1="64160" x2="10254" y2="64258"/>
                          <a14:foregroundMark x1="36426" y1="13379" x2="35547" y2="11230"/>
                          <a14:foregroundMark x1="37598" y1="12793" x2="37207" y2="9766"/>
                          <a14:foregroundMark x1="63184" y1="14551" x2="63770" y2="10547"/>
                          <a14:foregroundMark x1="34458" y1="83856" x2="34659" y2="82705"/>
                          <a14:foregroundMark x1="34299" y1="84770" x2="34410" y2="84131"/>
                          <a14:foregroundMark x1="34180" y1="85449" x2="34287" y2="84838"/>
                          <a14:foregroundMark x1="40316" y1="81090" x2="41992" y2="79004"/>
                          <a14:foregroundMark x1="82910" y1="58496" x2="80957" y2="57520"/>
                          <a14:foregroundMark x1="63086" y1="87207" x2="63477" y2="76563"/>
                          <a14:foregroundMark x1="62793" y1="86426" x2="57813" y2="80664"/>
                          <a14:foregroundMark x1="35742" y1="82520" x2="37891" y2="76270"/>
                          <a14:foregroundMark x1="34766" y1="82813" x2="35742" y2="74414"/>
                          <a14:foregroundMark x1="34277" y1="83496" x2="36426" y2="75586"/>
                          <a14:foregroundMark x1="34863" y1="83008" x2="35742" y2="75684"/>
                          <a14:foregroundMark x1="20996" y1="39063" x2="14648" y2="33008"/>
                          <a14:foregroundMark x1="14648" y1="33008" x2="10547" y2="30957"/>
                          <a14:backgroundMark x1="66504" y1="17871" x2="66504" y2="17871"/>
                          <a14:backgroundMark x1="81348" y1="29980" x2="80957" y2="29980"/>
                          <a14:backgroundMark x1="57520" y1="15039" x2="57520" y2="15039"/>
                          <a14:backgroundMark x1="57617" y1="16699" x2="57617" y2="16699"/>
                          <a14:backgroundMark x1="18066" y1="29980" x2="18066" y2="29980"/>
                          <a14:backgroundMark x1="14063" y1="57910" x2="14063" y2="57910"/>
                          <a14:backgroundMark x1="15723" y1="57324" x2="15723" y2="57324"/>
                          <a14:backgroundMark x1="16113" y1="57227" x2="13770" y2="56543"/>
                          <a14:backgroundMark x1="16992" y1="70703" x2="14258" y2="66406"/>
                          <a14:backgroundMark x1="18848" y1="39551" x2="14063" y2="34863"/>
                          <a14:backgroundMark x1="83789" y1="57617" x2="84180" y2="56836"/>
                          <a14:backgroundMark x1="83887" y1="56836" x2="82129" y2="57129"/>
                          <a14:backgroundMark x1="41016" y1="84863" x2="35156" y2="85254"/>
                          <a14:backgroundMark x1="41113" y1="81836" x2="35547" y2="85938"/>
                          <a14:backgroundMark x1="35449" y1="77637" x2="34277" y2="82617"/>
                          <a14:backgroundMark x1="33937" y1="84476" x2="35449" y2="76563"/>
                          <a14:backgroundMark x1="34180" y1="83203" x2="34043" y2="83919"/>
                          <a14:backgroundMark x1="57520" y1="16016" x2="55957" y2="13477"/>
                        </a14:backgroundRemoval>
                      </a14:imgEffect>
                    </a14:imgLayer>
                  </a14:imgProps>
                </a:ext>
                <a:ext uri="{28A0092B-C50C-407E-A947-70E740481C1C}">
                  <a14:useLocalDpi xmlns:a14="http://schemas.microsoft.com/office/drawing/2010/main" val="0"/>
                </a:ext>
              </a:extLst>
            </a:blip>
            <a:stretch>
              <a:fillRect/>
            </a:stretch>
          </p:blipFill>
          <p:spPr>
            <a:xfrm>
              <a:off x="7820527" y="4583267"/>
              <a:ext cx="991456" cy="991456"/>
            </a:xfrm>
            <a:prstGeom prst="rect">
              <a:avLst/>
            </a:prstGeom>
            <a:effectLst>
              <a:outerShdw blurRad="50800" dist="38100" dir="2700000" algn="tl" rotWithShape="0">
                <a:prstClr val="black">
                  <a:alpha val="40000"/>
                </a:prstClr>
              </a:outerShdw>
            </a:effectLst>
          </p:spPr>
        </p:pic>
      </p:grpSp>
      <p:grpSp>
        <p:nvGrpSpPr>
          <p:cNvPr id="34" name="Group 33">
            <a:extLst>
              <a:ext uri="{FF2B5EF4-FFF2-40B4-BE49-F238E27FC236}">
                <a16:creationId xmlns:a16="http://schemas.microsoft.com/office/drawing/2014/main" id="{604BD56F-B060-499D-AABC-2FB6BBB76A06}"/>
              </a:ext>
            </a:extLst>
          </p:cNvPr>
          <p:cNvGrpSpPr/>
          <p:nvPr/>
        </p:nvGrpSpPr>
        <p:grpSpPr>
          <a:xfrm>
            <a:off x="9492344" y="4529956"/>
            <a:ext cx="2461259" cy="1914767"/>
            <a:chOff x="9492344" y="4529956"/>
            <a:chExt cx="2461259" cy="1914767"/>
          </a:xfrm>
        </p:grpSpPr>
        <p:sp>
          <p:nvSpPr>
            <p:cNvPr id="11" name="Oval 10">
              <a:extLst>
                <a:ext uri="{FF2B5EF4-FFF2-40B4-BE49-F238E27FC236}">
                  <a16:creationId xmlns:a16="http://schemas.microsoft.com/office/drawing/2014/main" id="{E65B4B2A-1C2A-1BA0-F56A-25BF1C436A8A}"/>
                </a:ext>
              </a:extLst>
            </p:cNvPr>
            <p:cNvSpPr/>
            <p:nvPr/>
          </p:nvSpPr>
          <p:spPr bwMode="auto">
            <a:xfrm>
              <a:off x="9492344" y="4641966"/>
              <a:ext cx="1737360" cy="1737360"/>
            </a:xfrm>
            <a:prstGeom prst="ellipse">
              <a:avLst/>
            </a:prstGeom>
            <a:solidFill>
              <a:srgbClr val="6E895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2800" b="1">
                  <a:gradFill>
                    <a:gsLst>
                      <a:gs pos="0">
                        <a:srgbClr val="FFFFFF"/>
                      </a:gs>
                      <a:gs pos="100000">
                        <a:srgbClr val="FFFFFF"/>
                      </a:gs>
                    </a:gsLst>
                    <a:lin ang="5400000" scaled="0"/>
                  </a:gradFill>
                  <a:ea typeface="Segoe UI" pitchFamily="34" charset="0"/>
                  <a:cs typeface="Segoe UI" pitchFamily="34" charset="0"/>
                </a:rPr>
                <a:t>7K</a:t>
              </a:r>
              <a:endParaRPr lang="en-US" sz="2400" b="1">
                <a:gradFill>
                  <a:gsLst>
                    <a:gs pos="0">
                      <a:srgbClr val="FFFFFF"/>
                    </a:gs>
                    <a:gs pos="100000">
                      <a:srgbClr val="FFFFFF"/>
                    </a:gs>
                  </a:gsLst>
                  <a:lin ang="5400000" scaled="0"/>
                </a:gradFill>
                <a:ea typeface="Segoe UI" pitchFamily="34" charset="0"/>
                <a:cs typeface="Segoe UI" pitchFamily="34" charset="0"/>
              </a:endParaRPr>
            </a:p>
            <a:p>
              <a:pPr algn="ctr" defTabSz="932472" fontAlgn="base">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reactions</a:t>
              </a:r>
            </a:p>
          </p:txBody>
        </p:sp>
        <p:pic>
          <p:nvPicPr>
            <p:cNvPr id="30" name="Picture 29">
              <a:extLst>
                <a:ext uri="{FF2B5EF4-FFF2-40B4-BE49-F238E27FC236}">
                  <a16:creationId xmlns:a16="http://schemas.microsoft.com/office/drawing/2014/main" id="{FAC0CB7D-3CF9-4326-706C-81FC8111E0A4}"/>
                </a:ext>
              </a:extLst>
            </p:cNvPr>
            <p:cNvPicPr>
              <a:picLocks noChangeAspect="1"/>
            </p:cNvPicPr>
            <p:nvPr/>
          </p:nvPicPr>
          <p:blipFill>
            <a:blip r:embed="rId7"/>
            <a:srcRect l="27249" t="5397" r="29365" b="8533"/>
            <a:stretch>
              <a:fillRect/>
            </a:stretch>
          </p:blipFill>
          <p:spPr>
            <a:xfrm>
              <a:off x="10505804" y="4529956"/>
              <a:ext cx="1447799" cy="1914767"/>
            </a:xfrm>
            <a:prstGeom prst="rect">
              <a:avLst/>
            </a:prstGeom>
          </p:spPr>
        </p:pic>
      </p:grpSp>
      <p:pic>
        <p:nvPicPr>
          <p:cNvPr id="31" name="Picture 30" descr="A clock with flowers and leaves&#10;&#10;Description automatically generated">
            <a:extLst>
              <a:ext uri="{FF2B5EF4-FFF2-40B4-BE49-F238E27FC236}">
                <a16:creationId xmlns:a16="http://schemas.microsoft.com/office/drawing/2014/main" id="{CD826DAE-FE7C-8B83-56C7-D085ED34A72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961" b="89941" l="9766" r="89941">
                        <a14:foregroundMark x1="58301" y1="16406" x2="58301" y2="16406"/>
                        <a14:foregroundMark x1="59674" y1="16804" x2="60840" y2="19629"/>
                        <a14:foregroundMark x1="70996" y1="11230" x2="63477" y2="10840"/>
                        <a14:foregroundMark x1="78516" y1="14551" x2="72656" y2="12500"/>
                        <a14:foregroundMark x1="78320" y1="13867" x2="71387" y2="11133"/>
                        <a14:foregroundMark x1="59570" y1="11914" x2="58301" y2="13184"/>
                        <a14:foregroundMark x1="57520" y1="17480" x2="57520" y2="16504"/>
                        <a14:foregroundMark x1="65820" y1="10254" x2="59961" y2="12109"/>
                        <a14:foregroundMark x1="66211" y1="10547" x2="59766" y2="11914"/>
                        <a14:foregroundMark x1="76367" y1="12598" x2="75977" y2="11523"/>
                        <a14:foregroundMark x1="74023" y1="12598" x2="75098" y2="11523"/>
                        <a14:foregroundMark x1="50000" y1="23340" x2="43066" y2="23242"/>
                        <a14:foregroundMark x1="62379" y1="26410" x2="54004" y2="24316"/>
                        <a14:foregroundMark x1="59473" y1="25293" x2="54199" y2="24023"/>
                        <a14:foregroundMark x1="43066" y1="24316" x2="43750" y2="20801"/>
                        <a14:foregroundMark x1="41504" y1="24414" x2="31152" y2="25977"/>
                        <a14:foregroundMark x1="31152" y1="25977" x2="40527" y2="24902"/>
                        <a14:foregroundMark x1="40527" y1="24902" x2="40723" y2="24902"/>
                        <a14:foregroundMark x1="28711" y1="26270" x2="26660" y2="27734"/>
                        <a14:foregroundMark x1="23242" y1="29492" x2="13086" y2="40039"/>
                        <a14:foregroundMark x1="13086" y1="40039" x2="9766" y2="55469"/>
                        <a14:foregroundMark x1="9766" y1="55469" x2="11621" y2="64551"/>
                        <a14:foregroundMark x1="11621" y1="64551" x2="16016" y2="71680"/>
                        <a14:foregroundMark x1="9961" y1="52539" x2="12207" y2="42871"/>
                        <a14:foregroundMark x1="12207" y1="42871" x2="10449" y2="49805"/>
                        <a14:foregroundMark x1="10449" y1="49805" x2="11133" y2="47266"/>
                        <a14:foregroundMark x1="18359" y1="33789" x2="13770" y2="39160"/>
                        <a14:foregroundMark x1="20313" y1="31250" x2="14160" y2="38770"/>
                        <a14:foregroundMark x1="26660" y1="26953" x2="27930" y2="25293"/>
                        <a14:foregroundMark x1="28320" y1="25684" x2="26953" y2="27051"/>
                        <a14:foregroundMark x1="26953" y1="26074" x2="27930" y2="26367"/>
                        <a14:foregroundMark x1="25684" y1="23926" x2="25684" y2="23926"/>
                        <a14:foregroundMark x1="27051" y1="24316" x2="27051" y2="24316"/>
                        <a14:foregroundMark x1="25293" y1="22656" x2="25293" y2="22656"/>
                        <a14:foregroundMark x1="25293" y1="22656" x2="25293" y2="22656"/>
                        <a14:foregroundMark x1="25293" y1="22656" x2="25293" y2="22656"/>
                        <a14:foregroundMark x1="25293" y1="22656" x2="25293" y2="22656"/>
                        <a14:foregroundMark x1="25391" y1="22656" x2="25391" y2="22656"/>
                        <a14:foregroundMark x1="26660" y1="24414" x2="24609" y2="22070"/>
                        <a14:foregroundMark x1="25977" y1="22461" x2="25977" y2="22461"/>
                        <a14:foregroundMark x1="25586" y1="22070" x2="25586" y2="22070"/>
                        <a14:foregroundMark x1="36523" y1="23730" x2="32617" y2="24316"/>
                        <a14:foregroundMark x1="81641" y1="57910" x2="80469" y2="48242"/>
                        <a14:foregroundMark x1="80469" y1="48242" x2="81445" y2="56641"/>
                        <a14:foregroundMark x1="81445" y1="56641" x2="81348" y2="56836"/>
                        <a14:foregroundMark x1="81934" y1="55371" x2="80371" y2="45020"/>
                        <a14:foregroundMark x1="81934" y1="51953" x2="80371" y2="45410"/>
                        <a14:foregroundMark x1="78027" y1="38477" x2="72070" y2="32324"/>
                        <a14:foregroundMark x1="77930" y1="68652" x2="80762" y2="61621"/>
                        <a14:foregroundMark x1="80762" y1="61621" x2="80957" y2="57617"/>
                        <a14:foregroundMark x1="79199" y1="66211" x2="81348" y2="55664"/>
                        <a14:foregroundMark x1="79883" y1="65723" x2="81641" y2="61426"/>
                        <a14:foregroundMark x1="81250" y1="61621" x2="82129" y2="55859"/>
                        <a14:foregroundMark x1="19141" y1="32617" x2="13965" y2="38281"/>
                        <a14:foregroundMark x1="13965" y1="38281" x2="13770" y2="38867"/>
                        <a14:foregroundMark x1="62349" y1="26351" x2="55566" y2="24316"/>
                        <a14:foregroundMark x1="55566" y1="24316" x2="53613" y2="24316"/>
                        <a14:foregroundMark x1="62093" y1="25841" x2="57129" y2="24023"/>
                        <a14:foregroundMark x1="57129" y1="24023" x2="56836" y2="24023"/>
                        <a14:foregroundMark x1="66406" y1="27539" x2="73145" y2="21875"/>
                        <a14:foregroundMark x1="73145" y1="21875" x2="68750" y2="16016"/>
                        <a14:foregroundMark x1="68750" y1="16016" x2="66406" y2="27344"/>
                        <a14:foregroundMark x1="73633" y1="17188" x2="66406" y2="16309"/>
                        <a14:foregroundMark x1="66406" y1="16309" x2="66406" y2="16797"/>
                        <a14:foregroundMark x1="75000" y1="16699" x2="70235" y2="15648"/>
                        <a14:foregroundMark x1="70266" y1="15469" x2="66016" y2="16797"/>
                        <a14:foregroundMark x1="71938" y1="14947" x2="70352" y2="15442"/>
                        <a14:foregroundMark x1="79004" y1="14453" x2="83984" y2="19629"/>
                        <a14:foregroundMark x1="84688" y1="25110" x2="84863" y2="26465"/>
                        <a14:foregroundMark x1="83984" y1="19629" x2="84221" y2="21478"/>
                        <a14:foregroundMark x1="84863" y1="26465" x2="77637" y2="28027"/>
                        <a14:foregroundMark x1="77637" y1="28027" x2="72363" y2="26953"/>
                        <a14:foregroundMark x1="64258" y1="23438" x2="58398" y2="19336"/>
                        <a14:foregroundMark x1="58398" y1="19336" x2="56934" y2="16016"/>
                        <a14:foregroundMark x1="69824" y1="11426" x2="60449" y2="13379"/>
                        <a14:foregroundMark x1="68164" y1="12500" x2="61035" y2="12695"/>
                        <a14:foregroundMark x1="61035" y1="12695" x2="60547" y2="12891"/>
                        <a14:foregroundMark x1="74707" y1="34570" x2="71387" y2="31250"/>
                        <a14:foregroundMark x1="78012" y1="26856" x2="74414" y2="26758"/>
                        <a14:foregroundMark x1="81543" y1="26953" x2="78196" y2="26861"/>
                        <a14:foregroundMark x1="78142" y1="26968" x2="76563" y2="27051"/>
                        <a14:foregroundMark x1="82129" y1="26758" x2="78241" y2="26963"/>
                        <a14:foregroundMark x1="79004" y1="15723" x2="68164" y2="12500"/>
                        <a14:foregroundMark x1="85840" y1="21973" x2="79883" y2="15527"/>
                        <a14:foregroundMark x1="81250" y1="15723" x2="86621" y2="21094"/>
                        <a14:foregroundMark x1="86621" y1="21094" x2="84570" y2="27051"/>
                        <a14:foregroundMark x1="81543" y1="48242" x2="80859" y2="45410"/>
                        <a14:backgroundMark x1="62402" y1="24414" x2="62402" y2="24414"/>
                        <a14:backgroundMark x1="81543" y1="24023" x2="81543" y2="24023"/>
                        <a14:backgroundMark x1="79688" y1="21484" x2="79688" y2="21484"/>
                        <a14:backgroundMark x1="79004" y1="20020" x2="80566" y2="24902"/>
                        <a14:backgroundMark x1="64546" y1="16797" x2="64160" y2="19434"/>
                        <a14:backgroundMark x1="64746" y1="15430" x2="64617" y2="16309"/>
                        <a14:backgroundMark x1="65322" y1="14850" x2="60938" y2="16113"/>
                        <a14:backgroundMark x1="66699" y1="14453" x2="65511" y2="14795"/>
                        <a14:backgroundMark x1="78223" y1="18164" x2="76367" y2="17090"/>
                        <a14:backgroundMark x1="67754" y1="14151" x2="63447" y2="14299"/>
                        <a14:backgroundMark x1="61741" y1="14654" x2="60938" y2="17871"/>
                        <a14:backgroundMark x1="60449" y1="17188" x2="59961" y2="15234"/>
                        <a14:backgroundMark x1="60254" y1="16504" x2="59473" y2="15723"/>
                        <a14:backgroundMark x1="77539" y1="16699" x2="74418" y2="15659"/>
                        <a14:backgroundMark x1="73926" y1="31152" x2="70313" y2="28613"/>
                        <a14:backgroundMark x1="63184" y1="24707" x2="54688" y2="21973"/>
                        <a14:backgroundMark x1="54688" y1="21973" x2="54590" y2="21973"/>
                        <a14:backgroundMark x1="63379" y1="25684" x2="61621" y2="24902"/>
                        <a14:backgroundMark x1="69015" y1="14082" x2="67676" y2="14160"/>
                        <a14:backgroundMark x1="71484" y1="14453" x2="68848" y2="14160"/>
                        <a14:backgroundMark x1="84180" y1="21484" x2="84356" y2="22571"/>
                        <a14:backgroundMark x1="77637" y1="25586" x2="76270" y2="24414"/>
                        <a14:backgroundMark x1="76367" y1="25098" x2="74707" y2="25098"/>
                      </a14:backgroundRemoval>
                    </a14:imgEffect>
                  </a14:imgLayer>
                </a14:imgProps>
              </a:ext>
              <a:ext uri="{28A0092B-C50C-407E-A947-70E740481C1C}">
                <a14:useLocalDpi xmlns:a14="http://schemas.microsoft.com/office/drawing/2010/main" val="0"/>
              </a:ext>
            </a:extLst>
          </a:blip>
          <a:stretch>
            <a:fillRect/>
          </a:stretch>
        </p:blipFill>
        <p:spPr>
          <a:xfrm>
            <a:off x="2891719" y="892993"/>
            <a:ext cx="2133600" cy="21336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9024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FAB11-1FFE-4BF6-E6DE-51536A8A9C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8CA0A0-E546-842D-1453-2D37E91E960F}"/>
              </a:ext>
            </a:extLst>
          </p:cNvPr>
          <p:cNvSpPr>
            <a:spLocks noGrp="1"/>
          </p:cNvSpPr>
          <p:nvPr>
            <p:ph type="title"/>
          </p:nvPr>
        </p:nvSpPr>
        <p:spPr>
          <a:xfrm>
            <a:off x="588262" y="585216"/>
            <a:ext cx="8193024" cy="307777"/>
          </a:xfrm>
        </p:spPr>
        <p:txBody>
          <a:bodyPr/>
          <a:lstStyle/>
          <a:p>
            <a:r>
              <a:rPr lang="en-US"/>
              <a:t>Steal this idea: Sample prompts for images</a:t>
            </a:r>
          </a:p>
        </p:txBody>
      </p:sp>
      <p:sp>
        <p:nvSpPr>
          <p:cNvPr id="21" name="TextBox 20">
            <a:extLst>
              <a:ext uri="{FF2B5EF4-FFF2-40B4-BE49-F238E27FC236}">
                <a16:creationId xmlns:a16="http://schemas.microsoft.com/office/drawing/2014/main" id="{C9D56D28-CF8F-F6AA-F763-02CB2EA92D62}"/>
              </a:ext>
            </a:extLst>
          </p:cNvPr>
          <p:cNvSpPr txBox="1"/>
          <p:nvPr/>
        </p:nvSpPr>
        <p:spPr>
          <a:xfrm>
            <a:off x="4561114" y="1283277"/>
            <a:ext cx="6919686" cy="3072380"/>
          </a:xfrm>
          <a:prstGeom prst="rect">
            <a:avLst/>
          </a:prstGeom>
          <a:noFill/>
        </p:spPr>
        <p:txBody>
          <a:bodyPr wrap="square">
            <a:spAutoFit/>
          </a:bodyPr>
          <a:lstStyle/>
          <a:p>
            <a:pPr lvl="1"/>
            <a:r>
              <a:rPr lang="en-US" sz="1600" b="1">
                <a:cs typeface="Segoe UI" panose="020B0502040204020203" pitchFamily="34" charset="0"/>
              </a:rPr>
              <a:t>Start with this adorable adventures in wonderland prompt in Create with Copilot and tweak until just right. </a:t>
            </a:r>
          </a:p>
          <a:p>
            <a:pPr lvl="1"/>
            <a:endParaRPr lang="en-US">
              <a:solidFill>
                <a:schemeClr val="tx1"/>
              </a:solidFill>
              <a:latin typeface="+mn-lt"/>
            </a:endParaRPr>
          </a:p>
          <a:p>
            <a:pPr lvl="1"/>
            <a:r>
              <a:rPr lang="en-US" sz="1600" i="1">
                <a:cs typeface="Segoe UI" panose="020B0502040204020203" pitchFamily="34" charset="0"/>
              </a:rPr>
              <a:t>Create an image of layered paper art, circular layout, zoomed out, dense forest scene at night filled with various shades of green foliage. Include large leaves with visible veins in the foreground and an assortment of smaller leaves and flowers in the background. Add yellow flowers, and other small white blooms on dark stems to enhance the depth. Very rich detail. 8K, hyper realistic. White background, show element of leaves and flowers poking outside of the composition.</a:t>
            </a:r>
          </a:p>
          <a:p>
            <a:pPr lvl="1"/>
            <a:endParaRPr lang="en-US" sz="1600" i="1">
              <a:cs typeface="Segoe UI" panose="020B0502040204020203" pitchFamily="34" charset="0"/>
            </a:endParaRPr>
          </a:p>
          <a:p>
            <a:pPr lvl="1"/>
            <a:r>
              <a:rPr lang="en-US" sz="1600" b="1">
                <a:cs typeface="Segoe UI" panose="020B0502040204020203" pitchFamily="34" charset="0"/>
              </a:rPr>
              <a:t>Find more prompts in the notes 👇</a:t>
            </a:r>
          </a:p>
        </p:txBody>
      </p:sp>
      <p:pic>
        <p:nvPicPr>
          <p:cNvPr id="27" name="Picture 26">
            <a:extLst>
              <a:ext uri="{FF2B5EF4-FFF2-40B4-BE49-F238E27FC236}">
                <a16:creationId xmlns:a16="http://schemas.microsoft.com/office/drawing/2014/main" id="{82B2E961-81C9-25BE-7F97-C6DCDC970F79}"/>
              </a:ext>
            </a:extLst>
          </p:cNvPr>
          <p:cNvPicPr>
            <a:picLocks noChangeAspect="1"/>
          </p:cNvPicPr>
          <p:nvPr/>
        </p:nvPicPr>
        <p:blipFill>
          <a:blip r:embed="rId3"/>
          <a:srcRect l="14128" r="37407" b="26032"/>
          <a:stretch>
            <a:fillRect/>
          </a:stretch>
        </p:blipFill>
        <p:spPr>
          <a:xfrm>
            <a:off x="297179" y="909775"/>
            <a:ext cx="4985657" cy="5072743"/>
          </a:xfrm>
          <a:prstGeom prst="rect">
            <a:avLst/>
          </a:prstGeom>
        </p:spPr>
      </p:pic>
      <p:pic>
        <p:nvPicPr>
          <p:cNvPr id="31" name="Picture 30" descr="A clock with flowers and leaves&#10;&#10;Description automatically generated">
            <a:extLst>
              <a:ext uri="{FF2B5EF4-FFF2-40B4-BE49-F238E27FC236}">
                <a16:creationId xmlns:a16="http://schemas.microsoft.com/office/drawing/2014/main" id="{E958B255-21CA-BCE4-1505-8F2D3978213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61" b="89941" l="9766" r="89941">
                        <a14:foregroundMark x1="58301" y1="16406" x2="58301" y2="16406"/>
                        <a14:foregroundMark x1="59674" y1="16804" x2="60840" y2="19629"/>
                        <a14:foregroundMark x1="70996" y1="11230" x2="63477" y2="10840"/>
                        <a14:foregroundMark x1="78516" y1="14551" x2="72656" y2="12500"/>
                        <a14:foregroundMark x1="78320" y1="13867" x2="71387" y2="11133"/>
                        <a14:foregroundMark x1="59570" y1="11914" x2="58301" y2="13184"/>
                        <a14:foregroundMark x1="57520" y1="17480" x2="57520" y2="16504"/>
                        <a14:foregroundMark x1="65820" y1="10254" x2="59961" y2="12109"/>
                        <a14:foregroundMark x1="66211" y1="10547" x2="59766" y2="11914"/>
                        <a14:foregroundMark x1="76367" y1="12598" x2="75977" y2="11523"/>
                        <a14:foregroundMark x1="74023" y1="12598" x2="75098" y2="11523"/>
                        <a14:foregroundMark x1="50000" y1="23340" x2="43066" y2="23242"/>
                        <a14:foregroundMark x1="62379" y1="26410" x2="54004" y2="24316"/>
                        <a14:foregroundMark x1="59473" y1="25293" x2="54199" y2="24023"/>
                        <a14:foregroundMark x1="43066" y1="24316" x2="43750" y2="20801"/>
                        <a14:foregroundMark x1="41504" y1="24414" x2="31152" y2="25977"/>
                        <a14:foregroundMark x1="31152" y1="25977" x2="40527" y2="24902"/>
                        <a14:foregroundMark x1="40527" y1="24902" x2="40723" y2="24902"/>
                        <a14:foregroundMark x1="28711" y1="26270" x2="26660" y2="27734"/>
                        <a14:foregroundMark x1="23242" y1="29492" x2="13086" y2="40039"/>
                        <a14:foregroundMark x1="13086" y1="40039" x2="9766" y2="55469"/>
                        <a14:foregroundMark x1="9766" y1="55469" x2="11621" y2="64551"/>
                        <a14:foregroundMark x1="11621" y1="64551" x2="16016" y2="71680"/>
                        <a14:foregroundMark x1="9961" y1="52539" x2="12207" y2="42871"/>
                        <a14:foregroundMark x1="12207" y1="42871" x2="10449" y2="49805"/>
                        <a14:foregroundMark x1="10449" y1="49805" x2="11133" y2="47266"/>
                        <a14:foregroundMark x1="18359" y1="33789" x2="13770" y2="39160"/>
                        <a14:foregroundMark x1="20313" y1="31250" x2="14160" y2="38770"/>
                        <a14:foregroundMark x1="26660" y1="26953" x2="27930" y2="25293"/>
                        <a14:foregroundMark x1="28320" y1="25684" x2="26953" y2="27051"/>
                        <a14:foregroundMark x1="26953" y1="26074" x2="27930" y2="26367"/>
                        <a14:foregroundMark x1="25684" y1="23926" x2="25684" y2="23926"/>
                        <a14:foregroundMark x1="27051" y1="24316" x2="27051" y2="24316"/>
                        <a14:foregroundMark x1="25293" y1="22656" x2="25293" y2="22656"/>
                        <a14:foregroundMark x1="25293" y1="22656" x2="25293" y2="22656"/>
                        <a14:foregroundMark x1="25293" y1="22656" x2="25293" y2="22656"/>
                        <a14:foregroundMark x1="25293" y1="22656" x2="25293" y2="22656"/>
                        <a14:foregroundMark x1="25391" y1="22656" x2="25391" y2="22656"/>
                        <a14:foregroundMark x1="26660" y1="24414" x2="24609" y2="22070"/>
                        <a14:foregroundMark x1="25977" y1="22461" x2="25977" y2="22461"/>
                        <a14:foregroundMark x1="25586" y1="22070" x2="25586" y2="22070"/>
                        <a14:foregroundMark x1="36523" y1="23730" x2="32617" y2="24316"/>
                        <a14:foregroundMark x1="81641" y1="57910" x2="80469" y2="48242"/>
                        <a14:foregroundMark x1="80469" y1="48242" x2="81445" y2="56641"/>
                        <a14:foregroundMark x1="81445" y1="56641" x2="81348" y2="56836"/>
                        <a14:foregroundMark x1="81934" y1="55371" x2="80371" y2="45020"/>
                        <a14:foregroundMark x1="81934" y1="51953" x2="80371" y2="45410"/>
                        <a14:foregroundMark x1="78027" y1="38477" x2="72070" y2="32324"/>
                        <a14:foregroundMark x1="77930" y1="68652" x2="80762" y2="61621"/>
                        <a14:foregroundMark x1="80762" y1="61621" x2="80957" y2="57617"/>
                        <a14:foregroundMark x1="79199" y1="66211" x2="81348" y2="55664"/>
                        <a14:foregroundMark x1="79883" y1="65723" x2="81641" y2="61426"/>
                        <a14:foregroundMark x1="81250" y1="61621" x2="82129" y2="55859"/>
                        <a14:foregroundMark x1="19141" y1="32617" x2="13965" y2="38281"/>
                        <a14:foregroundMark x1="13965" y1="38281" x2="13770" y2="38867"/>
                        <a14:foregroundMark x1="62349" y1="26351" x2="55566" y2="24316"/>
                        <a14:foregroundMark x1="55566" y1="24316" x2="53613" y2="24316"/>
                        <a14:foregroundMark x1="62093" y1="25841" x2="57129" y2="24023"/>
                        <a14:foregroundMark x1="57129" y1="24023" x2="56836" y2="24023"/>
                        <a14:foregroundMark x1="66406" y1="27539" x2="73145" y2="21875"/>
                        <a14:foregroundMark x1="73145" y1="21875" x2="68750" y2="16016"/>
                        <a14:foregroundMark x1="68750" y1="16016" x2="66406" y2="27344"/>
                        <a14:foregroundMark x1="73633" y1="17188" x2="66406" y2="16309"/>
                        <a14:foregroundMark x1="66406" y1="16309" x2="66406" y2="16797"/>
                        <a14:foregroundMark x1="75000" y1="16699" x2="70235" y2="15648"/>
                        <a14:foregroundMark x1="70266" y1="15469" x2="66016" y2="16797"/>
                        <a14:foregroundMark x1="71938" y1="14947" x2="70352" y2="15442"/>
                        <a14:foregroundMark x1="79004" y1="14453" x2="83984" y2="19629"/>
                        <a14:foregroundMark x1="84688" y1="25110" x2="84863" y2="26465"/>
                        <a14:foregroundMark x1="83984" y1="19629" x2="84221" y2="21478"/>
                        <a14:foregroundMark x1="84863" y1="26465" x2="77637" y2="28027"/>
                        <a14:foregroundMark x1="77637" y1="28027" x2="72363" y2="26953"/>
                        <a14:foregroundMark x1="64258" y1="23438" x2="58398" y2="19336"/>
                        <a14:foregroundMark x1="58398" y1="19336" x2="56934" y2="16016"/>
                        <a14:foregroundMark x1="69824" y1="11426" x2="60449" y2="13379"/>
                        <a14:foregroundMark x1="68164" y1="12500" x2="61035" y2="12695"/>
                        <a14:foregroundMark x1="61035" y1="12695" x2="60547" y2="12891"/>
                        <a14:foregroundMark x1="74707" y1="34570" x2="71387" y2="31250"/>
                        <a14:foregroundMark x1="78012" y1="26856" x2="74414" y2="26758"/>
                        <a14:foregroundMark x1="81543" y1="26953" x2="78196" y2="26861"/>
                        <a14:foregroundMark x1="78142" y1="26968" x2="76563" y2="27051"/>
                        <a14:foregroundMark x1="82129" y1="26758" x2="78241" y2="26963"/>
                        <a14:foregroundMark x1="79004" y1="15723" x2="68164" y2="12500"/>
                        <a14:foregroundMark x1="85840" y1="21973" x2="79883" y2="15527"/>
                        <a14:foregroundMark x1="81250" y1="15723" x2="86621" y2="21094"/>
                        <a14:foregroundMark x1="86621" y1="21094" x2="84570" y2="27051"/>
                        <a14:foregroundMark x1="81543" y1="48242" x2="80859" y2="45410"/>
                        <a14:backgroundMark x1="62402" y1="24414" x2="62402" y2="24414"/>
                        <a14:backgroundMark x1="81543" y1="24023" x2="81543" y2="24023"/>
                        <a14:backgroundMark x1="79688" y1="21484" x2="79688" y2="21484"/>
                        <a14:backgroundMark x1="79004" y1="20020" x2="80566" y2="24902"/>
                        <a14:backgroundMark x1="64546" y1="16797" x2="64160" y2="19434"/>
                        <a14:backgroundMark x1="64746" y1="15430" x2="64617" y2="16309"/>
                        <a14:backgroundMark x1="65322" y1="14850" x2="60938" y2="16113"/>
                        <a14:backgroundMark x1="66699" y1="14453" x2="65511" y2="14795"/>
                        <a14:backgroundMark x1="78223" y1="18164" x2="76367" y2="17090"/>
                        <a14:backgroundMark x1="67754" y1="14151" x2="63447" y2="14299"/>
                        <a14:backgroundMark x1="61741" y1="14654" x2="60938" y2="17871"/>
                        <a14:backgroundMark x1="60449" y1="17188" x2="59961" y2="15234"/>
                        <a14:backgroundMark x1="60254" y1="16504" x2="59473" y2="15723"/>
                        <a14:backgroundMark x1="77539" y1="16699" x2="74418" y2="15659"/>
                        <a14:backgroundMark x1="73926" y1="31152" x2="70313" y2="28613"/>
                        <a14:backgroundMark x1="63184" y1="24707" x2="54688" y2="21973"/>
                        <a14:backgroundMark x1="54688" y1="21973" x2="54590" y2="21973"/>
                        <a14:backgroundMark x1="63379" y1="25684" x2="61621" y2="24902"/>
                        <a14:backgroundMark x1="69015" y1="14082" x2="67676" y2="14160"/>
                        <a14:backgroundMark x1="71484" y1="14453" x2="68848" y2="14160"/>
                        <a14:backgroundMark x1="84180" y1="21484" x2="84356" y2="22571"/>
                        <a14:backgroundMark x1="77637" y1="25586" x2="76270" y2="24414"/>
                        <a14:backgroundMark x1="76367" y1="25098" x2="74707" y2="25098"/>
                      </a14:backgroundRemoval>
                    </a14:imgEffect>
                  </a14:imgLayer>
                </a14:imgProps>
              </a:ext>
              <a:ext uri="{28A0092B-C50C-407E-A947-70E740481C1C}">
                <a14:useLocalDpi xmlns:a14="http://schemas.microsoft.com/office/drawing/2010/main" val="0"/>
              </a:ext>
            </a:extLst>
          </a:blip>
          <a:stretch>
            <a:fillRect/>
          </a:stretch>
        </p:blipFill>
        <p:spPr>
          <a:xfrm>
            <a:off x="2891719" y="892993"/>
            <a:ext cx="2133600" cy="213360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21C5F76-5A97-0CF7-3F70-038ECDD5AC9A}"/>
              </a:ext>
            </a:extLst>
          </p:cNvPr>
          <p:cNvSpPr txBox="1"/>
          <p:nvPr/>
        </p:nvSpPr>
        <p:spPr>
          <a:xfrm>
            <a:off x="4679610" y="387521"/>
            <a:ext cx="7104188" cy="6604486"/>
          </a:xfrm>
          <a:prstGeom prst="rect">
            <a:avLst/>
          </a:prstGeom>
        </p:spPr>
        <p:txBody>
          <a:bodyPr vert="horz" lIns="91440" tIns="45720" rIns="91440" bIns="45720" rtlCol="0" anchor="ctr">
            <a:normAutofit/>
          </a:bodyPr>
          <a:lstStyle/>
          <a:p>
            <a:pPr>
              <a:lnSpc>
                <a:spcPct val="90000"/>
              </a:lnSpc>
              <a:spcAft>
                <a:spcPts val="600"/>
              </a:spcAft>
            </a:pPr>
            <a:endParaRPr lang="en-US" sz="1100"/>
          </a:p>
        </p:txBody>
      </p:sp>
    </p:spTree>
    <p:extLst>
      <p:ext uri="{BB962C8B-B14F-4D97-AF65-F5344CB8AC3E}">
        <p14:creationId xmlns:p14="http://schemas.microsoft.com/office/powerpoint/2010/main" val="21214776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AA925-4939-13F4-4056-C15FCD8978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141B5-CD1C-24BB-9F6A-4858318AE1D2}"/>
              </a:ext>
            </a:extLst>
          </p:cNvPr>
          <p:cNvSpPr>
            <a:spLocks noGrp="1"/>
          </p:cNvSpPr>
          <p:nvPr>
            <p:ph type="title"/>
          </p:nvPr>
        </p:nvSpPr>
        <p:spPr/>
        <p:txBody>
          <a:bodyPr/>
          <a:lstStyle/>
          <a:p>
            <a:r>
              <a:rPr lang="en-US"/>
              <a:t>Steal this idea: Fantastic Four workstyles – Step by step</a:t>
            </a:r>
          </a:p>
        </p:txBody>
      </p:sp>
      <p:cxnSp>
        <p:nvCxnSpPr>
          <p:cNvPr id="6" name="Straight Connector 5" descr="Line beside a milestone pointing down to date.">
            <a:extLst>
              <a:ext uri="{FF2B5EF4-FFF2-40B4-BE49-F238E27FC236}">
                <a16:creationId xmlns:a16="http://schemas.microsoft.com/office/drawing/2014/main" id="{604EAA91-8C14-F5D8-FBE1-0CF1D74AD04A}"/>
              </a:ext>
            </a:extLst>
          </p:cNvPr>
          <p:cNvCxnSpPr>
            <a:cxnSpLocks/>
          </p:cNvCxnSpPr>
          <p:nvPr/>
        </p:nvCxnSpPr>
        <p:spPr>
          <a:xfrm>
            <a:off x="582131"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D80001C-7D39-6238-3F5E-BB940134C8B7}"/>
              </a:ext>
            </a:extLst>
          </p:cNvPr>
          <p:cNvSpPr txBox="1"/>
          <p:nvPr/>
        </p:nvSpPr>
        <p:spPr>
          <a:xfrm>
            <a:off x="703155" y="1192132"/>
            <a:ext cx="2537305" cy="584775"/>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Choose your community in Viva Engage</a:t>
            </a:r>
          </a:p>
        </p:txBody>
      </p:sp>
      <p:sp>
        <p:nvSpPr>
          <p:cNvPr id="8" name="TextBox 7">
            <a:extLst>
              <a:ext uri="{FF2B5EF4-FFF2-40B4-BE49-F238E27FC236}">
                <a16:creationId xmlns:a16="http://schemas.microsoft.com/office/drawing/2014/main" id="{78A4C5AF-367C-D2D0-6BE0-F7C58CCCF520}"/>
              </a:ext>
            </a:extLst>
          </p:cNvPr>
          <p:cNvSpPr txBox="1"/>
          <p:nvPr/>
        </p:nvSpPr>
        <p:spPr>
          <a:xfrm>
            <a:off x="703157" y="1739407"/>
            <a:ext cx="2295256" cy="1569660"/>
          </a:xfrm>
          <a:prstGeom prst="rect">
            <a:avLst/>
          </a:prstGeom>
          <a:noFill/>
        </p:spPr>
        <p:txBody>
          <a:bodyPr wrap="square" rtlCol="0">
            <a:spAutoFit/>
          </a:bodyPr>
          <a:lstStyle/>
          <a:p>
            <a:pPr marL="10583" marR="4233" lvl="0" defTabSz="914367">
              <a:spcBef>
                <a:spcPts val="83"/>
              </a:spcBef>
              <a:spcAft>
                <a:spcPts val="600"/>
              </a:spcAft>
              <a:defRPr/>
            </a:pPr>
            <a:r>
              <a:rPr lang="en-US" sz="1200">
                <a:latin typeface="Segoe UI"/>
                <a:cs typeface="Segoe UI"/>
              </a:rPr>
              <a:t>We post our promos as an announcement in one of the largest communities. Posting this way lets people choose how they receive it — email, Teams, or Engage. You write it once. It finds people where they are.</a:t>
            </a:r>
          </a:p>
        </p:txBody>
      </p:sp>
      <p:cxnSp>
        <p:nvCxnSpPr>
          <p:cNvPr id="9" name="Straight Connector 8" descr="Line beside a milestone pointing down to date.">
            <a:extLst>
              <a:ext uri="{FF2B5EF4-FFF2-40B4-BE49-F238E27FC236}">
                <a16:creationId xmlns:a16="http://schemas.microsoft.com/office/drawing/2014/main" id="{F0CBFCF8-0015-6984-574C-EA2448775835}"/>
              </a:ext>
            </a:extLst>
          </p:cNvPr>
          <p:cNvCxnSpPr>
            <a:cxnSpLocks/>
          </p:cNvCxnSpPr>
          <p:nvPr/>
        </p:nvCxnSpPr>
        <p:spPr>
          <a:xfrm>
            <a:off x="3414423"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CD3FC26-B55B-2961-93E4-A806D5678F8A}"/>
              </a:ext>
            </a:extLst>
          </p:cNvPr>
          <p:cNvSpPr txBox="1"/>
          <p:nvPr/>
        </p:nvSpPr>
        <p:spPr>
          <a:xfrm>
            <a:off x="3535448" y="1192132"/>
            <a:ext cx="2412915" cy="584775"/>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Set up your Viva Engage campaign</a:t>
            </a:r>
          </a:p>
        </p:txBody>
      </p:sp>
      <p:sp>
        <p:nvSpPr>
          <p:cNvPr id="11" name="TextBox 10">
            <a:extLst>
              <a:ext uri="{FF2B5EF4-FFF2-40B4-BE49-F238E27FC236}">
                <a16:creationId xmlns:a16="http://schemas.microsoft.com/office/drawing/2014/main" id="{E7CBED32-461B-9132-9F56-E378862BF117}"/>
              </a:ext>
            </a:extLst>
          </p:cNvPr>
          <p:cNvSpPr txBox="1"/>
          <p:nvPr/>
        </p:nvSpPr>
        <p:spPr>
          <a:xfrm>
            <a:off x="3535447" y="1739407"/>
            <a:ext cx="2560549" cy="1200329"/>
          </a:xfrm>
          <a:prstGeom prst="rect">
            <a:avLst/>
          </a:prstGeom>
          <a:noFill/>
        </p:spPr>
        <p:txBody>
          <a:bodyPr wrap="square" rtlCol="0">
            <a:spAutoFit/>
          </a:bodyPr>
          <a:lstStyle/>
          <a:p>
            <a:pPr marL="10583" marR="4233" lvl="0">
              <a:spcBef>
                <a:spcPts val="83"/>
              </a:spcBef>
              <a:spcAft>
                <a:spcPts val="600"/>
              </a:spcAft>
              <a:defRPr/>
            </a:pPr>
            <a:r>
              <a:rPr lang="en-US" sz="1200">
                <a:cs typeface="Segoe UI"/>
              </a:rPr>
              <a:t>Create a dedicated campaign in Viva Engage and give it a hashtag — ours is #Fantastic4. People will be posting their results with the #. This also gives you a simple way of getting your metrics for reporting. </a:t>
            </a:r>
          </a:p>
        </p:txBody>
      </p:sp>
      <p:cxnSp>
        <p:nvCxnSpPr>
          <p:cNvPr id="12" name="Straight Connector 11" descr="Line beside a milestone pointing down to date.">
            <a:extLst>
              <a:ext uri="{FF2B5EF4-FFF2-40B4-BE49-F238E27FC236}">
                <a16:creationId xmlns:a16="http://schemas.microsoft.com/office/drawing/2014/main" id="{487D6D80-3F5F-2F1D-0E37-F67BAAC3FEBC}"/>
              </a:ext>
            </a:extLst>
          </p:cNvPr>
          <p:cNvCxnSpPr>
            <a:cxnSpLocks/>
          </p:cNvCxnSpPr>
          <p:nvPr/>
        </p:nvCxnSpPr>
        <p:spPr>
          <a:xfrm>
            <a:off x="6243348"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8C7173D-0DFD-7CCE-F92F-3CF353C6331B}"/>
              </a:ext>
            </a:extLst>
          </p:cNvPr>
          <p:cNvSpPr txBox="1"/>
          <p:nvPr/>
        </p:nvSpPr>
        <p:spPr>
          <a:xfrm>
            <a:off x="6364373" y="1192132"/>
            <a:ext cx="2412915" cy="584775"/>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Post your promo + your own results</a:t>
            </a:r>
          </a:p>
        </p:txBody>
      </p:sp>
      <p:sp>
        <p:nvSpPr>
          <p:cNvPr id="14" name="TextBox 13">
            <a:extLst>
              <a:ext uri="{FF2B5EF4-FFF2-40B4-BE49-F238E27FC236}">
                <a16:creationId xmlns:a16="http://schemas.microsoft.com/office/drawing/2014/main" id="{32FBB2C8-CB09-D21C-A2E9-BA15F809BC26}"/>
              </a:ext>
            </a:extLst>
          </p:cNvPr>
          <p:cNvSpPr txBox="1"/>
          <p:nvPr/>
        </p:nvSpPr>
        <p:spPr>
          <a:xfrm>
            <a:off x="6364373" y="1739407"/>
            <a:ext cx="2236701" cy="1015663"/>
          </a:xfrm>
          <a:prstGeom prst="rect">
            <a:avLst/>
          </a:prstGeom>
          <a:noFill/>
        </p:spPr>
        <p:txBody>
          <a:bodyPr wrap="square" rtlCol="0">
            <a:spAutoFit/>
          </a:bodyPr>
          <a:lstStyle/>
          <a:p>
            <a:pPr marL="10583" marR="4233" lvl="0">
              <a:spcBef>
                <a:spcPts val="83"/>
              </a:spcBef>
              <a:spcAft>
                <a:spcPts val="600"/>
              </a:spcAft>
              <a:defRPr/>
            </a:pPr>
            <a:r>
              <a:rPr lang="en-US" sz="1200">
                <a:cs typeface="Segoe UI"/>
              </a:rPr>
              <a:t>Post your promotion and in the first response, share your own results. This gets people curious and feel inspired to post their own. </a:t>
            </a:r>
          </a:p>
        </p:txBody>
      </p:sp>
      <p:cxnSp>
        <p:nvCxnSpPr>
          <p:cNvPr id="15" name="Straight Connector 14" descr="Line beside a milestone pointing down to date.">
            <a:extLst>
              <a:ext uri="{FF2B5EF4-FFF2-40B4-BE49-F238E27FC236}">
                <a16:creationId xmlns:a16="http://schemas.microsoft.com/office/drawing/2014/main" id="{155A00D6-4C58-D299-E982-91E9C4E97AF9}"/>
              </a:ext>
            </a:extLst>
          </p:cNvPr>
          <p:cNvCxnSpPr>
            <a:cxnSpLocks/>
          </p:cNvCxnSpPr>
          <p:nvPr/>
        </p:nvCxnSpPr>
        <p:spPr>
          <a:xfrm>
            <a:off x="9065923" y="1647285"/>
            <a:ext cx="0" cy="173736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A1DA23C-F598-44AF-00EC-F80A2F651ADB}"/>
              </a:ext>
            </a:extLst>
          </p:cNvPr>
          <p:cNvSpPr txBox="1"/>
          <p:nvPr/>
        </p:nvSpPr>
        <p:spPr>
          <a:xfrm>
            <a:off x="9186948" y="1192132"/>
            <a:ext cx="2412915" cy="584775"/>
          </a:xfrm>
          <a:prstGeom prst="rect">
            <a:avLst/>
          </a:prstGeom>
          <a:noFill/>
        </p:spPr>
        <p:txBody>
          <a:bodyPr wrap="square" rtlCol="0">
            <a:spAutoFit/>
          </a:bodyPr>
          <a:lstStyle/>
          <a:p>
            <a:r>
              <a:rPr lang="en-US" sz="1600" b="1">
                <a:solidFill>
                  <a:srgbClr val="463668"/>
                </a:solidFill>
                <a:latin typeface="Segoe UI Semibold" panose="020B0502040204020203" pitchFamily="34" charset="0"/>
                <a:cs typeface="Segoe UI Semibold" panose="020B0502040204020203" pitchFamily="34" charset="0"/>
              </a:rPr>
              <a:t>Track how many people use it</a:t>
            </a:r>
          </a:p>
        </p:txBody>
      </p:sp>
      <p:sp>
        <p:nvSpPr>
          <p:cNvPr id="17" name="TextBox 16">
            <a:extLst>
              <a:ext uri="{FF2B5EF4-FFF2-40B4-BE49-F238E27FC236}">
                <a16:creationId xmlns:a16="http://schemas.microsoft.com/office/drawing/2014/main" id="{00CEBD2E-A218-1602-BA54-054BD931B26B}"/>
              </a:ext>
            </a:extLst>
          </p:cNvPr>
          <p:cNvSpPr txBox="1"/>
          <p:nvPr/>
        </p:nvSpPr>
        <p:spPr>
          <a:xfrm>
            <a:off x="9186948" y="1739407"/>
            <a:ext cx="2560267" cy="1200329"/>
          </a:xfrm>
          <a:prstGeom prst="rect">
            <a:avLst/>
          </a:prstGeom>
          <a:noFill/>
        </p:spPr>
        <p:txBody>
          <a:bodyPr wrap="square" rtlCol="0">
            <a:spAutoFit/>
          </a:bodyPr>
          <a:lstStyle/>
          <a:p>
            <a:pPr marL="10583" marR="4233" lvl="0" defTabSz="914367">
              <a:spcBef>
                <a:spcPts val="83"/>
              </a:spcBef>
              <a:spcAft>
                <a:spcPts val="600"/>
              </a:spcAft>
              <a:defRPr/>
            </a:pPr>
            <a:r>
              <a:rPr lang="en-US" sz="1200">
                <a:latin typeface="Segoe UI"/>
                <a:cs typeface="Segoe UI"/>
              </a:rPr>
              <a:t>Sure, you can see if people are using it if they post their results using the campaign hashtag, but if you have a way to create a friendly short URL where you can see metrics, do that!</a:t>
            </a:r>
          </a:p>
        </p:txBody>
      </p:sp>
      <p:sp>
        <p:nvSpPr>
          <p:cNvPr id="18" name="Text Placeholder 4">
            <a:extLst>
              <a:ext uri="{FF2B5EF4-FFF2-40B4-BE49-F238E27FC236}">
                <a16:creationId xmlns:a16="http://schemas.microsoft.com/office/drawing/2014/main" id="{6A620CD1-C795-1FD0-ACA9-D7244C096E1E}"/>
              </a:ext>
            </a:extLst>
          </p:cNvPr>
          <p:cNvSpPr txBox="1">
            <a:spLocks/>
          </p:cNvSpPr>
          <p:nvPr/>
        </p:nvSpPr>
        <p:spPr>
          <a:xfrm>
            <a:off x="583236" y="3856342"/>
            <a:ext cx="5120640" cy="2633587"/>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lnSpc>
                <a:spcPct val="150000"/>
              </a:lnSpc>
              <a:buNone/>
            </a:pPr>
            <a:r>
              <a:rPr lang="en-US" b="1"/>
              <a:t>Employees use a customized Copilot Chat prompt </a:t>
            </a:r>
          </a:p>
          <a:p>
            <a:pPr marL="0" indent="0" fontAlgn="t">
              <a:lnSpc>
                <a:spcPct val="150000"/>
              </a:lnSpc>
              <a:buNone/>
            </a:pPr>
            <a:r>
              <a:rPr lang="en-US" sz="1400"/>
              <a:t>to analyze their work-related emails, chats, documents, and meetings to identify which persona best reflects their style. The prompt guides Copilot to highlight specific behavioral cues, making the response clear, confident, and engaging.</a:t>
            </a:r>
          </a:p>
        </p:txBody>
      </p:sp>
      <p:sp>
        <p:nvSpPr>
          <p:cNvPr id="19" name="Text Placeholder 4">
            <a:extLst>
              <a:ext uri="{FF2B5EF4-FFF2-40B4-BE49-F238E27FC236}">
                <a16:creationId xmlns:a16="http://schemas.microsoft.com/office/drawing/2014/main" id="{427B53F7-CD7F-614A-1881-AC5A6A75E9B8}"/>
              </a:ext>
            </a:extLst>
          </p:cNvPr>
          <p:cNvSpPr txBox="1">
            <a:spLocks/>
          </p:cNvSpPr>
          <p:nvPr/>
        </p:nvSpPr>
        <p:spPr>
          <a:xfrm>
            <a:off x="6095996" y="3792406"/>
            <a:ext cx="5120640" cy="2633587"/>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lnSpc>
                <a:spcPct val="150000"/>
              </a:lnSpc>
              <a:buNone/>
            </a:pPr>
            <a:r>
              <a:rPr lang="en-US" sz="1400"/>
              <a:t>The prompt is a bit of a doozie but if you share it as a hyperlink (in Copilot chat hover over the prompt and select the link icon) will be a clickable hyperlink, so employees won’t need to do anything other than click and play. </a:t>
            </a:r>
          </a:p>
          <a:p>
            <a:pPr marL="0" indent="0" fontAlgn="t">
              <a:lnSpc>
                <a:spcPct val="150000"/>
              </a:lnSpc>
              <a:buNone/>
            </a:pPr>
            <a:r>
              <a:rPr lang="en-US" b="1"/>
              <a:t>See prompt in the notes </a:t>
            </a:r>
            <a:r>
              <a:rPr lang="en-US"/>
              <a:t>👇 </a:t>
            </a:r>
          </a:p>
          <a:p>
            <a:pPr marL="0" indent="0" fontAlgn="t">
              <a:lnSpc>
                <a:spcPct val="150000"/>
              </a:lnSpc>
              <a:buNone/>
            </a:pPr>
            <a:r>
              <a:rPr lang="en-US" sz="1400"/>
              <a:t>Remove all references to our SharePoint sites, and URLs. </a:t>
            </a:r>
          </a:p>
        </p:txBody>
      </p:sp>
      <p:pic>
        <p:nvPicPr>
          <p:cNvPr id="31" name="Picture 30" descr="A clock with flowers and leaves&#10;&#10;Description automatically generated">
            <a:extLst>
              <a:ext uri="{FF2B5EF4-FFF2-40B4-BE49-F238E27FC236}">
                <a16:creationId xmlns:a16="http://schemas.microsoft.com/office/drawing/2014/main" id="{788BA1B5-4236-3BA6-C09F-978F8491C4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61" b="89941" l="9766" r="89941">
                        <a14:foregroundMark x1="58301" y1="16406" x2="58301" y2="16406"/>
                        <a14:foregroundMark x1="59674" y1="16804" x2="60840" y2="19629"/>
                        <a14:foregroundMark x1="70996" y1="11230" x2="63477" y2="10840"/>
                        <a14:foregroundMark x1="78516" y1="14551" x2="72656" y2="12500"/>
                        <a14:foregroundMark x1="78320" y1="13867" x2="71387" y2="11133"/>
                        <a14:foregroundMark x1="59570" y1="11914" x2="58301" y2="13184"/>
                        <a14:foregroundMark x1="57520" y1="17480" x2="57520" y2="16504"/>
                        <a14:foregroundMark x1="65820" y1="10254" x2="59961" y2="12109"/>
                        <a14:foregroundMark x1="66211" y1="10547" x2="59766" y2="11914"/>
                        <a14:foregroundMark x1="76367" y1="12598" x2="75977" y2="11523"/>
                        <a14:foregroundMark x1="74023" y1="12598" x2="75098" y2="11523"/>
                        <a14:foregroundMark x1="50000" y1="23340" x2="43066" y2="23242"/>
                        <a14:foregroundMark x1="62379" y1="26410" x2="54004" y2="24316"/>
                        <a14:foregroundMark x1="59473" y1="25293" x2="54199" y2="24023"/>
                        <a14:foregroundMark x1="43066" y1="24316" x2="43750" y2="20801"/>
                        <a14:foregroundMark x1="41504" y1="24414" x2="31152" y2="25977"/>
                        <a14:foregroundMark x1="31152" y1="25977" x2="40527" y2="24902"/>
                        <a14:foregroundMark x1="40527" y1="24902" x2="40723" y2="24902"/>
                        <a14:foregroundMark x1="28711" y1="26270" x2="26660" y2="27734"/>
                        <a14:foregroundMark x1="23242" y1="29492" x2="13086" y2="40039"/>
                        <a14:foregroundMark x1="13086" y1="40039" x2="9766" y2="55469"/>
                        <a14:foregroundMark x1="9766" y1="55469" x2="11621" y2="64551"/>
                        <a14:foregroundMark x1="11621" y1="64551" x2="16016" y2="71680"/>
                        <a14:foregroundMark x1="9961" y1="52539" x2="12207" y2="42871"/>
                        <a14:foregroundMark x1="12207" y1="42871" x2="10449" y2="49805"/>
                        <a14:foregroundMark x1="10449" y1="49805" x2="11133" y2="47266"/>
                        <a14:foregroundMark x1="18359" y1="33789" x2="13770" y2="39160"/>
                        <a14:foregroundMark x1="20313" y1="31250" x2="14160" y2="38770"/>
                        <a14:foregroundMark x1="26660" y1="26953" x2="27930" y2="25293"/>
                        <a14:foregroundMark x1="28320" y1="25684" x2="26953" y2="27051"/>
                        <a14:foregroundMark x1="26953" y1="26074" x2="27930" y2="26367"/>
                        <a14:foregroundMark x1="25684" y1="23926" x2="25684" y2="23926"/>
                        <a14:foregroundMark x1="27051" y1="24316" x2="27051" y2="24316"/>
                        <a14:foregroundMark x1="25293" y1="22656" x2="25293" y2="22656"/>
                        <a14:foregroundMark x1="25293" y1="22656" x2="25293" y2="22656"/>
                        <a14:foregroundMark x1="25293" y1="22656" x2="25293" y2="22656"/>
                        <a14:foregroundMark x1="25293" y1="22656" x2="25293" y2="22656"/>
                        <a14:foregroundMark x1="25391" y1="22656" x2="25391" y2="22656"/>
                        <a14:foregroundMark x1="26660" y1="24414" x2="24609" y2="22070"/>
                        <a14:foregroundMark x1="25977" y1="22461" x2="25977" y2="22461"/>
                        <a14:foregroundMark x1="25586" y1="22070" x2="25586" y2="22070"/>
                        <a14:foregroundMark x1="36523" y1="23730" x2="32617" y2="24316"/>
                        <a14:foregroundMark x1="81641" y1="57910" x2="80469" y2="48242"/>
                        <a14:foregroundMark x1="80469" y1="48242" x2="81445" y2="56641"/>
                        <a14:foregroundMark x1="81445" y1="56641" x2="81348" y2="56836"/>
                        <a14:foregroundMark x1="81934" y1="55371" x2="80371" y2="45020"/>
                        <a14:foregroundMark x1="81934" y1="51953" x2="80371" y2="45410"/>
                        <a14:foregroundMark x1="78027" y1="38477" x2="72070" y2="32324"/>
                        <a14:foregroundMark x1="77930" y1="68652" x2="80762" y2="61621"/>
                        <a14:foregroundMark x1="80762" y1="61621" x2="80957" y2="57617"/>
                        <a14:foregroundMark x1="79199" y1="66211" x2="81348" y2="55664"/>
                        <a14:foregroundMark x1="79883" y1="65723" x2="81641" y2="61426"/>
                        <a14:foregroundMark x1="81250" y1="61621" x2="82129" y2="55859"/>
                        <a14:foregroundMark x1="19141" y1="32617" x2="13965" y2="38281"/>
                        <a14:foregroundMark x1="13965" y1="38281" x2="13770" y2="38867"/>
                        <a14:foregroundMark x1="62349" y1="26351" x2="55566" y2="24316"/>
                        <a14:foregroundMark x1="55566" y1="24316" x2="53613" y2="24316"/>
                        <a14:foregroundMark x1="62093" y1="25841" x2="57129" y2="24023"/>
                        <a14:foregroundMark x1="57129" y1="24023" x2="56836" y2="24023"/>
                        <a14:foregroundMark x1="66406" y1="27539" x2="73145" y2="21875"/>
                        <a14:foregroundMark x1="73145" y1="21875" x2="68750" y2="16016"/>
                        <a14:foregroundMark x1="68750" y1="16016" x2="66406" y2="27344"/>
                        <a14:foregroundMark x1="73633" y1="17188" x2="66406" y2="16309"/>
                        <a14:foregroundMark x1="66406" y1="16309" x2="66406" y2="16797"/>
                        <a14:foregroundMark x1="75000" y1="16699" x2="70235" y2="15648"/>
                        <a14:foregroundMark x1="70266" y1="15469" x2="66016" y2="16797"/>
                        <a14:foregroundMark x1="71938" y1="14947" x2="70352" y2="15442"/>
                        <a14:foregroundMark x1="79004" y1="14453" x2="83984" y2="19629"/>
                        <a14:foregroundMark x1="84688" y1="25110" x2="84863" y2="26465"/>
                        <a14:foregroundMark x1="83984" y1="19629" x2="84221" y2="21478"/>
                        <a14:foregroundMark x1="84863" y1="26465" x2="77637" y2="28027"/>
                        <a14:foregroundMark x1="77637" y1="28027" x2="72363" y2="26953"/>
                        <a14:foregroundMark x1="64258" y1="23438" x2="58398" y2="19336"/>
                        <a14:foregroundMark x1="58398" y1="19336" x2="56934" y2="16016"/>
                        <a14:foregroundMark x1="69824" y1="11426" x2="60449" y2="13379"/>
                        <a14:foregroundMark x1="68164" y1="12500" x2="61035" y2="12695"/>
                        <a14:foregroundMark x1="61035" y1="12695" x2="60547" y2="12891"/>
                        <a14:foregroundMark x1="74707" y1="34570" x2="71387" y2="31250"/>
                        <a14:foregroundMark x1="78012" y1="26856" x2="74414" y2="26758"/>
                        <a14:foregroundMark x1="81543" y1="26953" x2="78196" y2="26861"/>
                        <a14:foregroundMark x1="78142" y1="26968" x2="76563" y2="27051"/>
                        <a14:foregroundMark x1="82129" y1="26758" x2="78241" y2="26963"/>
                        <a14:foregroundMark x1="79004" y1="15723" x2="68164" y2="12500"/>
                        <a14:foregroundMark x1="85840" y1="21973" x2="79883" y2="15527"/>
                        <a14:foregroundMark x1="81250" y1="15723" x2="86621" y2="21094"/>
                        <a14:foregroundMark x1="86621" y1="21094" x2="84570" y2="27051"/>
                        <a14:foregroundMark x1="81543" y1="48242" x2="80859" y2="45410"/>
                        <a14:backgroundMark x1="62402" y1="24414" x2="62402" y2="24414"/>
                        <a14:backgroundMark x1="81543" y1="24023" x2="81543" y2="24023"/>
                        <a14:backgroundMark x1="79688" y1="21484" x2="79688" y2="21484"/>
                        <a14:backgroundMark x1="79004" y1="20020" x2="80566" y2="24902"/>
                        <a14:backgroundMark x1="64546" y1="16797" x2="64160" y2="19434"/>
                        <a14:backgroundMark x1="64746" y1="15430" x2="64617" y2="16309"/>
                        <a14:backgroundMark x1="65322" y1="14850" x2="60938" y2="16113"/>
                        <a14:backgroundMark x1="66699" y1="14453" x2="65511" y2="14795"/>
                        <a14:backgroundMark x1="78223" y1="18164" x2="76367" y2="17090"/>
                        <a14:backgroundMark x1="67754" y1="14151" x2="63447" y2="14299"/>
                        <a14:backgroundMark x1="61741" y1="14654" x2="60938" y2="17871"/>
                        <a14:backgroundMark x1="60449" y1="17188" x2="59961" y2="15234"/>
                        <a14:backgroundMark x1="60254" y1="16504" x2="59473" y2="15723"/>
                        <a14:backgroundMark x1="77539" y1="16699" x2="74418" y2="15659"/>
                        <a14:backgroundMark x1="73926" y1="31152" x2="70313" y2="28613"/>
                        <a14:backgroundMark x1="63184" y1="24707" x2="54688" y2="21973"/>
                        <a14:backgroundMark x1="54688" y1="21973" x2="54590" y2="21973"/>
                        <a14:backgroundMark x1="63379" y1="25684" x2="61621" y2="24902"/>
                        <a14:backgroundMark x1="69015" y1="14082" x2="67676" y2="14160"/>
                        <a14:backgroundMark x1="71484" y1="14453" x2="68848" y2="14160"/>
                        <a14:backgroundMark x1="84180" y1="21484" x2="84356" y2="22571"/>
                        <a14:backgroundMark x1="77637" y1="25586" x2="76270" y2="24414"/>
                        <a14:backgroundMark x1="76367" y1="25098" x2="74707" y2="25098"/>
                      </a14:backgroundRemoval>
                    </a14:imgEffect>
                  </a14:imgLayer>
                </a14:imgProps>
              </a:ext>
              <a:ext uri="{28A0092B-C50C-407E-A947-70E740481C1C}">
                <a14:useLocalDpi xmlns:a14="http://schemas.microsoft.com/office/drawing/2010/main" val="0"/>
              </a:ext>
            </a:extLst>
          </a:blip>
          <a:stretch>
            <a:fillRect/>
          </a:stretch>
        </p:blipFill>
        <p:spPr>
          <a:xfrm>
            <a:off x="6852168" y="0"/>
            <a:ext cx="1261110" cy="1261110"/>
          </a:xfrm>
          <a:prstGeom prst="rect">
            <a:avLst/>
          </a:prstGeom>
        </p:spPr>
      </p:pic>
      <p:sp>
        <p:nvSpPr>
          <p:cNvPr id="27" name="Pentagon 32" descr="White bar with dates and arrowhead pointing to right.">
            <a:extLst>
              <a:ext uri="{FF2B5EF4-FFF2-40B4-BE49-F238E27FC236}">
                <a16:creationId xmlns:a16="http://schemas.microsoft.com/office/drawing/2014/main" id="{8093EC1D-86AE-535B-089F-CD94263E708C}"/>
              </a:ext>
            </a:extLst>
          </p:cNvPr>
          <p:cNvSpPr/>
          <p:nvPr/>
        </p:nvSpPr>
        <p:spPr>
          <a:xfrm>
            <a:off x="0" y="3371840"/>
            <a:ext cx="11599863" cy="461427"/>
          </a:xfrm>
          <a:prstGeom prst="homePlat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adge 1 with solid fill">
            <a:extLst>
              <a:ext uri="{FF2B5EF4-FFF2-40B4-BE49-F238E27FC236}">
                <a16:creationId xmlns:a16="http://schemas.microsoft.com/office/drawing/2014/main" id="{AF573B7B-2537-42C5-347A-5D762E74C02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53531" y="3395020"/>
            <a:ext cx="457200" cy="457200"/>
          </a:xfrm>
          <a:prstGeom prst="rect">
            <a:avLst/>
          </a:prstGeom>
        </p:spPr>
      </p:pic>
      <p:pic>
        <p:nvPicPr>
          <p:cNvPr id="29" name="Graphic 28" descr="Badge with solid fill">
            <a:extLst>
              <a:ext uri="{FF2B5EF4-FFF2-40B4-BE49-F238E27FC236}">
                <a16:creationId xmlns:a16="http://schemas.microsoft.com/office/drawing/2014/main" id="{B614DE23-8551-8A50-4929-C9B55985393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176105" y="3371840"/>
            <a:ext cx="457200" cy="457200"/>
          </a:xfrm>
          <a:prstGeom prst="rect">
            <a:avLst/>
          </a:prstGeom>
        </p:spPr>
      </p:pic>
      <p:pic>
        <p:nvPicPr>
          <p:cNvPr id="30" name="Graphic 29" descr="Badge 3 with solid fill">
            <a:extLst>
              <a:ext uri="{FF2B5EF4-FFF2-40B4-BE49-F238E27FC236}">
                <a16:creationId xmlns:a16="http://schemas.microsoft.com/office/drawing/2014/main" id="{38DEC5A7-6900-451D-5446-AC5666D33A5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008398" y="3371840"/>
            <a:ext cx="457200" cy="457200"/>
          </a:xfrm>
          <a:prstGeom prst="rect">
            <a:avLst/>
          </a:prstGeom>
        </p:spPr>
      </p:pic>
      <p:pic>
        <p:nvPicPr>
          <p:cNvPr id="32" name="Graphic 31" descr="Badge 4 with solid fill">
            <a:extLst>
              <a:ext uri="{FF2B5EF4-FFF2-40B4-BE49-F238E27FC236}">
                <a16:creationId xmlns:a16="http://schemas.microsoft.com/office/drawing/2014/main" id="{F772C444-7A97-3882-39DE-4901F8E5652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840691" y="3371840"/>
            <a:ext cx="457200" cy="457200"/>
          </a:xfrm>
          <a:prstGeom prst="rect">
            <a:avLst/>
          </a:prstGeom>
        </p:spPr>
      </p:pic>
    </p:spTree>
    <p:extLst>
      <p:ext uri="{BB962C8B-B14F-4D97-AF65-F5344CB8AC3E}">
        <p14:creationId xmlns:p14="http://schemas.microsoft.com/office/powerpoint/2010/main" val="375883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10" presetClass="entr" presetSubtype="0"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FC05B-A8BB-B27A-5D33-FB69C606F4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D7CE42-E5BD-024A-9169-DABFC60A10C4}"/>
              </a:ext>
            </a:extLst>
          </p:cNvPr>
          <p:cNvSpPr>
            <a:spLocks noGrp="1"/>
          </p:cNvSpPr>
          <p:nvPr>
            <p:ph type="title"/>
          </p:nvPr>
        </p:nvSpPr>
        <p:spPr/>
        <p:txBody>
          <a:bodyPr/>
          <a:lstStyle/>
          <a:p>
            <a:r>
              <a:rPr lang="en-US"/>
              <a:t>The real metric</a:t>
            </a:r>
          </a:p>
        </p:txBody>
      </p:sp>
      <p:sp>
        <p:nvSpPr>
          <p:cNvPr id="20" name="TextBox 19">
            <a:extLst>
              <a:ext uri="{FF2B5EF4-FFF2-40B4-BE49-F238E27FC236}">
                <a16:creationId xmlns:a16="http://schemas.microsoft.com/office/drawing/2014/main" id="{8D2C57BB-D6D4-A346-5D8A-07FE4BF241C7}"/>
              </a:ext>
            </a:extLst>
          </p:cNvPr>
          <p:cNvSpPr txBox="1"/>
          <p:nvPr/>
        </p:nvSpPr>
        <p:spPr>
          <a:xfrm>
            <a:off x="588262" y="1413171"/>
            <a:ext cx="5790602" cy="4446602"/>
          </a:xfrm>
          <a:prstGeom prst="rect">
            <a:avLst/>
          </a:prstGeom>
          <a:noFill/>
        </p:spPr>
        <p:txBody>
          <a:bodyPr wrap="square">
            <a:spAutoFit/>
          </a:bodyPr>
          <a:lstStyle/>
          <a:p>
            <a:pPr fontAlgn="t"/>
            <a:r>
              <a:rPr lang="en-US" sz="1400"/>
              <a:t>Yes, adoption numbers are great. DAU is great. Impressions are great. We love a good stat. But here's what actually drove all of it:</a:t>
            </a:r>
          </a:p>
          <a:p>
            <a:pPr fontAlgn="t"/>
            <a:endParaRPr lang="en-US"/>
          </a:p>
          <a:p>
            <a:pPr fontAlgn="t"/>
            <a:r>
              <a:rPr lang="en-US" sz="1600" b="1"/>
              <a:t>We stopped talking about technology and started talking to people.</a:t>
            </a:r>
            <a:endParaRPr lang="en-US" sz="1600"/>
          </a:p>
          <a:p>
            <a:pPr fontAlgn="t"/>
            <a:r>
              <a:rPr lang="en-US" sz="1400"/>
              <a:t>We made it fun. We made it personal. We made it feel like something worth showing up for on a Monday morning — or a Friday afternoon, or the week you came back from vacation, or the week everyone was dreading their performance review.</a:t>
            </a:r>
          </a:p>
          <a:p>
            <a:pPr fontAlgn="t"/>
            <a:endParaRPr lang="en-US"/>
          </a:p>
          <a:p>
            <a:pPr fontAlgn="t"/>
            <a:r>
              <a:rPr lang="en-US" sz="1400"/>
              <a:t>We met employees where they actually were. Not where we wished they were. Not where the product roadmap assumed they were. Where they </a:t>
            </a:r>
            <a:r>
              <a:rPr lang="en-US" sz="1400" i="1"/>
              <a:t>actually</a:t>
            </a:r>
            <a:r>
              <a:rPr lang="en-US" sz="1400"/>
              <a:t> were; skeptical, busy, overwhelmed, occasionally delighted by a dragon in a baseball cap. And they noticed.</a:t>
            </a:r>
          </a:p>
          <a:p>
            <a:pPr fontAlgn="t"/>
            <a:endParaRPr lang="en-US"/>
          </a:p>
          <a:p>
            <a:pPr fontAlgn="t"/>
            <a:r>
              <a:rPr lang="en-US" sz="1600" b="1"/>
              <a:t>That's the playbook.</a:t>
            </a:r>
          </a:p>
          <a:p>
            <a:pPr fontAlgn="t"/>
            <a:r>
              <a:rPr lang="en-US" sz="1400"/>
              <a:t>Make the technology work for people. Make it human. Make it worth their time. </a:t>
            </a:r>
          </a:p>
          <a:p>
            <a:pPr fontAlgn="t"/>
            <a:r>
              <a:rPr lang="en-US" sz="1400"/>
              <a:t>The adoption follows.</a:t>
            </a:r>
          </a:p>
        </p:txBody>
      </p:sp>
      <p:sp>
        <p:nvSpPr>
          <p:cNvPr id="11" name="TextBox 10">
            <a:extLst>
              <a:ext uri="{FF2B5EF4-FFF2-40B4-BE49-F238E27FC236}">
                <a16:creationId xmlns:a16="http://schemas.microsoft.com/office/drawing/2014/main" id="{4215BFF0-69AD-81BF-4ED6-AFA7868CA087}"/>
              </a:ext>
            </a:extLst>
          </p:cNvPr>
          <p:cNvSpPr txBox="1"/>
          <p:nvPr/>
        </p:nvSpPr>
        <p:spPr>
          <a:xfrm>
            <a:off x="7073740" y="3027099"/>
            <a:ext cx="4822369" cy="919401"/>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Your insights on Copilot features and tips have greatly improved my understanding and usage. It's making a real difference! Thank you very much. </a:t>
            </a:r>
          </a:p>
        </p:txBody>
      </p:sp>
      <p:sp>
        <p:nvSpPr>
          <p:cNvPr id="4" name="TextBox 3">
            <a:extLst>
              <a:ext uri="{FF2B5EF4-FFF2-40B4-BE49-F238E27FC236}">
                <a16:creationId xmlns:a16="http://schemas.microsoft.com/office/drawing/2014/main" id="{357B7464-4A62-57C7-E6AB-871FCE7BE2E9}"/>
              </a:ext>
            </a:extLst>
          </p:cNvPr>
          <p:cNvSpPr txBox="1"/>
          <p:nvPr/>
        </p:nvSpPr>
        <p:spPr>
          <a:xfrm>
            <a:off x="7388985" y="1089678"/>
            <a:ext cx="3583329" cy="64698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p>
            <a:pPr algn="ctr"/>
            <a:r>
              <a:rPr lang="en-US" sz="1600" b="0" i="1">
                <a:solidFill>
                  <a:srgbClr val="242424"/>
                </a:solidFill>
                <a:effectLst/>
                <a:latin typeface="Segoe UI" panose="020B0502040204020203" pitchFamily="34" charset="0"/>
              </a:rPr>
              <a:t>I love reading the "Prompt of the Day. Please keep the Copilot tips coming!</a:t>
            </a:r>
            <a:endParaRPr lang="en-US" sz="1600" i="1"/>
          </a:p>
        </p:txBody>
      </p:sp>
      <p:sp>
        <p:nvSpPr>
          <p:cNvPr id="3" name="TextBox 2">
            <a:extLst>
              <a:ext uri="{FF2B5EF4-FFF2-40B4-BE49-F238E27FC236}">
                <a16:creationId xmlns:a16="http://schemas.microsoft.com/office/drawing/2014/main" id="{0FF464FE-8D63-758F-6B68-3891E3A79F43}"/>
              </a:ext>
            </a:extLst>
          </p:cNvPr>
          <p:cNvSpPr txBox="1"/>
          <p:nvPr/>
        </p:nvSpPr>
        <p:spPr>
          <a:xfrm>
            <a:off x="6890657" y="1922181"/>
            <a:ext cx="4579989" cy="919401"/>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Copilot and its impact for me is directly correlated to the ingenuity and effort I afford it. The more I invest, the better it is. Always.</a:t>
            </a:r>
          </a:p>
        </p:txBody>
      </p:sp>
      <p:sp>
        <p:nvSpPr>
          <p:cNvPr id="9" name="TextBox 8">
            <a:extLst>
              <a:ext uri="{FF2B5EF4-FFF2-40B4-BE49-F238E27FC236}">
                <a16:creationId xmlns:a16="http://schemas.microsoft.com/office/drawing/2014/main" id="{8F595878-099D-6773-5F57-DE58AC72106B}"/>
              </a:ext>
            </a:extLst>
          </p:cNvPr>
          <p:cNvSpPr txBox="1"/>
          <p:nvPr/>
        </p:nvSpPr>
        <p:spPr>
          <a:xfrm>
            <a:off x="7823560" y="257175"/>
            <a:ext cx="4016828" cy="64698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Your posts help me know more... can't thank you enough for posting them!</a:t>
            </a:r>
          </a:p>
        </p:txBody>
      </p:sp>
      <p:sp>
        <p:nvSpPr>
          <p:cNvPr id="17" name="TextBox 16">
            <a:extLst>
              <a:ext uri="{FF2B5EF4-FFF2-40B4-BE49-F238E27FC236}">
                <a16:creationId xmlns:a16="http://schemas.microsoft.com/office/drawing/2014/main" id="{843BD3A0-5D97-3C0E-6B84-458CA798F8B0}"/>
              </a:ext>
            </a:extLst>
          </p:cNvPr>
          <p:cNvSpPr txBox="1"/>
          <p:nvPr/>
        </p:nvSpPr>
        <p:spPr>
          <a:xfrm>
            <a:off x="6890657" y="4132017"/>
            <a:ext cx="4947211" cy="919401"/>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Your posts have inspired me so many times! I’ve even added your tips to my demos at the last minute on a few occasions. Great job—keep shining!</a:t>
            </a:r>
          </a:p>
        </p:txBody>
      </p:sp>
      <p:pic>
        <p:nvPicPr>
          <p:cNvPr id="6" name="Picture 5" descr="A cup of coffee with flowers and leaves&#10;&#10;Description automatically generated">
            <a:extLst>
              <a:ext uri="{FF2B5EF4-FFF2-40B4-BE49-F238E27FC236}">
                <a16:creationId xmlns:a16="http://schemas.microsoft.com/office/drawing/2014/main" id="{2883E6D9-C0A7-C3DD-F8E1-53485A63851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961" b="89844" l="5469" r="91016">
                        <a14:foregroundMark x1="8887" y1="53125" x2="8496" y2="63281"/>
                        <a14:foregroundMark x1="15430" y1="35547" x2="15430" y2="35547"/>
                        <a14:foregroundMark x1="10352" y1="33105" x2="10352" y2="33105"/>
                        <a14:foregroundMark x1="5566" y1="37695" x2="5566" y2="37695"/>
                        <a14:foregroundMark x1="9570" y1="42676" x2="9570" y2="42676"/>
                        <a14:foregroundMark x1="82324" y1="33984" x2="89453" y2="36035"/>
                        <a14:foregroundMark x1="89453" y1="36035" x2="88770" y2="42285"/>
                        <a14:foregroundMark x1="90625" y1="38477" x2="90625" y2="38477"/>
                        <a14:foregroundMark x1="91016" y1="53223" x2="90625" y2="65723"/>
                        <a14:foregroundMark x1="31055" y1="15918" x2="31055" y2="15918"/>
                        <a14:foregroundMark x1="32422" y1="15332" x2="32422" y2="15332"/>
                        <a14:foregroundMark x1="33008" y1="15137" x2="33008" y2="15137"/>
                        <a14:foregroundMark x1="26563" y1="18945" x2="26563" y2="18945"/>
                        <a14:foregroundMark x1="28418" y1="17676" x2="28418" y2="17676"/>
                        <a14:foregroundMark x1="29297" y1="17480" x2="29297" y2="17480"/>
                        <a14:foregroundMark x1="29980" y1="16602" x2="29980" y2="16602"/>
                        <a14:foregroundMark x1="27637" y1="18066" x2="27637" y2="18066"/>
                        <a14:foregroundMark x1="24512" y1="20801" x2="24512" y2="20801"/>
                        <a14:foregroundMark x1="25391" y1="19824" x2="25391" y2="19824"/>
                        <a14:foregroundMark x1="22461" y1="22949" x2="22461" y2="22949"/>
                        <a14:foregroundMark x1="23047" y1="21875" x2="23047" y2="21875"/>
                        <a14:foregroundMark x1="24023" y1="21387" x2="24023" y2="21387"/>
                        <a14:foregroundMark x1="21191" y1="25977" x2="21191" y2="25977"/>
                        <a14:foregroundMark x1="20410" y1="28223" x2="20410" y2="28223"/>
                        <a14:foregroundMark x1="20117" y1="30566" x2="20117" y2="30566"/>
                        <a14:foregroundMark x1="20313" y1="33398" x2="20313" y2="33398"/>
                        <a14:foregroundMark x1="20508" y1="29297" x2="20508" y2="29297"/>
                        <a14:foregroundMark x1="20898" y1="26855" x2="20898" y2="26855"/>
                        <a14:foregroundMark x1="22266" y1="23926" x2="22266" y2="23926"/>
                        <a14:foregroundMark x1="21387" y1="24902" x2="21387" y2="24902"/>
                        <a14:foregroundMark x1="12402" y1="38379" x2="12402" y2="38379"/>
                        <a14:foregroundMark x1="11719" y1="37207" x2="11719" y2="37207"/>
                        <a14:foregroundMark x1="11719" y1="36230" x2="11719" y2="36230"/>
                        <a14:foregroundMark x1="12305" y1="38086" x2="12305" y2="38086"/>
                        <a14:foregroundMark x1="9082" y1="37207" x2="9082" y2="37207"/>
                        <a14:foregroundMark x1="8105" y1="37207" x2="8105" y2="37207"/>
                        <a14:foregroundMark x1="10645" y1="37695" x2="10645" y2="37695"/>
                        <a14:foregroundMark x1="10059" y1="37500" x2="10059" y2="37500"/>
                        <a14:foregroundMark x1="11621" y1="38086" x2="11621" y2="38086"/>
                        <a14:foregroundMark x1="13965" y1="37500" x2="13965" y2="37500"/>
                        <a14:foregroundMark x1="14746" y1="36914" x2="14746" y2="36914"/>
                        <a14:foregroundMark x1="14648" y1="42871" x2="14648" y2="42871"/>
                        <a14:foregroundMark x1="12988" y1="43652" x2="12988" y2="43652"/>
                        <a14:foregroundMark x1="12891" y1="39746" x2="12891" y2="39746"/>
                        <a14:foregroundMark x1="13281" y1="40918" x2="13281" y2="40918"/>
                        <a14:foregroundMark x1="14063" y1="41699" x2="14063" y2="41699"/>
                        <a14:foregroundMark x1="12891" y1="39355" x2="12891" y2="39355"/>
                        <a14:foregroundMark x1="13379" y1="38867" x2="13379" y2="38867"/>
                        <a14:foregroundMark x1="12988" y1="43262" x2="12988" y2="43262"/>
                        <a14:backgroundMark x1="12953" y1="41699" x2="13281" y2="42090"/>
                        <a14:backgroundMark x1="12297" y1="40918" x2="12953" y2="41699"/>
                        <a14:backgroundMark x1="11230" y1="39648" x2="12297" y2="40918"/>
                        <a14:backgroundMark x1="11914" y1="37598" x2="11914" y2="37598"/>
                        <a14:backgroundMark x1="13184" y1="37891" x2="13184" y2="37891"/>
                        <a14:backgroundMark x1="13770" y1="43262" x2="13770" y2="43262"/>
                        <a14:backgroundMark x1="82227" y1="38379" x2="87402" y2="38965"/>
                      </a14:backgroundRemoval>
                    </a14:imgEffect>
                  </a14:imgLayer>
                </a14:imgProps>
              </a:ext>
              <a:ext uri="{28A0092B-C50C-407E-A947-70E740481C1C}">
                <a14:useLocalDpi xmlns:a14="http://schemas.microsoft.com/office/drawing/2010/main" val="0"/>
              </a:ext>
            </a:extLst>
          </a:blip>
          <a:stretch>
            <a:fillRect/>
          </a:stretch>
        </p:blipFill>
        <p:spPr>
          <a:xfrm>
            <a:off x="2402725" y="-40958"/>
            <a:ext cx="1382980" cy="1382980"/>
          </a:xfrm>
          <a:prstGeom prst="rect">
            <a:avLst/>
          </a:prstGeom>
        </p:spPr>
      </p:pic>
      <p:sp>
        <p:nvSpPr>
          <p:cNvPr id="36" name="TextBox 35">
            <a:extLst>
              <a:ext uri="{FF2B5EF4-FFF2-40B4-BE49-F238E27FC236}">
                <a16:creationId xmlns:a16="http://schemas.microsoft.com/office/drawing/2014/main" id="{6A144848-929A-4553-3A98-5715678CF1F2}"/>
              </a:ext>
            </a:extLst>
          </p:cNvPr>
          <p:cNvSpPr txBox="1"/>
          <p:nvPr/>
        </p:nvSpPr>
        <p:spPr>
          <a:xfrm>
            <a:off x="6962676" y="5236934"/>
            <a:ext cx="4947211" cy="119181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Your posts not only help me learn more about Copilot for my personal use, they also help me with ideas on scenarios or use cases that could wow customers, like for example the prompts of the week.</a:t>
            </a:r>
          </a:p>
        </p:txBody>
      </p:sp>
    </p:spTree>
    <p:extLst>
      <p:ext uri="{BB962C8B-B14F-4D97-AF65-F5344CB8AC3E}">
        <p14:creationId xmlns:p14="http://schemas.microsoft.com/office/powerpoint/2010/main" val="1099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3" grpId="0" animBg="1"/>
      <p:bldP spid="9" grpId="0" animBg="1"/>
      <p:bldP spid="17" grpId="0" animBg="1"/>
      <p:bldP spid="3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645D4-8745-3D11-C0AB-5D8EAD75E9E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BE3BB18-BC94-58D9-35EA-DF71FFCB5DF5}"/>
              </a:ext>
            </a:extLst>
          </p:cNvPr>
          <p:cNvSpPr>
            <a:spLocks noGrp="1"/>
          </p:cNvSpPr>
          <p:nvPr>
            <p:ph type="title"/>
          </p:nvPr>
        </p:nvSpPr>
        <p:spPr>
          <a:xfrm>
            <a:off x="7426684" y="2813447"/>
            <a:ext cx="4690288" cy="1231106"/>
          </a:xfrm>
        </p:spPr>
        <p:txBody>
          <a:bodyPr/>
          <a:lstStyle/>
          <a:p>
            <a:r>
              <a:rPr lang="en-US" b="1"/>
              <a:t>Unlock the   benefits of Copilot</a:t>
            </a:r>
          </a:p>
        </p:txBody>
      </p:sp>
      <p:sp>
        <p:nvSpPr>
          <p:cNvPr id="14" name="TextBox 13">
            <a:extLst>
              <a:ext uri="{FF2B5EF4-FFF2-40B4-BE49-F238E27FC236}">
                <a16:creationId xmlns:a16="http://schemas.microsoft.com/office/drawing/2014/main" id="{1BFC92F1-1B85-4173-D583-E144DA6D45AE}"/>
              </a:ext>
            </a:extLst>
          </p:cNvPr>
          <p:cNvSpPr txBox="1"/>
          <p:nvPr/>
        </p:nvSpPr>
        <p:spPr>
          <a:xfrm>
            <a:off x="6600990" y="199642"/>
            <a:ext cx="5133809" cy="119181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I love Prompt of the Week. It’s been a true game changer for me. It has helped me understand Copilot better, improve the quality of my prompts, and I’ve felt guided throughout the process. Thank you!</a:t>
            </a:r>
          </a:p>
        </p:txBody>
      </p:sp>
      <p:sp>
        <p:nvSpPr>
          <p:cNvPr id="34" name="TextBox 33">
            <a:extLst>
              <a:ext uri="{FF2B5EF4-FFF2-40B4-BE49-F238E27FC236}">
                <a16:creationId xmlns:a16="http://schemas.microsoft.com/office/drawing/2014/main" id="{56EAD71A-7BCD-804A-17A8-ED6C788872C6}"/>
              </a:ext>
            </a:extLst>
          </p:cNvPr>
          <p:cNvSpPr txBox="1"/>
          <p:nvPr/>
        </p:nvSpPr>
        <p:spPr>
          <a:xfrm>
            <a:off x="6887250" y="5110927"/>
            <a:ext cx="4690288" cy="1464231"/>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 They show a down-to-earth way of using Copilot new features to make our work easier, faster, and more efficient. They also help promote and foster collaboration across different people that comment on the prompt.</a:t>
            </a:r>
          </a:p>
        </p:txBody>
      </p:sp>
      <p:sp>
        <p:nvSpPr>
          <p:cNvPr id="40" name="TextBox 39">
            <a:extLst>
              <a:ext uri="{FF2B5EF4-FFF2-40B4-BE49-F238E27FC236}">
                <a16:creationId xmlns:a16="http://schemas.microsoft.com/office/drawing/2014/main" id="{02B2FDA8-B60A-CC4B-6EC5-9F9DED798698}"/>
              </a:ext>
            </a:extLst>
          </p:cNvPr>
          <p:cNvSpPr txBox="1"/>
          <p:nvPr/>
        </p:nvSpPr>
        <p:spPr>
          <a:xfrm>
            <a:off x="6934202" y="1537084"/>
            <a:ext cx="5133809" cy="119181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These prompts are absolutely fantastic! They’re exactly what we need to spark fresh ideas and make Copilot adoption even more exciting. Thanks so much for sharing them—I can’t wait to try them out!</a:t>
            </a:r>
          </a:p>
        </p:txBody>
      </p:sp>
      <p:grpSp>
        <p:nvGrpSpPr>
          <p:cNvPr id="52" name="Group 51">
            <a:extLst>
              <a:ext uri="{FF2B5EF4-FFF2-40B4-BE49-F238E27FC236}">
                <a16:creationId xmlns:a16="http://schemas.microsoft.com/office/drawing/2014/main" id="{D98F0A20-06AF-EB66-83DE-E109F0E67B5A}"/>
              </a:ext>
            </a:extLst>
          </p:cNvPr>
          <p:cNvGrpSpPr/>
          <p:nvPr/>
        </p:nvGrpSpPr>
        <p:grpSpPr>
          <a:xfrm>
            <a:off x="76202" y="0"/>
            <a:ext cx="6858000" cy="6858000"/>
            <a:chOff x="0" y="0"/>
            <a:chExt cx="6858000" cy="6858000"/>
          </a:xfrm>
        </p:grpSpPr>
        <p:grpSp>
          <p:nvGrpSpPr>
            <p:cNvPr id="53" name="Group 52">
              <a:extLst>
                <a:ext uri="{FF2B5EF4-FFF2-40B4-BE49-F238E27FC236}">
                  <a16:creationId xmlns:a16="http://schemas.microsoft.com/office/drawing/2014/main" id="{C72ADEA9-9527-BE2C-764E-E239A19D9FBE}"/>
                </a:ext>
              </a:extLst>
            </p:cNvPr>
            <p:cNvGrpSpPr/>
            <p:nvPr/>
          </p:nvGrpSpPr>
          <p:grpSpPr>
            <a:xfrm>
              <a:off x="2829913" y="2898985"/>
              <a:ext cx="955283" cy="955283"/>
              <a:chOff x="3172363" y="3610535"/>
              <a:chExt cx="540430" cy="540430"/>
            </a:xfrm>
          </p:grpSpPr>
          <p:sp>
            <p:nvSpPr>
              <p:cNvPr id="55" name="Rectangle 54">
                <a:extLst>
                  <a:ext uri="{FF2B5EF4-FFF2-40B4-BE49-F238E27FC236}">
                    <a16:creationId xmlns:a16="http://schemas.microsoft.com/office/drawing/2014/main" id="{9F889DB0-BCE2-2525-65A0-B42DB5F8AAD5}"/>
                  </a:ext>
                </a:extLst>
              </p:cNvPr>
              <p:cNvSpPr/>
              <p:nvPr/>
            </p:nvSpPr>
            <p:spPr>
              <a:xfrm>
                <a:off x="3247464" y="3610535"/>
                <a:ext cx="390229" cy="52443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Picture 2" descr="라이브카지노 | 카지노사이트 | 바카라사이트 | 온라인카지노 | 우리카지노">
                <a:extLst>
                  <a:ext uri="{FF2B5EF4-FFF2-40B4-BE49-F238E27FC236}">
                    <a16:creationId xmlns:a16="http://schemas.microsoft.com/office/drawing/2014/main" id="{627BBD1F-D12E-0BC1-21EB-5F32F55B26D9}"/>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172363" y="3610535"/>
                <a:ext cx="540430" cy="540430"/>
              </a:xfrm>
              <a:prstGeom prst="rect">
                <a:avLst/>
              </a:prstGeom>
              <a:noFill/>
              <a:extLst>
                <a:ext uri="{909E8E84-426E-40DD-AFC4-6F175D3DCCD1}">
                  <a14:hiddenFill xmlns:a14="http://schemas.microsoft.com/office/drawing/2010/main">
                    <a:solidFill>
                      <a:srgbClr val="FFFFFF"/>
                    </a:solidFill>
                  </a14:hiddenFill>
                </a:ext>
              </a:extLst>
            </p:spPr>
          </p:pic>
        </p:grpSp>
        <p:pic>
          <p:nvPicPr>
            <p:cNvPr id="54" name="Picture 53" descr="A paper cut out of a tree with mushrooms and a rabbit&#10;&#10;Description automatically generated">
              <a:extLst>
                <a:ext uri="{FF2B5EF4-FFF2-40B4-BE49-F238E27FC236}">
                  <a16:creationId xmlns:a16="http://schemas.microsoft.com/office/drawing/2014/main" id="{82657D80-7C7F-56BB-4C9E-1720AFEC92BA}"/>
                </a:ext>
              </a:extLst>
            </p:cNvPr>
            <p:cNvPicPr>
              <a:picLocks noChangeAspect="1"/>
            </p:cNvPicPr>
            <p:nvPr/>
          </p:nvPicPr>
          <p:blipFill>
            <a:blip r:embed="rId4">
              <a:clrChange>
                <a:clrFrom>
                  <a:srgbClr val="010000"/>
                </a:clrFrom>
                <a:clrTo>
                  <a:srgbClr val="010000">
                    <a:alpha val="0"/>
                  </a:srgbClr>
                </a:clrTo>
              </a:clrChange>
              <a:extLst>
                <a:ext uri="{BEBA8EAE-BF5A-486C-A8C5-ECC9F3942E4B}">
                  <a14:imgProps xmlns:a14="http://schemas.microsoft.com/office/drawing/2010/main">
                    <a14:imgLayer r:embed="rId5">
                      <a14:imgEffect>
                        <a14:backgroundRemoval t="5469" b="94629" l="781" r="98438">
                          <a14:foregroundMark x1="62012" y1="6934" x2="40039" y2="8594"/>
                          <a14:foregroundMark x1="40039" y1="8594" x2="32520" y2="12109"/>
                          <a14:foregroundMark x1="32520" y1="12109" x2="17188" y2="28809"/>
                          <a14:foregroundMark x1="17188" y1="28809" x2="8301" y2="45605"/>
                          <a14:foregroundMark x1="8301" y1="45605" x2="8105" y2="53613"/>
                          <a14:foregroundMark x1="8105" y1="53613" x2="10547" y2="62305"/>
                          <a14:foregroundMark x1="10547" y1="62305" x2="24414" y2="78906"/>
                          <a14:foregroundMark x1="24414" y1="78906" x2="33105" y2="86133"/>
                          <a14:foregroundMark x1="33105" y1="86133" x2="44629" y2="91113"/>
                          <a14:foregroundMark x1="44629" y1="91113" x2="59668" y2="92188"/>
                          <a14:foregroundMark x1="59668" y1="92188" x2="73438" y2="88672"/>
                          <a14:foregroundMark x1="73438" y1="88672" x2="85840" y2="70117"/>
                          <a14:foregroundMark x1="85840" y1="70117" x2="95703" y2="40723"/>
                          <a14:foregroundMark x1="95703" y1="40723" x2="95117" y2="33105"/>
                          <a14:foregroundMark x1="95117" y1="33105" x2="75488" y2="10645"/>
                          <a14:foregroundMark x1="75488" y1="10645" x2="53613" y2="4980"/>
                          <a14:foregroundMark x1="53613" y1="4980" x2="41211" y2="4102"/>
                          <a14:foregroundMark x1="41211" y1="4102" x2="20801" y2="15918"/>
                          <a14:foregroundMark x1="20801" y1="15918" x2="5859" y2="32520"/>
                          <a14:foregroundMark x1="4010" y1="51172" x2="3613" y2="55176"/>
                          <a14:foregroundMark x1="4058" y1="50684" x2="4010" y2="51172"/>
                          <a14:foregroundMark x1="5859" y1="32520" x2="4058" y2="50684"/>
                          <a14:foregroundMark x1="3613" y1="55176" x2="14355" y2="78516"/>
                          <a14:foregroundMark x1="14355" y1="78516" x2="36523" y2="91895"/>
                          <a14:foregroundMark x1="36523" y1="91895" x2="55273" y2="93945"/>
                          <a14:foregroundMark x1="55273" y1="93945" x2="65430" y2="90332"/>
                          <a14:foregroundMark x1="65430" y1="90332" x2="89063" y2="72559"/>
                          <a14:foregroundMark x1="89063" y1="72559" x2="95703" y2="48730"/>
                          <a14:foregroundMark x1="95703" y1="48730" x2="94727" y2="39746"/>
                          <a14:foregroundMark x1="62402" y1="93750" x2="44727" y2="94629"/>
                          <a14:foregroundMark x1="44727" y1="94629" x2="39063" y2="93457"/>
                          <a14:foregroundMark x1="28125" y1="89355" x2="21680" y2="85352"/>
                          <a14:foregroundMark x1="21680" y1="85352" x2="21680" y2="85352"/>
                          <a14:foregroundMark x1="64941" y1="5859" x2="40918" y2="5469"/>
                          <a14:foregroundMark x1="92285" y1="70898" x2="96094" y2="54590"/>
                          <a14:foregroundMark x1="97363" y1="44531" x2="98535" y2="49121"/>
                          <a14:foregroundMark x1="85742" y1="80078" x2="87402" y2="77051"/>
                          <a14:foregroundMark x1="17969" y1="17480" x2="15918" y2="16797"/>
                          <a14:foregroundMark x1="30566" y1="7520" x2="16895" y2="19727"/>
                          <a14:foregroundMark x1="6152" y1="35352" x2="4883" y2="55273"/>
                          <a14:foregroundMark x1="4883" y1="55273" x2="6934" y2="65039"/>
                          <a14:foregroundMark x1="6934" y1="65039" x2="12012" y2="75000"/>
                          <a14:foregroundMark x1="4297" y1="48438" x2="3809" y2="45703"/>
                          <a14:foregroundMark x1="2539" y1="45313" x2="781" y2="46191"/>
                          <a14:foregroundMark x1="1367" y1="54199" x2="1367" y2="54199"/>
                          <a14:backgroundMark x1="1563" y1="51172" x2="1563" y2="51172"/>
                          <a14:backgroundMark x1="1172" y1="57617" x2="1172" y2="57617"/>
                          <a14:backgroundMark x1="98926" y1="37109" x2="98926" y2="37109"/>
                          <a14:backgroundMark x1="99121" y1="40332" x2="99121" y2="40332"/>
                          <a14:backgroundMark x1="99121" y1="43262" x2="99121" y2="43262"/>
                          <a14:backgroundMark x1="98926" y1="58887" x2="98926" y2="58887"/>
                          <a14:backgroundMark x1="1270" y1="50684" x2="1270" y2="50684"/>
                        </a14:backgroundRemoval>
                      </a14:imgEffect>
                    </a14:imgLayer>
                  </a14:imgProps>
                </a:ext>
                <a:ext uri="{28A0092B-C50C-407E-A947-70E740481C1C}">
                  <a14:useLocalDpi xmlns:a14="http://schemas.microsoft.com/office/drawing/2010/main" val="0"/>
                </a:ext>
              </a:extLst>
            </a:blip>
            <a:stretch>
              <a:fillRect/>
            </a:stretch>
          </p:blipFill>
          <p:spPr>
            <a:xfrm>
              <a:off x="0" y="0"/>
              <a:ext cx="6858000" cy="6858000"/>
            </a:xfrm>
            <a:prstGeom prst="rect">
              <a:avLst/>
            </a:prstGeom>
          </p:spPr>
        </p:pic>
      </p:grpSp>
      <p:pic>
        <p:nvPicPr>
          <p:cNvPr id="57" name="Picture 56" descr="A gold and white ornate key&#10;&#10;Description automatically generated">
            <a:extLst>
              <a:ext uri="{FF2B5EF4-FFF2-40B4-BE49-F238E27FC236}">
                <a16:creationId xmlns:a16="http://schemas.microsoft.com/office/drawing/2014/main" id="{734DF3DD-51B1-AEEE-AE16-A827D3D5937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667058" y="3713428"/>
            <a:ext cx="3144572" cy="3144572"/>
          </a:xfrm>
          <a:prstGeom prst="rect">
            <a:avLst/>
          </a:prstGeom>
        </p:spPr>
      </p:pic>
      <p:pic>
        <p:nvPicPr>
          <p:cNvPr id="58" name="Picture 57" descr="A paper flower made out of paper&#10;&#10;Description automatically generated">
            <a:extLst>
              <a:ext uri="{FF2B5EF4-FFF2-40B4-BE49-F238E27FC236}">
                <a16:creationId xmlns:a16="http://schemas.microsoft.com/office/drawing/2014/main" id="{A1737AEB-3E0C-FDE6-C3E3-87D820C3F24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01" b="91211" l="8008" r="92969">
                        <a14:foregroundMark x1="35254" y1="83203" x2="35254" y2="83203"/>
                        <a14:foregroundMark x1="34180" y1="85547" x2="34180" y2="85547"/>
                        <a14:foregroundMark x1="8203" y1="49316" x2="8203" y2="49316"/>
                        <a14:foregroundMark x1="17090" y1="34180" x2="17090" y2="34180"/>
                        <a14:foregroundMark x1="14746" y1="33008" x2="14258" y2="33008"/>
                        <a14:foregroundMark x1="13477" y1="31348" x2="13477" y2="31348"/>
                        <a14:foregroundMark x1="12109" y1="31152" x2="12109" y2="31152"/>
                        <a14:foregroundMark x1="11133" y1="30664" x2="11133" y2="30664"/>
                        <a14:foregroundMark x1="10254" y1="30859" x2="10254" y2="30859"/>
                        <a14:foregroundMark x1="35254" y1="11914" x2="35254" y2="11914"/>
                        <a14:foregroundMark x1="49609" y1="8496" x2="49609" y2="8496"/>
                        <a14:foregroundMark x1="86914" y1="32520" x2="84180" y2="34180"/>
                        <a14:foregroundMark x1="93066" y1="50000" x2="91406" y2="47461"/>
                        <a14:foregroundMark x1="86816" y1="63574" x2="83496" y2="61621"/>
                        <a14:foregroundMark x1="84570" y1="61230" x2="83301" y2="58789"/>
                        <a14:foregroundMark x1="83369" y1="58742" x2="80957" y2="57910"/>
                        <a14:foregroundMark x1="83789" y1="58887" x2="83416" y2="58758"/>
                        <a14:foregroundMark x1="63379" y1="86426" x2="61035" y2="78516"/>
                        <a14:foregroundMark x1="61035" y1="78516" x2="59863" y2="84863"/>
                        <a14:foregroundMark x1="63770" y1="89258" x2="63770" y2="89258"/>
                        <a14:foregroundMark x1="50586" y1="91211" x2="49316" y2="89746"/>
                        <a14:foregroundMark x1="60254" y1="16797" x2="63574" y2="13574"/>
                        <a14:foregroundMark x1="64160" y1="17383" x2="65039" y2="12793"/>
                        <a14:foregroundMark x1="81348" y1="27051" x2="78223" y2="28223"/>
                        <a14:foregroundMark x1="88477" y1="32129" x2="85156" y2="33008"/>
                        <a14:foregroundMark x1="88770" y1="31543" x2="83984" y2="31934"/>
                        <a14:foregroundMark x1="18164" y1="58008" x2="11914" y2="63867"/>
                        <a14:foregroundMark x1="11914" y1="64160" x2="10254" y2="64258"/>
                        <a14:foregroundMark x1="36426" y1="13379" x2="35547" y2="11230"/>
                        <a14:foregroundMark x1="37598" y1="12793" x2="37207" y2="9766"/>
                        <a14:foregroundMark x1="63184" y1="14551" x2="63770" y2="10547"/>
                        <a14:foregroundMark x1="34458" y1="83856" x2="34659" y2="82705"/>
                        <a14:foregroundMark x1="34299" y1="84770" x2="34410" y2="84131"/>
                        <a14:foregroundMark x1="34180" y1="85449" x2="34287" y2="84838"/>
                        <a14:foregroundMark x1="40316" y1="81090" x2="41992" y2="79004"/>
                        <a14:foregroundMark x1="82910" y1="58496" x2="80957" y2="57520"/>
                        <a14:foregroundMark x1="63086" y1="87207" x2="63477" y2="76563"/>
                        <a14:foregroundMark x1="62793" y1="86426" x2="57813" y2="80664"/>
                        <a14:foregroundMark x1="35742" y1="82520" x2="37891" y2="76270"/>
                        <a14:foregroundMark x1="34766" y1="82813" x2="35742" y2="74414"/>
                        <a14:foregroundMark x1="34277" y1="83496" x2="36426" y2="75586"/>
                        <a14:foregroundMark x1="34863" y1="83008" x2="35742" y2="75684"/>
                        <a14:foregroundMark x1="20996" y1="39063" x2="14648" y2="33008"/>
                        <a14:foregroundMark x1="14648" y1="33008" x2="10547" y2="30957"/>
                        <a14:backgroundMark x1="66504" y1="17871" x2="66504" y2="17871"/>
                        <a14:backgroundMark x1="81348" y1="29980" x2="80957" y2="29980"/>
                        <a14:backgroundMark x1="57520" y1="15039" x2="57520" y2="15039"/>
                        <a14:backgroundMark x1="57617" y1="16699" x2="57617" y2="16699"/>
                        <a14:backgroundMark x1="18066" y1="29980" x2="18066" y2="29980"/>
                        <a14:backgroundMark x1="14063" y1="57910" x2="14063" y2="57910"/>
                        <a14:backgroundMark x1="15723" y1="57324" x2="15723" y2="57324"/>
                        <a14:backgroundMark x1="16113" y1="57227" x2="13770" y2="56543"/>
                        <a14:backgroundMark x1="16992" y1="70703" x2="14258" y2="66406"/>
                        <a14:backgroundMark x1="18848" y1="39551" x2="14063" y2="34863"/>
                        <a14:backgroundMark x1="83789" y1="57617" x2="84180" y2="56836"/>
                        <a14:backgroundMark x1="83887" y1="56836" x2="82129" y2="57129"/>
                        <a14:backgroundMark x1="41016" y1="84863" x2="35156" y2="85254"/>
                        <a14:backgroundMark x1="41113" y1="81836" x2="35547" y2="85938"/>
                        <a14:backgroundMark x1="35449" y1="77637" x2="34277" y2="82617"/>
                        <a14:backgroundMark x1="33937" y1="84476" x2="35449" y2="76563"/>
                        <a14:backgroundMark x1="34180" y1="83203" x2="34043" y2="83919"/>
                        <a14:backgroundMark x1="57520" y1="16016" x2="55957" y2="13477"/>
                      </a14:backgroundRemoval>
                    </a14:imgEffect>
                  </a14:imgLayer>
                </a14:imgProps>
              </a:ext>
              <a:ext uri="{28A0092B-C50C-407E-A947-70E740481C1C}">
                <a14:useLocalDpi xmlns:a14="http://schemas.microsoft.com/office/drawing/2010/main" val="0"/>
              </a:ext>
            </a:extLst>
          </a:blip>
          <a:stretch>
            <a:fillRect/>
          </a:stretch>
        </p:blipFill>
        <p:spPr>
          <a:xfrm>
            <a:off x="5939655" y="2762748"/>
            <a:ext cx="1512599" cy="1512599"/>
          </a:xfrm>
          <a:prstGeom prst="rect">
            <a:avLst/>
          </a:prstGeom>
        </p:spPr>
      </p:pic>
      <p:pic>
        <p:nvPicPr>
          <p:cNvPr id="59" name="Picture 58" descr="A paper flower with many layers of paper&#10;&#10;Description automatically generated">
            <a:extLst>
              <a:ext uri="{FF2B5EF4-FFF2-40B4-BE49-F238E27FC236}">
                <a16:creationId xmlns:a16="http://schemas.microsoft.com/office/drawing/2014/main" id="{8E96C731-2521-E82B-0842-ECFA5109625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176" b="95801" l="7520" r="91895">
                        <a14:foregroundMark x1="50098" y1="5176" x2="50098" y2="5176"/>
                        <a14:foregroundMark x1="50098" y1="5176" x2="50098" y2="5176"/>
                        <a14:foregroundMark x1="91992" y1="50195" x2="91992" y2="50195"/>
                        <a14:foregroundMark x1="91992" y1="50195" x2="91992" y2="50195"/>
                        <a14:foregroundMark x1="50098" y1="91895" x2="50098" y2="91895"/>
                        <a14:foregroundMark x1="50098" y1="91895" x2="50098" y2="91895"/>
                        <a14:foregroundMark x1="50391" y1="95898" x2="50391" y2="95898"/>
                        <a14:foregroundMark x1="7520" y1="50488" x2="7520" y2="50488"/>
                        <a14:foregroundMark x1="7520" y1="50488" x2="7520" y2="50488"/>
                        <a14:backgroundMark x1="32813" y1="20801" x2="32813" y2="20801"/>
                        <a14:backgroundMark x1="32813" y1="20801" x2="32813" y2="20801"/>
                        <a14:backgroundMark x1="32813" y1="20801" x2="32813" y2="20801"/>
                        <a14:backgroundMark x1="32813" y1="20801" x2="32813" y2="20801"/>
                        <a14:backgroundMark x1="32813" y1="20801" x2="26367" y2="11426"/>
                        <a14:backgroundMark x1="22266" y1="32715" x2="22266" y2="32715"/>
                        <a14:backgroundMark x1="18066" y1="58008" x2="18066" y2="58008"/>
                        <a14:backgroundMark x1="21875" y1="68555" x2="21875" y2="68555"/>
                        <a14:backgroundMark x1="21875" y1="68555" x2="21875" y2="68555"/>
                        <a14:backgroundMark x1="21875" y1="68555" x2="12793" y2="74219"/>
                        <a14:backgroundMark x1="32129" y1="77734" x2="28320" y2="96680"/>
                        <a14:backgroundMark x1="22363" y1="32422" x2="6641" y2="20801"/>
                        <a14:backgroundMark x1="6641" y1="20801" x2="6055" y2="19922"/>
                        <a14:backgroundMark x1="42480" y1="19238" x2="36426" y2="8203"/>
                        <a14:backgroundMark x1="36426" y1="8203" x2="36133" y2="7910"/>
                        <a14:backgroundMark x1="58105" y1="19043" x2="64160" y2="8105"/>
                        <a14:backgroundMark x1="67773" y1="22559" x2="79004" y2="2344"/>
                        <a14:backgroundMark x1="78613" y1="32520" x2="97363" y2="17188"/>
                        <a14:backgroundMark x1="97363" y1="17188" x2="97363" y2="17188"/>
                        <a14:backgroundMark x1="83008" y1="58105" x2="96680" y2="62402"/>
                        <a14:backgroundMark x1="78906" y1="68457" x2="94824" y2="77246"/>
                        <a14:backgroundMark x1="94824" y1="77246" x2="95020" y2="77539"/>
                        <a14:backgroundMark x1="32813" y1="21875" x2="21094" y2="13574"/>
                      </a14:backgroundRemoval>
                    </a14:imgEffect>
                  </a14:imgLayer>
                </a14:imgProps>
              </a:ext>
              <a:ext uri="{28A0092B-C50C-407E-A947-70E740481C1C}">
                <a14:useLocalDpi xmlns:a14="http://schemas.microsoft.com/office/drawing/2010/main" val="0"/>
              </a:ext>
            </a:extLst>
          </a:blip>
          <a:stretch>
            <a:fillRect/>
          </a:stretch>
        </p:blipFill>
        <p:spPr>
          <a:xfrm>
            <a:off x="-31768" y="2751134"/>
            <a:ext cx="769508" cy="769508"/>
          </a:xfrm>
          <a:prstGeom prst="rect">
            <a:avLst/>
          </a:prstGeom>
          <a:ln>
            <a:noFill/>
          </a:ln>
          <a:effectLst/>
        </p:spPr>
      </p:pic>
      <p:pic>
        <p:nvPicPr>
          <p:cNvPr id="60" name="Picture 59" descr="A paper flower made out of paper&#10;&#10;Description automatically generated">
            <a:extLst>
              <a:ext uri="{FF2B5EF4-FFF2-40B4-BE49-F238E27FC236}">
                <a16:creationId xmlns:a16="http://schemas.microsoft.com/office/drawing/2014/main" id="{02863C30-661A-A072-C2A2-D6F391942FC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01" b="91211" l="8008" r="92969">
                        <a14:foregroundMark x1="35254" y1="83203" x2="35254" y2="83203"/>
                        <a14:foregroundMark x1="34180" y1="85547" x2="34180" y2="85547"/>
                        <a14:foregroundMark x1="8203" y1="49316" x2="8203" y2="49316"/>
                        <a14:foregroundMark x1="17090" y1="34180" x2="17090" y2="34180"/>
                        <a14:foregroundMark x1="14746" y1="33008" x2="14258" y2="33008"/>
                        <a14:foregroundMark x1="13477" y1="31348" x2="13477" y2="31348"/>
                        <a14:foregroundMark x1="12109" y1="31152" x2="12109" y2="31152"/>
                        <a14:foregroundMark x1="11133" y1="30664" x2="11133" y2="30664"/>
                        <a14:foregroundMark x1="10254" y1="30859" x2="10254" y2="30859"/>
                        <a14:foregroundMark x1="35254" y1="11914" x2="35254" y2="11914"/>
                        <a14:foregroundMark x1="49609" y1="8496" x2="49609" y2="8496"/>
                        <a14:foregroundMark x1="86914" y1="32520" x2="84180" y2="34180"/>
                        <a14:foregroundMark x1="93066" y1="50000" x2="91406" y2="47461"/>
                        <a14:foregroundMark x1="86816" y1="63574" x2="83496" y2="61621"/>
                        <a14:foregroundMark x1="84570" y1="61230" x2="83301" y2="58789"/>
                        <a14:foregroundMark x1="83369" y1="58742" x2="80957" y2="57910"/>
                        <a14:foregroundMark x1="83789" y1="58887" x2="83416" y2="58758"/>
                        <a14:foregroundMark x1="63379" y1="86426" x2="61035" y2="78516"/>
                        <a14:foregroundMark x1="61035" y1="78516" x2="59863" y2="84863"/>
                        <a14:foregroundMark x1="63770" y1="89258" x2="63770" y2="89258"/>
                        <a14:foregroundMark x1="50586" y1="91211" x2="49316" y2="89746"/>
                        <a14:foregroundMark x1="60254" y1="16797" x2="63574" y2="13574"/>
                        <a14:foregroundMark x1="64160" y1="17383" x2="65039" y2="12793"/>
                        <a14:foregroundMark x1="81348" y1="27051" x2="78223" y2="28223"/>
                        <a14:foregroundMark x1="88477" y1="32129" x2="85156" y2="33008"/>
                        <a14:foregroundMark x1="88770" y1="31543" x2="83984" y2="31934"/>
                        <a14:foregroundMark x1="18164" y1="58008" x2="11914" y2="63867"/>
                        <a14:foregroundMark x1="11914" y1="64160" x2="10254" y2="64258"/>
                        <a14:foregroundMark x1="36426" y1="13379" x2="35547" y2="11230"/>
                        <a14:foregroundMark x1="37598" y1="12793" x2="37207" y2="9766"/>
                        <a14:foregroundMark x1="63184" y1="14551" x2="63770" y2="10547"/>
                        <a14:foregroundMark x1="34458" y1="83856" x2="34659" y2="82705"/>
                        <a14:foregroundMark x1="34299" y1="84770" x2="34410" y2="84131"/>
                        <a14:foregroundMark x1="34180" y1="85449" x2="34287" y2="84838"/>
                        <a14:foregroundMark x1="40316" y1="81090" x2="41992" y2="79004"/>
                        <a14:foregroundMark x1="82910" y1="58496" x2="80957" y2="57520"/>
                        <a14:foregroundMark x1="63086" y1="87207" x2="63477" y2="76563"/>
                        <a14:foregroundMark x1="62793" y1="86426" x2="57813" y2="80664"/>
                        <a14:foregroundMark x1="35742" y1="82520" x2="37891" y2="76270"/>
                        <a14:foregroundMark x1="34766" y1="82813" x2="35742" y2="74414"/>
                        <a14:foregroundMark x1="34277" y1="83496" x2="36426" y2="75586"/>
                        <a14:foregroundMark x1="34863" y1="83008" x2="35742" y2="75684"/>
                        <a14:foregroundMark x1="20996" y1="39063" x2="14648" y2="33008"/>
                        <a14:foregroundMark x1="14648" y1="33008" x2="10547" y2="30957"/>
                        <a14:backgroundMark x1="66504" y1="17871" x2="66504" y2="17871"/>
                        <a14:backgroundMark x1="81348" y1="29980" x2="80957" y2="29980"/>
                        <a14:backgroundMark x1="57520" y1="15039" x2="57520" y2="15039"/>
                        <a14:backgroundMark x1="57617" y1="16699" x2="57617" y2="16699"/>
                        <a14:backgroundMark x1="18066" y1="29980" x2="18066" y2="29980"/>
                        <a14:backgroundMark x1="14063" y1="57910" x2="14063" y2="57910"/>
                        <a14:backgroundMark x1="15723" y1="57324" x2="15723" y2="57324"/>
                        <a14:backgroundMark x1="16113" y1="57227" x2="13770" y2="56543"/>
                        <a14:backgroundMark x1="16992" y1="70703" x2="14258" y2="66406"/>
                        <a14:backgroundMark x1="18848" y1="39551" x2="14063" y2="34863"/>
                        <a14:backgroundMark x1="83789" y1="57617" x2="84180" y2="56836"/>
                        <a14:backgroundMark x1="83887" y1="56836" x2="82129" y2="57129"/>
                        <a14:backgroundMark x1="41016" y1="84863" x2="35156" y2="85254"/>
                        <a14:backgroundMark x1="41113" y1="81836" x2="35547" y2="85938"/>
                        <a14:backgroundMark x1="35449" y1="77637" x2="34277" y2="82617"/>
                        <a14:backgroundMark x1="33937" y1="84476" x2="35449" y2="76563"/>
                        <a14:backgroundMark x1="34180" y1="83203" x2="34043" y2="83919"/>
                        <a14:backgroundMark x1="57520" y1="16016" x2="55957" y2="13477"/>
                      </a14:backgroundRemoval>
                    </a14:imgEffect>
                  </a14:imgLayer>
                </a14:imgProps>
              </a:ext>
              <a:ext uri="{28A0092B-C50C-407E-A947-70E740481C1C}">
                <a14:useLocalDpi xmlns:a14="http://schemas.microsoft.com/office/drawing/2010/main" val="0"/>
              </a:ext>
            </a:extLst>
          </a:blip>
          <a:stretch>
            <a:fillRect/>
          </a:stretch>
        </p:blipFill>
        <p:spPr>
          <a:xfrm>
            <a:off x="-57819" y="3330268"/>
            <a:ext cx="991456" cy="991456"/>
          </a:xfrm>
          <a:prstGeom prst="rect">
            <a:avLst/>
          </a:prstGeom>
          <a:effectLst>
            <a:outerShdw blurRad="50800" dist="38100" dir="2700000" algn="tl" rotWithShape="0">
              <a:prstClr val="black">
                <a:alpha val="40000"/>
              </a:prstClr>
            </a:outerShdw>
          </a:effectLst>
        </p:spPr>
      </p:pic>
      <p:sp>
        <p:nvSpPr>
          <p:cNvPr id="61" name="TextBox 60">
            <a:extLst>
              <a:ext uri="{FF2B5EF4-FFF2-40B4-BE49-F238E27FC236}">
                <a16:creationId xmlns:a16="http://schemas.microsoft.com/office/drawing/2014/main" id="{99358E34-2BD7-37B9-0691-56019ECBE8E7}"/>
              </a:ext>
            </a:extLst>
          </p:cNvPr>
          <p:cNvSpPr txBox="1"/>
          <p:nvPr/>
        </p:nvSpPr>
        <p:spPr>
          <a:xfrm>
            <a:off x="7562394" y="4321724"/>
            <a:ext cx="3113314" cy="646986"/>
          </a:xfrm>
          <a:prstGeom prst="roundRect">
            <a:avLst/>
          </a:prstGeom>
          <a:solidFill>
            <a:srgbClr val="FFFFFF"/>
          </a:solidFill>
          <a:effectLst>
            <a:outerShdw blurRad="50800" dist="38100" dir="2700000" algn="tl" rotWithShape="0">
              <a:prstClr val="black">
                <a:alpha val="40000"/>
              </a:prstClr>
            </a:outerShdw>
          </a:effectLst>
        </p:spPr>
        <p:txBody>
          <a:bodyPr wrap="square">
            <a:spAutoFit/>
          </a:bodyPr>
          <a:lstStyle>
            <a:defPPr>
              <a:defRPr lang="en-US"/>
            </a:defPPr>
            <a:lvl1pPr algn="ctr">
              <a:defRPr sz="1600" b="0" i="1">
                <a:solidFill>
                  <a:srgbClr val="242424"/>
                </a:solidFill>
                <a:effectLst/>
                <a:latin typeface="Segoe UI" panose="020B0502040204020203" pitchFamily="34" charset="0"/>
              </a:defRPr>
            </a:lvl1pPr>
          </a:lstStyle>
          <a:p>
            <a:r>
              <a:rPr lang="en-US"/>
              <a:t>Appreciate that the posts are usually giggle worthy.</a:t>
            </a:r>
          </a:p>
        </p:txBody>
      </p:sp>
    </p:spTree>
    <p:extLst>
      <p:ext uri="{BB962C8B-B14F-4D97-AF65-F5344CB8AC3E}">
        <p14:creationId xmlns:p14="http://schemas.microsoft.com/office/powerpoint/2010/main" val="264952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57"/>
                                        </p:tgtEl>
                                        <p:attrNameLst>
                                          <p:attrName>r</p:attrName>
                                        </p:attrNameLst>
                                      </p:cBhvr>
                                    </p:animRot>
                                    <p:animRot by="-240000">
                                      <p:cBhvr>
                                        <p:cTn id="15" dur="200" fill="hold">
                                          <p:stCondLst>
                                            <p:cond delay="200"/>
                                          </p:stCondLst>
                                        </p:cTn>
                                        <p:tgtEl>
                                          <p:spTgt spid="57"/>
                                        </p:tgtEl>
                                        <p:attrNameLst>
                                          <p:attrName>r</p:attrName>
                                        </p:attrNameLst>
                                      </p:cBhvr>
                                    </p:animRot>
                                    <p:animRot by="240000">
                                      <p:cBhvr>
                                        <p:cTn id="16" dur="200" fill="hold">
                                          <p:stCondLst>
                                            <p:cond delay="400"/>
                                          </p:stCondLst>
                                        </p:cTn>
                                        <p:tgtEl>
                                          <p:spTgt spid="57"/>
                                        </p:tgtEl>
                                        <p:attrNameLst>
                                          <p:attrName>r</p:attrName>
                                        </p:attrNameLst>
                                      </p:cBhvr>
                                    </p:animRot>
                                    <p:animRot by="-240000">
                                      <p:cBhvr>
                                        <p:cTn id="17" dur="200" fill="hold">
                                          <p:stCondLst>
                                            <p:cond delay="600"/>
                                          </p:stCondLst>
                                        </p:cTn>
                                        <p:tgtEl>
                                          <p:spTgt spid="57"/>
                                        </p:tgtEl>
                                        <p:attrNameLst>
                                          <p:attrName>r</p:attrName>
                                        </p:attrNameLst>
                                      </p:cBhvr>
                                    </p:animRot>
                                    <p:animRot by="120000">
                                      <p:cBhvr>
                                        <p:cTn id="18" dur="200" fill="hold">
                                          <p:stCondLst>
                                            <p:cond delay="800"/>
                                          </p:stCondLst>
                                        </p:cTn>
                                        <p:tgtEl>
                                          <p:spTgt spid="57"/>
                                        </p:tgtEl>
                                        <p:attrNameLst>
                                          <p:attrName>r</p:attrName>
                                        </p:attrNameLst>
                                      </p:cBhvr>
                                    </p:animRot>
                                  </p:childTnLst>
                                </p:cTn>
                              </p:par>
                              <p:par>
                                <p:cTn id="19" presetID="32" presetClass="emph" presetSubtype="0" fill="hold" nodeType="withEffect">
                                  <p:stCondLst>
                                    <p:cond delay="0"/>
                                  </p:stCondLst>
                                  <p:childTnLst>
                                    <p:animRot by="120000">
                                      <p:cBhvr>
                                        <p:cTn id="20" dur="110" fill="hold">
                                          <p:stCondLst>
                                            <p:cond delay="0"/>
                                          </p:stCondLst>
                                        </p:cTn>
                                        <p:tgtEl>
                                          <p:spTgt spid="60"/>
                                        </p:tgtEl>
                                        <p:attrNameLst>
                                          <p:attrName>r</p:attrName>
                                        </p:attrNameLst>
                                      </p:cBhvr>
                                    </p:animRot>
                                    <p:animRot by="-240000">
                                      <p:cBhvr>
                                        <p:cTn id="21" dur="220" fill="hold">
                                          <p:stCondLst>
                                            <p:cond delay="220"/>
                                          </p:stCondLst>
                                        </p:cTn>
                                        <p:tgtEl>
                                          <p:spTgt spid="60"/>
                                        </p:tgtEl>
                                        <p:attrNameLst>
                                          <p:attrName>r</p:attrName>
                                        </p:attrNameLst>
                                      </p:cBhvr>
                                    </p:animRot>
                                    <p:animRot by="240000">
                                      <p:cBhvr>
                                        <p:cTn id="22" dur="220" fill="hold">
                                          <p:stCondLst>
                                            <p:cond delay="440"/>
                                          </p:stCondLst>
                                        </p:cTn>
                                        <p:tgtEl>
                                          <p:spTgt spid="60"/>
                                        </p:tgtEl>
                                        <p:attrNameLst>
                                          <p:attrName>r</p:attrName>
                                        </p:attrNameLst>
                                      </p:cBhvr>
                                    </p:animRot>
                                    <p:animRot by="-240000">
                                      <p:cBhvr>
                                        <p:cTn id="23" dur="220" fill="hold">
                                          <p:stCondLst>
                                            <p:cond delay="660"/>
                                          </p:stCondLst>
                                        </p:cTn>
                                        <p:tgtEl>
                                          <p:spTgt spid="60"/>
                                        </p:tgtEl>
                                        <p:attrNameLst>
                                          <p:attrName>r</p:attrName>
                                        </p:attrNameLst>
                                      </p:cBhvr>
                                    </p:animRot>
                                    <p:animRot by="120000">
                                      <p:cBhvr>
                                        <p:cTn id="24" dur="220" fill="hold">
                                          <p:stCondLst>
                                            <p:cond delay="880"/>
                                          </p:stCondLst>
                                        </p:cTn>
                                        <p:tgtEl>
                                          <p:spTgt spid="60"/>
                                        </p:tgtEl>
                                        <p:attrNameLst>
                                          <p:attrName>r</p:attrName>
                                        </p:attrNameLst>
                                      </p:cBhvr>
                                    </p:animRo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1100"/>
                            </p:stCondLst>
                            <p:childTnLst>
                              <p:par>
                                <p:cTn id="29" presetID="10"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childTnLst>
                          </p:cTn>
                        </p:par>
                        <p:par>
                          <p:cTn id="32" fill="hold">
                            <p:stCondLst>
                              <p:cond delay="1600"/>
                            </p:stCondLst>
                            <p:childTnLst>
                              <p:par>
                                <p:cTn id="33" presetID="10" presetClass="entr" presetSubtype="0" fill="hold" grpId="0" nodeType="after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par>
                          <p:cTn id="36" fill="hold">
                            <p:stCondLst>
                              <p:cond delay="2100"/>
                            </p:stCondLst>
                            <p:childTnLst>
                              <p:par>
                                <p:cTn id="37" presetID="10"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par>
                          <p:cTn id="40" fill="hold">
                            <p:stCondLst>
                              <p:cond delay="2600"/>
                            </p:stCondLst>
                            <p:childTnLst>
                              <p:par>
                                <p:cTn id="41" presetID="10" presetClass="entr" presetSubtype="0"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34" grpId="0" animBg="1"/>
      <p:bldP spid="40" grpId="0" animBg="1"/>
      <p:bldP spid="6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0D3AD-0A25-9B5E-8574-F8437D144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1FA8F2-B689-88AA-5536-8FF5DE9DEB81}"/>
              </a:ext>
            </a:extLst>
          </p:cNvPr>
          <p:cNvSpPr>
            <a:spLocks noGrp="1"/>
          </p:cNvSpPr>
          <p:nvPr>
            <p:ph type="title"/>
          </p:nvPr>
        </p:nvSpPr>
        <p:spPr/>
        <p:txBody>
          <a:bodyPr/>
          <a:lstStyle/>
          <a:p>
            <a:r>
              <a:rPr lang="en-US"/>
              <a:t>Meeting people where they are</a:t>
            </a:r>
          </a:p>
        </p:txBody>
      </p:sp>
      <p:sp>
        <p:nvSpPr>
          <p:cNvPr id="8" name="Text Placeholder 4">
            <a:extLst>
              <a:ext uri="{FF2B5EF4-FFF2-40B4-BE49-F238E27FC236}">
                <a16:creationId xmlns:a16="http://schemas.microsoft.com/office/drawing/2014/main" id="{A81CEE4E-9822-0A1F-170C-DCB7DE6909BE}"/>
              </a:ext>
            </a:extLst>
          </p:cNvPr>
          <p:cNvSpPr>
            <a:spLocks noGrp="1"/>
          </p:cNvSpPr>
          <p:nvPr>
            <p:ph type="body" sz="quarter" idx="12"/>
          </p:nvPr>
        </p:nvSpPr>
        <p:spPr>
          <a:xfrm>
            <a:off x="584200" y="1589670"/>
            <a:ext cx="6778626" cy="1107996"/>
          </a:xfrm>
        </p:spPr>
        <p:txBody>
          <a:bodyPr/>
          <a:lstStyle/>
          <a:p>
            <a:pPr marL="457200" indent="-457200" fontAlgn="t">
              <a:buFont typeface="Arial" panose="020B0604020202020204" pitchFamily="34" charset="0"/>
              <a:buChar char="•"/>
            </a:pPr>
            <a:r>
              <a:rPr lang="en-US" sz="1600" b="1"/>
              <a:t>80% of the global workforce say they don't have enough time or energy to do their work</a:t>
            </a:r>
            <a:r>
              <a:rPr lang="en-US" sz="1600"/>
              <a:t> — employees are already maxed out before AI enters the picture </a:t>
            </a:r>
            <a:r>
              <a:rPr lang="en-US" sz="1600">
                <a:hlinkClick r:id="rId3"/>
              </a:rPr>
              <a:t>[microsoft.com]</a:t>
            </a:r>
            <a:endParaRPr lang="en-US" sz="1600"/>
          </a:p>
        </p:txBody>
      </p:sp>
      <p:pic>
        <p:nvPicPr>
          <p:cNvPr id="4" name="Picture 3">
            <a:extLst>
              <a:ext uri="{FF2B5EF4-FFF2-40B4-BE49-F238E27FC236}">
                <a16:creationId xmlns:a16="http://schemas.microsoft.com/office/drawing/2014/main" id="{901D8190-3C0A-56F2-BE9D-B4D0E7DEB9C7}"/>
              </a:ext>
            </a:extLst>
          </p:cNvPr>
          <p:cNvPicPr>
            <a:picLocks noChangeAspect="1"/>
          </p:cNvPicPr>
          <p:nvPr/>
        </p:nvPicPr>
        <p:blipFill>
          <a:blip r:embed="rId4"/>
          <a:srcRect l="15714" t="6349" r="30423" b="13968"/>
          <a:stretch>
            <a:fillRect/>
          </a:stretch>
        </p:blipFill>
        <p:spPr>
          <a:xfrm rot="16200000" flipH="1">
            <a:off x="6438084" y="38403"/>
            <a:ext cx="6015720" cy="5932990"/>
          </a:xfrm>
          <a:prstGeom prst="rect">
            <a:avLst/>
          </a:prstGeom>
        </p:spPr>
      </p:pic>
      <p:sp>
        <p:nvSpPr>
          <p:cNvPr id="5" name="Text Placeholder 4">
            <a:extLst>
              <a:ext uri="{FF2B5EF4-FFF2-40B4-BE49-F238E27FC236}">
                <a16:creationId xmlns:a16="http://schemas.microsoft.com/office/drawing/2014/main" id="{51F87B90-0A62-0260-12F9-B1B8D5C56BF4}"/>
              </a:ext>
            </a:extLst>
          </p:cNvPr>
          <p:cNvSpPr txBox="1">
            <a:spLocks/>
          </p:cNvSpPr>
          <p:nvPr/>
        </p:nvSpPr>
        <p:spPr>
          <a:xfrm>
            <a:off x="584198" y="2688771"/>
            <a:ext cx="9388477" cy="3323987"/>
          </a:xfrm>
          <a:prstGeom prst="rect">
            <a:avLst/>
          </a:prstGeom>
        </p:spPr>
        <p:txBody>
          <a:bodyPr vert="horz" wrap="square" lIns="0" tIns="0" rIns="0" bIns="0" rtlCol="0">
            <a:spAutoFit/>
          </a:bodyPr>
          <a:lstStyle>
            <a:lvl1pPr marL="514350" marR="0" indent="-514350" algn="l" defTabSz="932742" rtl="0" eaLnBrk="1" fontAlgn="auto" latinLnBrk="0" hangingPunct="1">
              <a:lnSpc>
                <a:spcPct val="150000"/>
              </a:lnSpc>
              <a:spcBef>
                <a:spcPts val="0"/>
              </a:spcBef>
              <a:spcAft>
                <a:spcPts val="0"/>
              </a:spcAft>
              <a:buClrTx/>
              <a:buSzPct val="100000"/>
              <a:buFont typeface="+mj-lt"/>
              <a:buAutoNum type="arabicPeriod"/>
              <a:tabLst/>
              <a:defRPr sz="3200" kern="1200" spc="-2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2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fontAlgn="t">
              <a:buFont typeface="Arial" panose="020B0604020202020204" pitchFamily="34" charset="0"/>
              <a:buChar char="•"/>
            </a:pPr>
            <a:r>
              <a:rPr lang="en-US" sz="1600" b="1"/>
              <a:t>Nearly half of employees (48%) say their work feels chaotic and fragmented</a:t>
            </a:r>
            <a:r>
              <a:rPr lang="en-US" sz="1600"/>
              <a:t> with </a:t>
            </a:r>
            <a:r>
              <a:rPr lang="en-US" sz="1600" b="1"/>
              <a:t>60% of meetings being ad hoc</a:t>
            </a:r>
            <a:r>
              <a:rPr lang="en-US" sz="1600"/>
              <a:t> — pings, meetings, and emails interrupt every 2 minutes during core hours, up to 275 interruptions a day </a:t>
            </a:r>
            <a:r>
              <a:rPr lang="en-US" sz="1600">
                <a:hlinkClick r:id="rId3"/>
              </a:rPr>
              <a:t>[microsoft.com]</a:t>
            </a:r>
            <a:endParaRPr lang="en-US" sz="1600"/>
          </a:p>
          <a:p>
            <a:pPr marL="457200" indent="-457200" fontAlgn="t">
              <a:buFont typeface="Arial" panose="020B0604020202020204" pitchFamily="34" charset="0"/>
              <a:buChar char="•"/>
            </a:pPr>
            <a:r>
              <a:rPr lang="en-US" sz="1600" b="1"/>
              <a:t>43% of employees fear AI will replace their jobs</a:t>
            </a:r>
            <a:r>
              <a:rPr lang="en-US" sz="1600"/>
              <a:t> — compared to only 21% at companies already using AI well. Fear is a real barrier. </a:t>
            </a:r>
            <a:r>
              <a:rPr lang="en-US" sz="1600">
                <a:hlinkClick r:id="rId3"/>
              </a:rPr>
              <a:t>[microsoft.com]</a:t>
            </a:r>
            <a:endParaRPr lang="en-US" sz="1600"/>
          </a:p>
          <a:p>
            <a:pPr marL="457200" indent="-457200" fontAlgn="t">
              <a:buFont typeface="Arial" panose="020B0604020202020204" pitchFamily="34" charset="0"/>
              <a:buChar char="•"/>
            </a:pPr>
            <a:endParaRPr lang="en-US" sz="1600" b="1"/>
          </a:p>
          <a:p>
            <a:pPr marL="0" indent="0" fontAlgn="t">
              <a:buFont typeface="+mj-lt"/>
              <a:buNone/>
            </a:pPr>
            <a:r>
              <a:rPr lang="en-US" sz="1600" b="1"/>
              <a:t>The fix?</a:t>
            </a:r>
            <a:r>
              <a:rPr lang="en-US" sz="1600"/>
              <a:t> Meet people where they are. Small, consistent nudges. Real scenarios and practical tips that easily fit into their day. Make it feel personal. Bite-sized habits beat big launches every time. It’s not "here's a new thing," but "here’s something small that'll actually help you today. That's what our team did.</a:t>
            </a:r>
          </a:p>
        </p:txBody>
      </p:sp>
    </p:spTree>
    <p:extLst>
      <p:ext uri="{BB962C8B-B14F-4D97-AF65-F5344CB8AC3E}">
        <p14:creationId xmlns:p14="http://schemas.microsoft.com/office/powerpoint/2010/main" val="2360870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200B4-7393-18CA-C50E-B44D72FACA3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2D9568-1E44-6B9A-A58A-C8866ABCAD5B}"/>
              </a:ext>
            </a:extLst>
          </p:cNvPr>
          <p:cNvSpPr>
            <a:spLocks noGrp="1"/>
          </p:cNvSpPr>
          <p:nvPr>
            <p:ph type="body" sz="quarter" idx="15"/>
          </p:nvPr>
        </p:nvSpPr>
        <p:spPr>
          <a:xfrm>
            <a:off x="586389" y="4278313"/>
            <a:ext cx="5055459" cy="1378839"/>
          </a:xfrm>
        </p:spPr>
        <p:txBody>
          <a:bodyPr/>
          <a:lstStyle/>
          <a:p>
            <a:pPr marL="0" indent="0">
              <a:buNone/>
            </a:pPr>
            <a:r>
              <a:rPr lang="en-US" b="1"/>
              <a:t>Microsoft Digital Content Communications</a:t>
            </a:r>
          </a:p>
          <a:p>
            <a:pPr marL="0" indent="0">
              <a:buNone/>
            </a:pPr>
            <a:r>
              <a:rPr lang="en-US"/>
              <a:t>We create unique and distinguishable internal comms, breaking from the norm of formal and uninspiring.</a:t>
            </a:r>
          </a:p>
          <a:p>
            <a:pPr marL="0" indent="0">
              <a:buNone/>
            </a:pPr>
            <a:endParaRPr lang="en-US"/>
          </a:p>
          <a:p>
            <a:pPr marL="0" indent="0">
              <a:buNone/>
            </a:pPr>
            <a:r>
              <a:rPr lang="en-US" b="1"/>
              <a:t>100% happy customers</a:t>
            </a:r>
          </a:p>
        </p:txBody>
      </p:sp>
      <p:graphicFrame>
        <p:nvGraphicFramePr>
          <p:cNvPr id="7" name="Table 6">
            <a:extLst>
              <a:ext uri="{FF2B5EF4-FFF2-40B4-BE49-F238E27FC236}">
                <a16:creationId xmlns:a16="http://schemas.microsoft.com/office/drawing/2014/main" id="{83C2B9FB-9509-49D4-4C9A-C4583F76AD4D}"/>
              </a:ext>
            </a:extLst>
          </p:cNvPr>
          <p:cNvGraphicFramePr>
            <a:graphicFrameLocks/>
          </p:cNvGraphicFramePr>
          <p:nvPr>
            <p:extLst>
              <p:ext uri="{D42A27DB-BD31-4B8C-83A1-F6EECF244321}">
                <p14:modId xmlns:p14="http://schemas.microsoft.com/office/powerpoint/2010/main" val="584600536"/>
              </p:ext>
            </p:extLst>
          </p:nvPr>
        </p:nvGraphicFramePr>
        <p:xfrm>
          <a:off x="5641848" y="719432"/>
          <a:ext cx="6181524" cy="4899105"/>
        </p:xfrm>
        <a:graphic>
          <a:graphicData uri="http://schemas.openxmlformats.org/drawingml/2006/table">
            <a:tbl>
              <a:tblPr firstRow="1" bandRow="1">
                <a:tableStyleId>{5C22544A-7EE6-4342-B048-85BDC9FD1C3A}</a:tableStyleId>
              </a:tblPr>
              <a:tblGrid>
                <a:gridCol w="3090762">
                  <a:extLst>
                    <a:ext uri="{9D8B030D-6E8A-4147-A177-3AD203B41FA5}">
                      <a16:colId xmlns:a16="http://schemas.microsoft.com/office/drawing/2014/main" val="2334945655"/>
                    </a:ext>
                  </a:extLst>
                </a:gridCol>
                <a:gridCol w="3090762">
                  <a:extLst>
                    <a:ext uri="{9D8B030D-6E8A-4147-A177-3AD203B41FA5}">
                      <a16:colId xmlns:a16="http://schemas.microsoft.com/office/drawing/2014/main" val="1800942831"/>
                    </a:ext>
                  </a:extLst>
                </a:gridCol>
              </a:tblGrid>
              <a:tr h="349696">
                <a:tc>
                  <a:txBody>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lang="en-US" sz="1600" b="1" kern="1200" spc="0" baseline="0" noProof="0">
                          <a:solidFill>
                            <a:schemeClr val="tx1"/>
                          </a:solidFill>
                          <a:latin typeface="+mn-lt"/>
                          <a:ea typeface="+mn-ea"/>
                          <a:cs typeface="Segoe UI" panose="020B0502040204020203" pitchFamily="34" charset="0"/>
                        </a:rPr>
                        <a:t>Make my life easy</a:t>
                      </a:r>
                    </a:p>
                  </a:txBody>
                  <a:tcPr marL="137160" marR="137160" marT="137160" marB="13716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lang="en-US" sz="1600" b="1" kern="1200" spc="0" baseline="0" noProof="0">
                          <a:solidFill>
                            <a:schemeClr val="tx1"/>
                          </a:solidFill>
                          <a:latin typeface="+mn-lt"/>
                          <a:ea typeface="+mn-ea"/>
                          <a:cs typeface="Segoe UI" panose="020B0502040204020203" pitchFamily="34" charset="0"/>
                        </a:rPr>
                        <a:t>Be there when (and where) I need you</a:t>
                      </a:r>
                    </a:p>
                  </a:txBody>
                  <a:tcPr marL="137160" marR="137160" marT="137160" marB="137160">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0551559"/>
                  </a:ext>
                </a:extLst>
              </a:tr>
              <a:tr h="1762215">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B2B"/>
                          </a:solidFill>
                          <a:effectLst/>
                          <a:uLnTx/>
                          <a:uFillTx/>
                          <a:latin typeface="Segoe UI" panose="020B0502040204020203" pitchFamily="34" charset="0"/>
                          <a:ea typeface="+mn-ea"/>
                          <a:cs typeface="Segoe UI" panose="020B0502040204020203" pitchFamily="34" charset="0"/>
                        </a:rPr>
                        <a:t>Clear instructions. Automation. Simple processes. Whether I am an employee, an early adopter, or a communicator, my experiences should be as easy as possible. Give me one place to go for technology guidance, one place for early adoption, one place for campaign management, and make them easy.</a:t>
                      </a:r>
                    </a:p>
                  </a:txBody>
                  <a:tcPr marL="137160" marR="137160" marT="137160" marB="137160">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B2B"/>
                          </a:solidFill>
                          <a:effectLst/>
                          <a:uLnTx/>
                          <a:uFillTx/>
                          <a:latin typeface="Segoe UI" panose="020B0502040204020203" pitchFamily="34" charset="0"/>
                          <a:ea typeface="+mn-ea"/>
                          <a:cs typeface="Segoe UI" panose="020B0502040204020203" pitchFamily="34" charset="0"/>
                        </a:rPr>
                        <a:t>Great, discoverable web content. A helpful response on Viva Engage. A message or reminder in email, Teams, or the app I’m using. Help me learn how to do my best work using our Microsoft technologies to great effect. Listen to my feedback and suggestions. Be a friend when I need help or answers. </a:t>
                      </a:r>
                    </a:p>
                  </a:txBody>
                  <a:tcPr marL="137160" marR="137160" marT="137160" marB="137160">
                    <a:lnL w="12700" cmpd="sng">
                      <a:noFill/>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8631012"/>
                  </a:ext>
                </a:extLst>
              </a:tr>
              <a:tr h="349696">
                <a:tc>
                  <a:txBody>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lang="en-US" sz="1600" b="1" kern="1200" spc="0" baseline="0" noProof="0">
                          <a:solidFill>
                            <a:schemeClr val="tx1"/>
                          </a:solidFill>
                          <a:latin typeface="+mn-lt"/>
                          <a:ea typeface="+mn-ea"/>
                          <a:cs typeface="Segoe UI" panose="020B0502040204020203" pitchFamily="34" charset="0"/>
                        </a:rPr>
                        <a:t>Know who I am</a:t>
                      </a:r>
                    </a:p>
                  </a:txBody>
                  <a:tcPr marL="137160" marR="137160" marT="137160" marB="137160">
                    <a:lnL w="12700" cmpd="sng">
                      <a:noFill/>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300"/>
                        </a:spcAft>
                        <a:buClrTx/>
                        <a:buSzTx/>
                        <a:buFontTx/>
                        <a:buNone/>
                        <a:tabLst/>
                        <a:defRPr/>
                      </a:pPr>
                      <a:r>
                        <a:rPr lang="en-US" sz="1600" b="1" kern="1200" spc="0" baseline="0" noProof="0">
                          <a:solidFill>
                            <a:schemeClr val="tx1"/>
                          </a:solidFill>
                          <a:latin typeface="+mn-lt"/>
                          <a:ea typeface="+mn-ea"/>
                          <a:cs typeface="Segoe UI" panose="020B0502040204020203" pitchFamily="34" charset="0"/>
                        </a:rPr>
                        <a:t>Give me a reason to smile</a:t>
                      </a:r>
                    </a:p>
                  </a:txBody>
                  <a:tcPr marL="137160" marR="137160" marT="137160" marB="137160">
                    <a:lnL w="9525"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7976998"/>
                  </a:ext>
                </a:extLst>
              </a:tr>
              <a:tr h="185673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B2B"/>
                          </a:solidFill>
                          <a:effectLst/>
                          <a:uLnTx/>
                          <a:uFillTx/>
                          <a:latin typeface="Segoe UI" panose="020B0502040204020203" pitchFamily="34" charset="0"/>
                          <a:ea typeface="+mn-ea"/>
                          <a:cs typeface="Segoe UI" panose="020B0502040204020203" pitchFamily="34" charset="0"/>
                        </a:rPr>
                        <a:t>I have a name. I have preferences for how I communicate or learn best. The tools and apps I use and how I use them are unique to me. I want you to know these things and respect them. </a:t>
                      </a:r>
                    </a:p>
                  </a:txBody>
                  <a:tcPr marL="137160" marR="137160" marT="137160" marB="137160">
                    <a:lnL w="12700" cmpd="sng">
                      <a:noFill/>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B2B"/>
                          </a:solidFill>
                          <a:effectLst/>
                          <a:uLnTx/>
                          <a:uFillTx/>
                          <a:latin typeface="Segoe UI" panose="020B0502040204020203" pitchFamily="34" charset="0"/>
                          <a:ea typeface="+mn-ea"/>
                          <a:cs typeface="Segoe UI" panose="020B0502040204020203" pitchFamily="34" charset="0"/>
                        </a:rPr>
                        <a:t>Clever campaigns. Games and prizes. Easter eggs and surprises. We might be at work but that doesn’t mean we can’t have fun. Inject a little sunshine into my day in unexpected ways. It’s worth the effort!</a:t>
                      </a:r>
                    </a:p>
                  </a:txBody>
                  <a:tcPr marL="137160" marR="137160" marT="137160" marB="137160">
                    <a:lnL w="9525"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9125998"/>
                  </a:ext>
                </a:extLst>
              </a:tr>
            </a:tbl>
          </a:graphicData>
        </a:graphic>
      </p:graphicFrame>
      <p:pic>
        <p:nvPicPr>
          <p:cNvPr id="11" name="Picture 10">
            <a:extLst>
              <a:ext uri="{FF2B5EF4-FFF2-40B4-BE49-F238E27FC236}">
                <a16:creationId xmlns:a16="http://schemas.microsoft.com/office/drawing/2014/main" id="{113F2C4A-860E-F366-95C9-69F72614ABA0}"/>
              </a:ext>
            </a:extLst>
          </p:cNvPr>
          <p:cNvPicPr>
            <a:picLocks noChangeAspect="1"/>
          </p:cNvPicPr>
          <p:nvPr/>
        </p:nvPicPr>
        <p:blipFill>
          <a:blip r:embed="rId3"/>
          <a:srcRect l="18595" t="6543" r="25238" b="17334"/>
          <a:stretch>
            <a:fillRect/>
          </a:stretch>
        </p:blipFill>
        <p:spPr>
          <a:xfrm>
            <a:off x="1263002" y="1651098"/>
            <a:ext cx="2386771" cy="215653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76CE4FCB-EF5B-4A4B-4EF6-80CFC6F6BE1E}"/>
              </a:ext>
            </a:extLst>
          </p:cNvPr>
          <p:cNvPicPr>
            <a:picLocks noChangeAspect="1"/>
          </p:cNvPicPr>
          <p:nvPr/>
        </p:nvPicPr>
        <p:blipFill>
          <a:blip r:embed="rId4"/>
          <a:srcRect l="26085" t="10490" r="30635" b="24444"/>
          <a:stretch>
            <a:fillRect/>
          </a:stretch>
        </p:blipFill>
        <p:spPr>
          <a:xfrm>
            <a:off x="1380513" y="1651098"/>
            <a:ext cx="2151748" cy="2156537"/>
          </a:xfrm>
          <a:prstGeom prst="rect">
            <a:avLst/>
          </a:prstGeom>
          <a:effectLst>
            <a:outerShdw blurRad="50800" dist="38100" dir="2700000" algn="tl" rotWithShape="0">
              <a:prstClr val="black">
                <a:alpha val="40000"/>
              </a:prstClr>
            </a:outerShdw>
          </a:effectLst>
        </p:spPr>
      </p:pic>
      <p:sp>
        <p:nvSpPr>
          <p:cNvPr id="15" name="Title 1">
            <a:extLst>
              <a:ext uri="{FF2B5EF4-FFF2-40B4-BE49-F238E27FC236}">
                <a16:creationId xmlns:a16="http://schemas.microsoft.com/office/drawing/2014/main" id="{C25CAB22-4CA0-DC00-D6AF-0C97717C8197}"/>
              </a:ext>
            </a:extLst>
          </p:cNvPr>
          <p:cNvSpPr>
            <a:spLocks noGrp="1"/>
          </p:cNvSpPr>
          <p:nvPr>
            <p:ph type="title"/>
          </p:nvPr>
        </p:nvSpPr>
        <p:spPr>
          <a:xfrm>
            <a:off x="588262" y="585216"/>
            <a:ext cx="8193024" cy="307777"/>
          </a:xfrm>
        </p:spPr>
        <p:txBody>
          <a:bodyPr/>
          <a:lstStyle/>
          <a:p>
            <a:r>
              <a:rPr lang="en-US" sz="2000" spc="0">
                <a:latin typeface="+mj-lt"/>
                <a:cs typeface="Segoe UI Semibold" panose="020B0502040204020203" pitchFamily="34" charset="0"/>
              </a:rPr>
              <a:t>Our team</a:t>
            </a:r>
          </a:p>
        </p:txBody>
      </p:sp>
    </p:spTree>
    <p:extLst>
      <p:ext uri="{BB962C8B-B14F-4D97-AF65-F5344CB8AC3E}">
        <p14:creationId xmlns:p14="http://schemas.microsoft.com/office/powerpoint/2010/main" val="3445892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7973D-F566-C1A3-2897-0899673B71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5C1049-AA4C-5940-0BE2-07D78F4AA1AB}"/>
              </a:ext>
            </a:extLst>
          </p:cNvPr>
          <p:cNvSpPr>
            <a:spLocks noGrp="1"/>
          </p:cNvSpPr>
          <p:nvPr>
            <p:ph type="title"/>
          </p:nvPr>
        </p:nvSpPr>
        <p:spPr/>
        <p:txBody>
          <a:bodyPr/>
          <a:lstStyle/>
          <a:p>
            <a:r>
              <a:rPr lang="en-US"/>
              <a:t>Our philosophy</a:t>
            </a:r>
          </a:p>
        </p:txBody>
      </p:sp>
      <p:sp>
        <p:nvSpPr>
          <p:cNvPr id="8" name="Text Placeholder 4">
            <a:extLst>
              <a:ext uri="{FF2B5EF4-FFF2-40B4-BE49-F238E27FC236}">
                <a16:creationId xmlns:a16="http://schemas.microsoft.com/office/drawing/2014/main" id="{5B6AA057-A610-6E60-A644-6507CCC4ACB3}"/>
              </a:ext>
            </a:extLst>
          </p:cNvPr>
          <p:cNvSpPr>
            <a:spLocks noGrp="1"/>
          </p:cNvSpPr>
          <p:nvPr>
            <p:ph type="body" sz="quarter" idx="12"/>
          </p:nvPr>
        </p:nvSpPr>
        <p:spPr>
          <a:xfrm>
            <a:off x="588262" y="1064759"/>
            <a:ext cx="10819967" cy="692497"/>
          </a:xfrm>
        </p:spPr>
        <p:txBody>
          <a:bodyPr/>
          <a:lstStyle/>
          <a:p>
            <a:pPr marL="0" indent="0" fontAlgn="t">
              <a:buNone/>
            </a:pPr>
            <a:r>
              <a:rPr lang="en-US" sz="1600" b="1"/>
              <a:t>We put people-first in all our communications</a:t>
            </a:r>
          </a:p>
          <a:p>
            <a:pPr marL="0" indent="0" fontAlgn="t">
              <a:buNone/>
            </a:pPr>
            <a:r>
              <a:rPr lang="en-US" sz="1400"/>
              <a:t>Turn Copilot from "just another tool" into something people genuinely want. One bite-sized, relatable, weirdly entertaining promo at a time.</a:t>
            </a:r>
            <a:endParaRPr lang="en-US" sz="1400" b="1"/>
          </a:p>
        </p:txBody>
      </p:sp>
      <p:pic>
        <p:nvPicPr>
          <p:cNvPr id="4" name="Picture 3">
            <a:extLst>
              <a:ext uri="{FF2B5EF4-FFF2-40B4-BE49-F238E27FC236}">
                <a16:creationId xmlns:a16="http://schemas.microsoft.com/office/drawing/2014/main" id="{71452C33-9712-C542-4D79-2F7A859D9E97}"/>
              </a:ext>
            </a:extLst>
          </p:cNvPr>
          <p:cNvPicPr>
            <a:picLocks noChangeAspect="1"/>
          </p:cNvPicPr>
          <p:nvPr/>
        </p:nvPicPr>
        <p:blipFill>
          <a:blip r:embed="rId3"/>
          <a:srcRect l="27249" t="5397" r="29365" b="8533"/>
          <a:stretch>
            <a:fillRect/>
          </a:stretch>
        </p:blipFill>
        <p:spPr>
          <a:xfrm>
            <a:off x="8568266" y="2166258"/>
            <a:ext cx="3547533" cy="4691742"/>
          </a:xfrm>
          <a:prstGeom prst="rect">
            <a:avLst/>
          </a:prstGeom>
        </p:spPr>
      </p:pic>
      <p:sp>
        <p:nvSpPr>
          <p:cNvPr id="5" name="Text Placeholder 4">
            <a:extLst>
              <a:ext uri="{FF2B5EF4-FFF2-40B4-BE49-F238E27FC236}">
                <a16:creationId xmlns:a16="http://schemas.microsoft.com/office/drawing/2014/main" id="{AE40FA3E-1975-D750-B0F9-279EF508C84B}"/>
              </a:ext>
            </a:extLst>
          </p:cNvPr>
          <p:cNvSpPr txBox="1">
            <a:spLocks/>
          </p:cNvSpPr>
          <p:nvPr/>
        </p:nvSpPr>
        <p:spPr>
          <a:xfrm>
            <a:off x="599008" y="1918186"/>
            <a:ext cx="8294049" cy="4755148"/>
          </a:xfrm>
          <a:prstGeom prst="rect">
            <a:avLst/>
          </a:prstGeom>
        </p:spPr>
        <p:txBody>
          <a:bodyPr vert="horz" wrap="square" lIns="0" tIns="0" rIns="0" bIns="0" rtlCol="0">
            <a:spAutoFit/>
          </a:bodyPr>
          <a:lstStyle>
            <a:lvl1pPr marL="514350" marR="0" indent="-514350" algn="l" defTabSz="932742" rtl="0" eaLnBrk="1" fontAlgn="auto" latinLnBrk="0" hangingPunct="1">
              <a:lnSpc>
                <a:spcPct val="150000"/>
              </a:lnSpc>
              <a:spcBef>
                <a:spcPts val="0"/>
              </a:spcBef>
              <a:spcAft>
                <a:spcPts val="0"/>
              </a:spcAft>
              <a:buClrTx/>
              <a:buSzPct val="100000"/>
              <a:buFont typeface="+mj-lt"/>
              <a:buAutoNum type="arabicPeriod"/>
              <a:tabLst/>
              <a:defRPr sz="3200" kern="1200" spc="-2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4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200" kern="1200" spc="0" baseline="0">
                <a:solidFill>
                  <a:schemeClr val="tx1"/>
                </a:solidFill>
                <a:latin typeface="+mn-lt"/>
                <a:ea typeface="+mn-ea"/>
                <a:cs typeface="+mn-cs"/>
              </a:defRPr>
            </a:lvl3pPr>
            <a:lvl4pPr marL="661988"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gradFill>
                  <a:gsLst>
                    <a:gs pos="1250">
                      <a:schemeClr val="tx1"/>
                    </a:gs>
                    <a:gs pos="100000">
                      <a:schemeClr val="tx1"/>
                    </a:gs>
                  </a:gsLst>
                  <a:lin ang="5400000" scaled="0"/>
                </a:gradFill>
                <a:latin typeface="+mn-lt"/>
                <a:ea typeface="+mn-ea"/>
                <a:cs typeface="+mn-cs"/>
              </a:defRPr>
            </a:lvl4pPr>
            <a:lvl5pPr marL="855663"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t">
              <a:buNone/>
            </a:pPr>
            <a:r>
              <a:rPr lang="en-US" sz="1600" b="1"/>
              <a:t>We flipped the script</a:t>
            </a:r>
          </a:p>
          <a:p>
            <a:pPr marL="0" indent="0" fontAlgn="t">
              <a:buNone/>
            </a:pPr>
            <a:r>
              <a:rPr lang="en-US" sz="1400"/>
              <a:t>Real people, real scenarios, real chaos. Every campaign leads with how employees actually work, not a feature list or a product announcement.</a:t>
            </a:r>
          </a:p>
          <a:p>
            <a:pPr marL="0" indent="0" fontAlgn="t">
              <a:buNone/>
            </a:pPr>
            <a:r>
              <a:rPr lang="en-US" sz="1600" b="1"/>
              <a:t>We let employees be the story</a:t>
            </a:r>
          </a:p>
          <a:p>
            <a:pPr marL="0" indent="0" fontAlgn="t">
              <a:buNone/>
            </a:pPr>
            <a:r>
              <a:rPr lang="en-US" sz="1400"/>
              <a:t>Relatable videos, real submitted prompts, real faces. If someone can watch a promo and think "wait, that's literally my job“, that’s a win.</a:t>
            </a:r>
          </a:p>
          <a:p>
            <a:pPr marL="0" indent="0" fontAlgn="t">
              <a:buNone/>
            </a:pPr>
            <a:r>
              <a:rPr lang="en-US" sz="1600" b="1"/>
              <a:t>We made it personal</a:t>
            </a:r>
          </a:p>
          <a:p>
            <a:pPr marL="0" indent="0" fontAlgn="t">
              <a:buNone/>
            </a:pPr>
            <a:r>
              <a:rPr lang="en-US" sz="1400"/>
              <a:t>Interactive quizzes, community driven campaigns, employee showcases. Not one-size-fits-all.</a:t>
            </a:r>
          </a:p>
          <a:p>
            <a:pPr marL="0" indent="0" fontAlgn="t">
              <a:buNone/>
            </a:pPr>
            <a:r>
              <a:rPr lang="en-US" sz="1600" b="1"/>
              <a:t>We broke the Microsoft brand mold</a:t>
            </a:r>
          </a:p>
          <a:p>
            <a:pPr marL="0" indent="0" fontAlgn="t">
              <a:buNone/>
            </a:pPr>
            <a:r>
              <a:rPr lang="en-US" sz="1400"/>
              <a:t>All our visuals are created with Copilot and Microsoft tools. The creative </a:t>
            </a:r>
            <a:r>
              <a:rPr lang="en-US" sz="1400" i="1"/>
              <a:t>is</a:t>
            </a:r>
            <a:r>
              <a:rPr lang="en-US" sz="1400"/>
              <a:t> the proof. We don't just talk about what Copilot can do, we show it.</a:t>
            </a:r>
          </a:p>
          <a:p>
            <a:pPr marL="0" indent="0" fontAlgn="t">
              <a:buNone/>
            </a:pPr>
            <a:r>
              <a:rPr lang="en-US" sz="1600" b="1"/>
              <a:t>We ditched the corporate script</a:t>
            </a:r>
          </a:p>
          <a:p>
            <a:pPr marL="0" indent="0" fontAlgn="t">
              <a:buNone/>
            </a:pPr>
            <a:r>
              <a:rPr lang="en-US" sz="1400"/>
              <a:t>No sales pitch, no jargon, no "unlock your productivity potential" energy. Comms that people want to read. Dry, fun, occasionally a little snarky. You know the vibe.</a:t>
            </a:r>
          </a:p>
        </p:txBody>
      </p:sp>
    </p:spTree>
    <p:extLst>
      <p:ext uri="{BB962C8B-B14F-4D97-AF65-F5344CB8AC3E}">
        <p14:creationId xmlns:p14="http://schemas.microsoft.com/office/powerpoint/2010/main" val="3787916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36AA07-7C4A-5D2A-605A-EC82DF467E35}"/>
              </a:ext>
            </a:extLst>
          </p:cNvPr>
          <p:cNvPicPr>
            <a:picLocks noChangeAspect="1"/>
          </p:cNvPicPr>
          <p:nvPr/>
        </p:nvPicPr>
        <p:blipFill>
          <a:blip r:embed="rId3"/>
          <a:stretch>
            <a:fillRect/>
          </a:stretch>
        </p:blipFill>
        <p:spPr>
          <a:xfrm>
            <a:off x="10103886" y="1808875"/>
            <a:ext cx="640080" cy="640080"/>
          </a:xfrm>
          <a:prstGeom prst="rect">
            <a:avLst/>
          </a:prstGeom>
        </p:spPr>
      </p:pic>
      <p:pic>
        <p:nvPicPr>
          <p:cNvPr id="11" name="Picture 10">
            <a:extLst>
              <a:ext uri="{FF2B5EF4-FFF2-40B4-BE49-F238E27FC236}">
                <a16:creationId xmlns:a16="http://schemas.microsoft.com/office/drawing/2014/main" id="{B4C2DFC9-E7E1-76E5-3844-FEFFA0FFF19C}"/>
              </a:ext>
            </a:extLst>
          </p:cNvPr>
          <p:cNvPicPr>
            <a:picLocks noChangeAspect="1"/>
          </p:cNvPicPr>
          <p:nvPr/>
        </p:nvPicPr>
        <p:blipFill>
          <a:blip r:embed="rId4"/>
          <a:stretch>
            <a:fillRect/>
          </a:stretch>
        </p:blipFill>
        <p:spPr>
          <a:xfrm>
            <a:off x="8464040" y="5243885"/>
            <a:ext cx="758868" cy="758868"/>
          </a:xfrm>
          <a:prstGeom prst="rect">
            <a:avLst/>
          </a:prstGeom>
        </p:spPr>
      </p:pic>
      <p:pic>
        <p:nvPicPr>
          <p:cNvPr id="12" name="Picture 11">
            <a:extLst>
              <a:ext uri="{FF2B5EF4-FFF2-40B4-BE49-F238E27FC236}">
                <a16:creationId xmlns:a16="http://schemas.microsoft.com/office/drawing/2014/main" id="{52429112-0529-D8F0-21D8-28613C824315}"/>
              </a:ext>
            </a:extLst>
          </p:cNvPr>
          <p:cNvPicPr>
            <a:picLocks noChangeAspect="1"/>
          </p:cNvPicPr>
          <p:nvPr/>
        </p:nvPicPr>
        <p:blipFill>
          <a:blip r:embed="rId5"/>
          <a:stretch>
            <a:fillRect/>
          </a:stretch>
        </p:blipFill>
        <p:spPr>
          <a:xfrm>
            <a:off x="3172996" y="1808875"/>
            <a:ext cx="640080" cy="640080"/>
          </a:xfrm>
          <a:prstGeom prst="rect">
            <a:avLst/>
          </a:prstGeom>
        </p:spPr>
      </p:pic>
      <p:pic>
        <p:nvPicPr>
          <p:cNvPr id="13" name="Picture 12">
            <a:extLst>
              <a:ext uri="{FF2B5EF4-FFF2-40B4-BE49-F238E27FC236}">
                <a16:creationId xmlns:a16="http://schemas.microsoft.com/office/drawing/2014/main" id="{8CAA1964-DB47-43E0-AFCC-CE98E206B62A}"/>
              </a:ext>
            </a:extLst>
          </p:cNvPr>
          <p:cNvPicPr>
            <a:picLocks noChangeAspect="1"/>
          </p:cNvPicPr>
          <p:nvPr/>
        </p:nvPicPr>
        <p:blipFill>
          <a:blip r:embed="rId6"/>
          <a:srcRect l="7063" t="8061" r="6841" b="8671"/>
          <a:stretch>
            <a:fillRect/>
          </a:stretch>
        </p:blipFill>
        <p:spPr>
          <a:xfrm>
            <a:off x="867180" y="1808875"/>
            <a:ext cx="661819" cy="640080"/>
          </a:xfrm>
          <a:prstGeom prst="rect">
            <a:avLst/>
          </a:prstGeom>
        </p:spPr>
      </p:pic>
      <p:pic>
        <p:nvPicPr>
          <p:cNvPr id="14" name="Picture 13">
            <a:extLst>
              <a:ext uri="{FF2B5EF4-FFF2-40B4-BE49-F238E27FC236}">
                <a16:creationId xmlns:a16="http://schemas.microsoft.com/office/drawing/2014/main" id="{4879CC88-A6B9-316E-556C-82412AEFFF1E}"/>
              </a:ext>
            </a:extLst>
          </p:cNvPr>
          <p:cNvPicPr>
            <a:picLocks noChangeAspect="1"/>
          </p:cNvPicPr>
          <p:nvPr/>
        </p:nvPicPr>
        <p:blipFill>
          <a:blip r:embed="rId7"/>
          <a:stretch>
            <a:fillRect/>
          </a:stretch>
        </p:blipFill>
        <p:spPr>
          <a:xfrm>
            <a:off x="7926147" y="1808875"/>
            <a:ext cx="640080" cy="640080"/>
          </a:xfrm>
          <a:prstGeom prst="rect">
            <a:avLst/>
          </a:prstGeom>
        </p:spPr>
      </p:pic>
      <p:pic>
        <p:nvPicPr>
          <p:cNvPr id="15" name="Picture 14">
            <a:extLst>
              <a:ext uri="{FF2B5EF4-FFF2-40B4-BE49-F238E27FC236}">
                <a16:creationId xmlns:a16="http://schemas.microsoft.com/office/drawing/2014/main" id="{5249A281-EDAC-4790-0655-DACFCC344667}"/>
              </a:ext>
            </a:extLst>
          </p:cNvPr>
          <p:cNvPicPr>
            <a:picLocks noChangeAspect="1"/>
          </p:cNvPicPr>
          <p:nvPr/>
        </p:nvPicPr>
        <p:blipFill>
          <a:blip r:embed="rId8"/>
          <a:stretch>
            <a:fillRect/>
          </a:stretch>
        </p:blipFill>
        <p:spPr>
          <a:xfrm>
            <a:off x="5457073" y="1808875"/>
            <a:ext cx="640080" cy="640080"/>
          </a:xfrm>
          <a:prstGeom prst="rect">
            <a:avLst/>
          </a:prstGeom>
        </p:spPr>
      </p:pic>
      <p:pic>
        <p:nvPicPr>
          <p:cNvPr id="16" name="Picture 15">
            <a:extLst>
              <a:ext uri="{FF2B5EF4-FFF2-40B4-BE49-F238E27FC236}">
                <a16:creationId xmlns:a16="http://schemas.microsoft.com/office/drawing/2014/main" id="{C5DFADD7-CAF6-77D6-C2D2-1CEEA6649C24}"/>
              </a:ext>
            </a:extLst>
          </p:cNvPr>
          <p:cNvPicPr>
            <a:picLocks noChangeAspect="1"/>
          </p:cNvPicPr>
          <p:nvPr/>
        </p:nvPicPr>
        <p:blipFill>
          <a:blip r:embed="rId9"/>
          <a:srcRect l="14499" t="26738" r="9621" b="31897"/>
          <a:stretch>
            <a:fillRect/>
          </a:stretch>
        </p:blipFill>
        <p:spPr>
          <a:xfrm>
            <a:off x="4507681" y="5282843"/>
            <a:ext cx="3287199" cy="758868"/>
          </a:xfrm>
          <a:prstGeom prst="rect">
            <a:avLst/>
          </a:prstGeom>
        </p:spPr>
      </p:pic>
      <p:sp>
        <p:nvSpPr>
          <p:cNvPr id="17" name="Text Placeholder 3">
            <a:extLst>
              <a:ext uri="{FF2B5EF4-FFF2-40B4-BE49-F238E27FC236}">
                <a16:creationId xmlns:a16="http://schemas.microsoft.com/office/drawing/2014/main" id="{9BA7701F-65B5-7C87-0C34-F603A58E2E1B}"/>
              </a:ext>
            </a:extLst>
          </p:cNvPr>
          <p:cNvSpPr txBox="1">
            <a:spLocks/>
          </p:cNvSpPr>
          <p:nvPr/>
        </p:nvSpPr>
        <p:spPr>
          <a:xfrm>
            <a:off x="584200" y="2702372"/>
            <a:ext cx="2011680" cy="541687"/>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Viva Engage</a:t>
            </a:r>
          </a:p>
          <a:p>
            <a:endParaRPr lang="en-US"/>
          </a:p>
        </p:txBody>
      </p:sp>
      <p:sp>
        <p:nvSpPr>
          <p:cNvPr id="18" name="Text Placeholder 4">
            <a:extLst>
              <a:ext uri="{FF2B5EF4-FFF2-40B4-BE49-F238E27FC236}">
                <a16:creationId xmlns:a16="http://schemas.microsoft.com/office/drawing/2014/main" id="{9ACEF10B-E366-87C1-70C0-EF18F98734BA}"/>
              </a:ext>
            </a:extLst>
          </p:cNvPr>
          <p:cNvSpPr>
            <a:spLocks noGrp="1"/>
          </p:cNvSpPr>
          <p:nvPr>
            <p:ph type="body" sz="quarter" idx="15"/>
          </p:nvPr>
        </p:nvSpPr>
        <p:spPr>
          <a:xfrm>
            <a:off x="584200" y="3103711"/>
            <a:ext cx="2011680" cy="1723549"/>
          </a:xfrm>
        </p:spPr>
        <p:txBody>
          <a:bodyPr/>
          <a:lstStyle/>
          <a:p>
            <a:r>
              <a:rPr lang="en-US"/>
              <a:t>Promotional posts</a:t>
            </a:r>
          </a:p>
          <a:p>
            <a:r>
              <a:rPr lang="en-US"/>
              <a:t>Awareness</a:t>
            </a:r>
          </a:p>
          <a:p>
            <a:r>
              <a:rPr lang="en-US"/>
              <a:t>Engagement</a:t>
            </a:r>
          </a:p>
          <a:p>
            <a:r>
              <a:rPr lang="en-US"/>
              <a:t>Polls</a:t>
            </a:r>
          </a:p>
          <a:p>
            <a:r>
              <a:rPr lang="en-US"/>
              <a:t>Video</a:t>
            </a:r>
          </a:p>
          <a:p>
            <a:r>
              <a:rPr lang="en-US"/>
              <a:t>Feedback</a:t>
            </a:r>
          </a:p>
        </p:txBody>
      </p:sp>
      <p:sp>
        <p:nvSpPr>
          <p:cNvPr id="19" name="Text Placeholder 6">
            <a:extLst>
              <a:ext uri="{FF2B5EF4-FFF2-40B4-BE49-F238E27FC236}">
                <a16:creationId xmlns:a16="http://schemas.microsoft.com/office/drawing/2014/main" id="{573632E1-F8BE-0DF8-97E6-8263EB0CAAB4}"/>
              </a:ext>
            </a:extLst>
          </p:cNvPr>
          <p:cNvSpPr txBox="1">
            <a:spLocks/>
          </p:cNvSpPr>
          <p:nvPr/>
        </p:nvSpPr>
        <p:spPr>
          <a:xfrm>
            <a:off x="2861410" y="2702372"/>
            <a:ext cx="2011680" cy="369332"/>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SharePoint</a:t>
            </a:r>
          </a:p>
        </p:txBody>
      </p:sp>
      <p:sp>
        <p:nvSpPr>
          <p:cNvPr id="20" name="Text Placeholder 7">
            <a:extLst>
              <a:ext uri="{FF2B5EF4-FFF2-40B4-BE49-F238E27FC236}">
                <a16:creationId xmlns:a16="http://schemas.microsoft.com/office/drawing/2014/main" id="{F1A94CC5-1CEF-24FB-0461-C27DC635571B}"/>
              </a:ext>
            </a:extLst>
          </p:cNvPr>
          <p:cNvSpPr txBox="1">
            <a:spLocks/>
          </p:cNvSpPr>
          <p:nvPr/>
        </p:nvSpPr>
        <p:spPr>
          <a:xfrm>
            <a:off x="2861410" y="3103711"/>
            <a:ext cx="2011680" cy="677108"/>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Blogs</a:t>
            </a:r>
          </a:p>
          <a:p>
            <a:r>
              <a:rPr lang="en-US"/>
              <a:t>How-to articles</a:t>
            </a:r>
          </a:p>
          <a:p>
            <a:r>
              <a:rPr lang="en-US"/>
              <a:t>Newsletters</a:t>
            </a:r>
          </a:p>
          <a:p>
            <a:endParaRPr lang="en-US"/>
          </a:p>
          <a:p>
            <a:endParaRPr lang="en-US"/>
          </a:p>
        </p:txBody>
      </p:sp>
      <p:sp>
        <p:nvSpPr>
          <p:cNvPr id="21" name="Text Placeholder 9">
            <a:extLst>
              <a:ext uri="{FF2B5EF4-FFF2-40B4-BE49-F238E27FC236}">
                <a16:creationId xmlns:a16="http://schemas.microsoft.com/office/drawing/2014/main" id="{589BEA23-1074-1EAE-6539-33522F33C796}"/>
              </a:ext>
            </a:extLst>
          </p:cNvPr>
          <p:cNvSpPr txBox="1">
            <a:spLocks/>
          </p:cNvSpPr>
          <p:nvPr/>
        </p:nvSpPr>
        <p:spPr>
          <a:xfrm>
            <a:off x="5137034" y="2702372"/>
            <a:ext cx="2011680" cy="369332"/>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Outlook</a:t>
            </a:r>
          </a:p>
          <a:p>
            <a:endParaRPr lang="en-US" b="1"/>
          </a:p>
        </p:txBody>
      </p:sp>
      <p:sp>
        <p:nvSpPr>
          <p:cNvPr id="22" name="Text Placeholder 10">
            <a:extLst>
              <a:ext uri="{FF2B5EF4-FFF2-40B4-BE49-F238E27FC236}">
                <a16:creationId xmlns:a16="http://schemas.microsoft.com/office/drawing/2014/main" id="{6CD2345C-58B1-79A7-0C91-4D89F82506E5}"/>
              </a:ext>
            </a:extLst>
          </p:cNvPr>
          <p:cNvSpPr txBox="1">
            <a:spLocks/>
          </p:cNvSpPr>
          <p:nvPr/>
        </p:nvSpPr>
        <p:spPr>
          <a:xfrm>
            <a:off x="5137034" y="3103711"/>
            <a:ext cx="2011680" cy="338554"/>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Targeted emails</a:t>
            </a:r>
          </a:p>
          <a:p>
            <a:r>
              <a:rPr lang="en-US"/>
              <a:t>Newsletters</a:t>
            </a:r>
          </a:p>
          <a:p>
            <a:endParaRPr lang="en-US"/>
          </a:p>
        </p:txBody>
      </p:sp>
      <p:sp>
        <p:nvSpPr>
          <p:cNvPr id="23" name="Text Placeholder 12">
            <a:extLst>
              <a:ext uri="{FF2B5EF4-FFF2-40B4-BE49-F238E27FC236}">
                <a16:creationId xmlns:a16="http://schemas.microsoft.com/office/drawing/2014/main" id="{C3180729-5FD6-845A-01F5-276B95D5AFAE}"/>
              </a:ext>
            </a:extLst>
          </p:cNvPr>
          <p:cNvSpPr txBox="1">
            <a:spLocks/>
          </p:cNvSpPr>
          <p:nvPr/>
        </p:nvSpPr>
        <p:spPr>
          <a:xfrm>
            <a:off x="7412657" y="2702372"/>
            <a:ext cx="2011680" cy="369332"/>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Microsoft Teams</a:t>
            </a:r>
          </a:p>
        </p:txBody>
      </p:sp>
      <p:sp>
        <p:nvSpPr>
          <p:cNvPr id="24" name="Text Placeholder 13">
            <a:extLst>
              <a:ext uri="{FF2B5EF4-FFF2-40B4-BE49-F238E27FC236}">
                <a16:creationId xmlns:a16="http://schemas.microsoft.com/office/drawing/2014/main" id="{3D08088A-297A-23C1-9E7C-B4CE82A13A1A}"/>
              </a:ext>
            </a:extLst>
          </p:cNvPr>
          <p:cNvSpPr txBox="1">
            <a:spLocks/>
          </p:cNvSpPr>
          <p:nvPr/>
        </p:nvSpPr>
        <p:spPr>
          <a:xfrm>
            <a:off x="7412657" y="3103711"/>
            <a:ext cx="2011680" cy="888038"/>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Promotional posts</a:t>
            </a:r>
          </a:p>
          <a:p>
            <a:r>
              <a:rPr lang="en-US"/>
              <a:t>Feedback</a:t>
            </a:r>
          </a:p>
        </p:txBody>
      </p:sp>
      <p:sp>
        <p:nvSpPr>
          <p:cNvPr id="25" name="Text Placeholder 12">
            <a:extLst>
              <a:ext uri="{FF2B5EF4-FFF2-40B4-BE49-F238E27FC236}">
                <a16:creationId xmlns:a16="http://schemas.microsoft.com/office/drawing/2014/main" id="{86F7F18C-6C53-15EC-B1AB-41670EA27279}"/>
              </a:ext>
            </a:extLst>
          </p:cNvPr>
          <p:cNvSpPr txBox="1">
            <a:spLocks/>
          </p:cNvSpPr>
          <p:nvPr/>
        </p:nvSpPr>
        <p:spPr>
          <a:xfrm>
            <a:off x="9688282" y="2717761"/>
            <a:ext cx="2011680" cy="369332"/>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a:t>Viva Amplify</a:t>
            </a:r>
          </a:p>
        </p:txBody>
      </p:sp>
      <p:sp>
        <p:nvSpPr>
          <p:cNvPr id="26" name="Text Placeholder 13">
            <a:extLst>
              <a:ext uri="{FF2B5EF4-FFF2-40B4-BE49-F238E27FC236}">
                <a16:creationId xmlns:a16="http://schemas.microsoft.com/office/drawing/2014/main" id="{BBEF03CE-F745-40A9-24E8-14FD4657A2B5}"/>
              </a:ext>
            </a:extLst>
          </p:cNvPr>
          <p:cNvSpPr txBox="1">
            <a:spLocks/>
          </p:cNvSpPr>
          <p:nvPr/>
        </p:nvSpPr>
        <p:spPr>
          <a:xfrm>
            <a:off x="9688282" y="3119100"/>
            <a:ext cx="2011680" cy="338554"/>
          </a:xfrm>
          <a:prstGeom prst="rect">
            <a:avLst/>
          </a:prstGeom>
        </p:spPr>
        <p:txBody>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t>Centralized hub for drafting and posting content</a:t>
            </a:r>
          </a:p>
          <a:p>
            <a:r>
              <a:rPr lang="en-US"/>
              <a:t>Metrics reporting</a:t>
            </a:r>
          </a:p>
        </p:txBody>
      </p:sp>
      <p:sp>
        <p:nvSpPr>
          <p:cNvPr id="27" name="TextBox 26">
            <a:extLst>
              <a:ext uri="{FF2B5EF4-FFF2-40B4-BE49-F238E27FC236}">
                <a16:creationId xmlns:a16="http://schemas.microsoft.com/office/drawing/2014/main" id="{F9531F9D-3E54-AC29-A55E-0C6672DA82F1}"/>
              </a:ext>
            </a:extLst>
          </p:cNvPr>
          <p:cNvSpPr txBox="1"/>
          <p:nvPr/>
        </p:nvSpPr>
        <p:spPr>
          <a:xfrm>
            <a:off x="9281879" y="1835396"/>
            <a:ext cx="561867" cy="492443"/>
          </a:xfrm>
          <a:prstGeom prst="rect">
            <a:avLst/>
          </a:prstGeom>
          <a:noFill/>
        </p:spPr>
        <p:txBody>
          <a:bodyPr wrap="square" lIns="0" tIns="0" rIns="0" bIns="0" rtlCol="0" anchor="ctr">
            <a:spAutoFit/>
          </a:bodyPr>
          <a:lstStyle/>
          <a:p>
            <a:pPr algn="ctr"/>
            <a:r>
              <a:rPr lang="en-US" sz="4800" b="1" baseline="-25000"/>
              <a:t>=</a:t>
            </a:r>
          </a:p>
        </p:txBody>
      </p:sp>
      <p:sp>
        <p:nvSpPr>
          <p:cNvPr id="28" name="TextBox 27">
            <a:extLst>
              <a:ext uri="{FF2B5EF4-FFF2-40B4-BE49-F238E27FC236}">
                <a16:creationId xmlns:a16="http://schemas.microsoft.com/office/drawing/2014/main" id="{AE8CD595-9AFD-500D-C29A-65AA7A3852E2}"/>
              </a:ext>
            </a:extLst>
          </p:cNvPr>
          <p:cNvSpPr txBox="1"/>
          <p:nvPr/>
        </p:nvSpPr>
        <p:spPr>
          <a:xfrm>
            <a:off x="9425489" y="5243885"/>
            <a:ext cx="561867" cy="492443"/>
          </a:xfrm>
          <a:prstGeom prst="rect">
            <a:avLst/>
          </a:prstGeom>
          <a:noFill/>
        </p:spPr>
        <p:txBody>
          <a:bodyPr wrap="square" lIns="0" tIns="0" rIns="0" bIns="0" rtlCol="0" anchor="ctr">
            <a:spAutoFit/>
          </a:bodyPr>
          <a:lstStyle/>
          <a:p>
            <a:pPr algn="ctr"/>
            <a:r>
              <a:rPr lang="en-US" sz="4800" b="1" baseline="-25000"/>
              <a:t>=</a:t>
            </a:r>
          </a:p>
        </p:txBody>
      </p:sp>
      <p:sp>
        <p:nvSpPr>
          <p:cNvPr id="29" name="TextBox 28">
            <a:extLst>
              <a:ext uri="{FF2B5EF4-FFF2-40B4-BE49-F238E27FC236}">
                <a16:creationId xmlns:a16="http://schemas.microsoft.com/office/drawing/2014/main" id="{FD160EBF-850F-FF40-8BBC-C36A8465C78A}"/>
              </a:ext>
            </a:extLst>
          </p:cNvPr>
          <p:cNvSpPr txBox="1"/>
          <p:nvPr/>
        </p:nvSpPr>
        <p:spPr>
          <a:xfrm>
            <a:off x="7684320" y="5228904"/>
            <a:ext cx="561867" cy="492443"/>
          </a:xfrm>
          <a:prstGeom prst="rect">
            <a:avLst/>
          </a:prstGeom>
          <a:noFill/>
        </p:spPr>
        <p:txBody>
          <a:bodyPr wrap="square" lIns="0" tIns="0" rIns="0" bIns="0" rtlCol="0" anchor="ctr">
            <a:spAutoFit/>
          </a:bodyPr>
          <a:lstStyle/>
          <a:p>
            <a:pPr algn="ctr"/>
            <a:r>
              <a:rPr lang="en-US" sz="4800" b="1" baseline="-25000"/>
              <a:t>+</a:t>
            </a:r>
          </a:p>
        </p:txBody>
      </p:sp>
      <p:sp>
        <p:nvSpPr>
          <p:cNvPr id="30" name="TextBox 29">
            <a:extLst>
              <a:ext uri="{FF2B5EF4-FFF2-40B4-BE49-F238E27FC236}">
                <a16:creationId xmlns:a16="http://schemas.microsoft.com/office/drawing/2014/main" id="{FC66043D-7F33-39FC-A602-CB496B5B886A}"/>
              </a:ext>
            </a:extLst>
          </p:cNvPr>
          <p:cNvSpPr txBox="1"/>
          <p:nvPr/>
        </p:nvSpPr>
        <p:spPr>
          <a:xfrm>
            <a:off x="10423926" y="4839073"/>
            <a:ext cx="561867" cy="984885"/>
          </a:xfrm>
          <a:prstGeom prst="rect">
            <a:avLst/>
          </a:prstGeom>
          <a:noFill/>
        </p:spPr>
        <p:txBody>
          <a:bodyPr wrap="square" lIns="0" tIns="0" rIns="0" bIns="0" rtlCol="0" anchor="ctr">
            <a:spAutoFit/>
          </a:bodyPr>
          <a:lstStyle/>
          <a:p>
            <a:pPr algn="ctr"/>
            <a:r>
              <a:rPr lang="en-US" sz="9600" b="1" baseline="-25000"/>
              <a:t>😍</a:t>
            </a:r>
          </a:p>
        </p:txBody>
      </p:sp>
      <p:sp>
        <p:nvSpPr>
          <p:cNvPr id="31" name="Text Placeholder 4">
            <a:extLst>
              <a:ext uri="{FF2B5EF4-FFF2-40B4-BE49-F238E27FC236}">
                <a16:creationId xmlns:a16="http://schemas.microsoft.com/office/drawing/2014/main" id="{8CBAD125-A803-BEE4-4B67-21E951F19C29}"/>
              </a:ext>
            </a:extLst>
          </p:cNvPr>
          <p:cNvSpPr txBox="1">
            <a:spLocks/>
          </p:cNvSpPr>
          <p:nvPr/>
        </p:nvSpPr>
        <p:spPr>
          <a:xfrm>
            <a:off x="525081" y="5168811"/>
            <a:ext cx="3520849" cy="1280351"/>
          </a:xfrm>
          <a:prstGeom prst="rect">
            <a:avLst/>
          </a:prstGeom>
        </p:spPr>
        <p:txBody>
          <a:bodyPr vert="horz" wrap="square" lIns="0" tIns="0" rIns="0" bIns="0" rtlCol="0">
            <a:spAutoFit/>
          </a:bodyPr>
          <a:lstStyle>
            <a:lvl1pPr marL="137160" marR="0" indent="-137160"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600" kern="1200" spc="0" baseline="0">
                <a:solidFill>
                  <a:schemeClr val="tx1"/>
                </a:solidFill>
                <a:latin typeface="+mn-lt"/>
                <a:ea typeface="+mn-ea"/>
                <a:cs typeface="Segoe UI" panose="020B0502040204020203" pitchFamily="34" charset="0"/>
              </a:defRPr>
            </a:lvl1pPr>
            <a:lvl2pPr marL="265176" marR="0" indent="-128016"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4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0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a:t>Everything you are about to see on these pages was created with Microsoft products, in house. </a:t>
            </a:r>
          </a:p>
          <a:p>
            <a:pPr marL="0" indent="0">
              <a:buNone/>
            </a:pPr>
            <a:r>
              <a:rPr lang="en-US" b="1"/>
              <a:t>We are magicians with PowerPoint waving a Copilot wand. 🪄</a:t>
            </a:r>
          </a:p>
        </p:txBody>
      </p:sp>
      <p:sp>
        <p:nvSpPr>
          <p:cNvPr id="34" name="Title 1">
            <a:extLst>
              <a:ext uri="{FF2B5EF4-FFF2-40B4-BE49-F238E27FC236}">
                <a16:creationId xmlns:a16="http://schemas.microsoft.com/office/drawing/2014/main" id="{A39D0716-C30F-71EA-54C3-A9EFB3E90956}"/>
              </a:ext>
            </a:extLst>
          </p:cNvPr>
          <p:cNvSpPr>
            <a:spLocks noGrp="1"/>
          </p:cNvSpPr>
          <p:nvPr>
            <p:ph type="title"/>
          </p:nvPr>
        </p:nvSpPr>
        <p:spPr>
          <a:xfrm>
            <a:off x="588262" y="585216"/>
            <a:ext cx="8193024" cy="307777"/>
          </a:xfrm>
        </p:spPr>
        <p:txBody>
          <a:bodyPr/>
          <a:lstStyle/>
          <a:p>
            <a:r>
              <a:rPr lang="en-US" sz="2000" spc="0">
                <a:latin typeface="+mj-lt"/>
                <a:cs typeface="Segoe UI Semibold" panose="020B0502040204020203" pitchFamily="34" charset="0"/>
              </a:rPr>
              <a:t>Our communications channels</a:t>
            </a:r>
          </a:p>
        </p:txBody>
      </p:sp>
    </p:spTree>
    <p:extLst>
      <p:ext uri="{BB962C8B-B14F-4D97-AF65-F5344CB8AC3E}">
        <p14:creationId xmlns:p14="http://schemas.microsoft.com/office/powerpoint/2010/main" val="2937064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DAED4-601F-F608-DF6B-7C175F5F0C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4562EF-1485-CE7C-C997-0CC1ED5D5C67}"/>
              </a:ext>
            </a:extLst>
          </p:cNvPr>
          <p:cNvSpPr>
            <a:spLocks noGrp="1"/>
          </p:cNvSpPr>
          <p:nvPr>
            <p:ph type="title"/>
          </p:nvPr>
        </p:nvSpPr>
        <p:spPr>
          <a:xfrm>
            <a:off x="588262" y="585216"/>
            <a:ext cx="4121390" cy="307777"/>
          </a:xfrm>
        </p:spPr>
        <p:txBody>
          <a:bodyPr/>
          <a:lstStyle/>
          <a:p>
            <a:r>
              <a:rPr lang="en-US"/>
              <a:t>Campaign: The Copilot passport</a:t>
            </a:r>
          </a:p>
        </p:txBody>
      </p:sp>
      <p:sp>
        <p:nvSpPr>
          <p:cNvPr id="8" name="Text Placeholder 4">
            <a:extLst>
              <a:ext uri="{FF2B5EF4-FFF2-40B4-BE49-F238E27FC236}">
                <a16:creationId xmlns:a16="http://schemas.microsoft.com/office/drawing/2014/main" id="{7BD6B588-3C6C-3727-F01F-87BB80F2E6D9}"/>
              </a:ext>
            </a:extLst>
          </p:cNvPr>
          <p:cNvSpPr>
            <a:spLocks noGrp="1"/>
          </p:cNvSpPr>
          <p:nvPr>
            <p:ph type="body" sz="quarter" idx="12"/>
          </p:nvPr>
        </p:nvSpPr>
        <p:spPr>
          <a:xfrm>
            <a:off x="584199" y="1186899"/>
            <a:ext cx="4430253" cy="5355312"/>
          </a:xfrm>
        </p:spPr>
        <p:txBody>
          <a:bodyPr/>
          <a:lstStyle/>
          <a:p>
            <a:pPr marL="0" indent="0" fontAlgn="t">
              <a:buNone/>
            </a:pPr>
            <a:r>
              <a:rPr lang="en-US" sz="1600" b="1" dirty="0"/>
              <a:t>The idea</a:t>
            </a:r>
          </a:p>
          <a:p>
            <a:pPr marL="0" indent="0" fontAlgn="t">
              <a:buNone/>
            </a:pPr>
            <a:r>
              <a:rPr lang="en-US" sz="1400" dirty="0"/>
              <a:t>What if trying Copilot felt like an adventure? </a:t>
            </a:r>
          </a:p>
          <a:p>
            <a:pPr marL="0" indent="0" fontAlgn="t">
              <a:buNone/>
            </a:pPr>
            <a:r>
              <a:rPr lang="en-US" sz="1600" b="1" dirty="0"/>
              <a:t>How it worked</a:t>
            </a:r>
          </a:p>
          <a:p>
            <a:pPr marL="0" indent="0" fontAlgn="t">
              <a:buNone/>
            </a:pPr>
            <a:r>
              <a:rPr lang="en-US" sz="1400" dirty="0"/>
              <a:t>Employees downloaded a digital passport and earned a stamp every time they tried a new Copilot experience. When done, they shared it on Viva Engage. A Teams background was created so employees could show off in meetings. </a:t>
            </a:r>
          </a:p>
          <a:p>
            <a:pPr marL="0" indent="0" fontAlgn="t">
              <a:buNone/>
            </a:pPr>
            <a:r>
              <a:rPr lang="en-US" sz="1600" b="1" dirty="0"/>
              <a:t>Leadership got involved</a:t>
            </a:r>
          </a:p>
          <a:p>
            <a:pPr marL="0" indent="0" fontAlgn="t">
              <a:buNone/>
            </a:pPr>
            <a:r>
              <a:rPr lang="en-US" sz="1400" dirty="0"/>
              <a:t>A special leadership version for executives to share their own completed passports on their Viva Engage storyline. </a:t>
            </a:r>
          </a:p>
          <a:p>
            <a:pPr marL="0" indent="0" fontAlgn="t">
              <a:buNone/>
            </a:pPr>
            <a:r>
              <a:rPr lang="en-US" sz="1600" b="1" dirty="0"/>
              <a:t>What people said</a:t>
            </a:r>
          </a:p>
          <a:p>
            <a:pPr marL="0" indent="0" fontAlgn="t">
              <a:buNone/>
            </a:pPr>
            <a:r>
              <a:rPr lang="en-US" sz="1400" i="1" dirty="0"/>
              <a:t>"Copilot has been an absolute game-changer in my work life... I can't wait to see where this journey takes me.“, "What Copilot stamps should we add next?,“ "Got my own passport now!“</a:t>
            </a:r>
            <a:endParaRPr lang="en-US" sz="1400" dirty="0"/>
          </a:p>
        </p:txBody>
      </p:sp>
      <p:pic>
        <p:nvPicPr>
          <p:cNvPr id="4" name="Picture 3">
            <a:extLst>
              <a:ext uri="{FF2B5EF4-FFF2-40B4-BE49-F238E27FC236}">
                <a16:creationId xmlns:a16="http://schemas.microsoft.com/office/drawing/2014/main" id="{83D872A4-1193-967B-EB45-0BC46A8896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1013744">
            <a:off x="5274806" y="3559196"/>
            <a:ext cx="2125756" cy="1011128"/>
          </a:xfrm>
          <a:prstGeom prst="rect">
            <a:avLst/>
          </a:prstGeom>
        </p:spPr>
      </p:pic>
      <p:pic>
        <p:nvPicPr>
          <p:cNvPr id="6" name="Picture 5">
            <a:extLst>
              <a:ext uri="{FF2B5EF4-FFF2-40B4-BE49-F238E27FC236}">
                <a16:creationId xmlns:a16="http://schemas.microsoft.com/office/drawing/2014/main" id="{B683F09C-AAC7-4F95-2AE5-C5356CB0CD99}"/>
              </a:ext>
            </a:extLst>
          </p:cNvPr>
          <p:cNvPicPr>
            <a:picLocks noChangeAspect="1"/>
          </p:cNvPicPr>
          <p:nvPr/>
        </p:nvPicPr>
        <p:blipFill>
          <a:blip r:embed="rId4"/>
          <a:stretch>
            <a:fillRect/>
          </a:stretch>
        </p:blipFill>
        <p:spPr>
          <a:xfrm>
            <a:off x="6410029" y="273326"/>
            <a:ext cx="4977491" cy="280093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9E9466DD-BE34-6737-3727-528E9A86FE81}"/>
              </a:ext>
            </a:extLst>
          </p:cNvPr>
          <p:cNvPicPr>
            <a:picLocks noChangeAspect="1"/>
          </p:cNvPicPr>
          <p:nvPr/>
        </p:nvPicPr>
        <p:blipFill>
          <a:blip r:embed="rId5"/>
          <a:stretch>
            <a:fillRect/>
          </a:stretch>
        </p:blipFill>
        <p:spPr>
          <a:xfrm rot="531159">
            <a:off x="7487035" y="2063181"/>
            <a:ext cx="4209042" cy="4347856"/>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A43CF588-A9C0-D77D-CE3B-5D0BE603E6F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538820">
            <a:off x="6066183" y="4859658"/>
            <a:ext cx="1616281" cy="1608728"/>
          </a:xfrm>
          <a:prstGeom prst="rect">
            <a:avLst/>
          </a:prstGeom>
        </p:spPr>
      </p:pic>
      <p:sp>
        <p:nvSpPr>
          <p:cNvPr id="11" name="Star: 12 Points 10">
            <a:hlinkClick r:id="rId7"/>
            <a:extLst>
              <a:ext uri="{FF2B5EF4-FFF2-40B4-BE49-F238E27FC236}">
                <a16:creationId xmlns:a16="http://schemas.microsoft.com/office/drawing/2014/main" id="{D5937480-CC38-FFEE-F339-C4E975566A0C}"/>
              </a:ext>
            </a:extLst>
          </p:cNvPr>
          <p:cNvSpPr/>
          <p:nvPr/>
        </p:nvSpPr>
        <p:spPr bwMode="auto">
          <a:xfrm>
            <a:off x="5035827" y="1913262"/>
            <a:ext cx="1889821" cy="1472887"/>
          </a:xfrm>
          <a:prstGeom prst="star12">
            <a:avLst/>
          </a:prstGeom>
          <a:solidFill>
            <a:srgbClr val="A5198E"/>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spc="-20">
                <a:solidFill>
                  <a:schemeClr val="tx1"/>
                </a:solidFill>
                <a:cs typeface="Segoe UI" panose="020B0502040204020203" pitchFamily="34" charset="0"/>
              </a:rPr>
              <a:t>💡</a:t>
            </a:r>
            <a:r>
              <a:rPr lang="en-US" sz="1600">
                <a:gradFill>
                  <a:gsLst>
                    <a:gs pos="0">
                      <a:srgbClr val="FFFFFF"/>
                    </a:gs>
                    <a:gs pos="100000">
                      <a:srgbClr val="FFFFFF"/>
                    </a:gs>
                  </a:gsLst>
                  <a:lin ang="5400000" scaled="0"/>
                </a:gradFill>
                <a:ea typeface="Segoe UI" pitchFamily="34" charset="0"/>
                <a:cs typeface="Segoe UI" pitchFamily="34" charset="0"/>
              </a:rPr>
              <a:t>Steal this idea!</a:t>
            </a:r>
          </a:p>
        </p:txBody>
      </p:sp>
    </p:spTree>
    <p:extLst>
      <p:ext uri="{BB962C8B-B14F-4D97-AF65-F5344CB8AC3E}">
        <p14:creationId xmlns:p14="http://schemas.microsoft.com/office/powerpoint/2010/main" val="343941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29DA-E4C8-64DF-EC06-1AFC491568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7539FB-86B7-3A8D-3878-7031A01A21DE}"/>
              </a:ext>
            </a:extLst>
          </p:cNvPr>
          <p:cNvSpPr>
            <a:spLocks noGrp="1"/>
          </p:cNvSpPr>
          <p:nvPr>
            <p:ph type="title"/>
          </p:nvPr>
        </p:nvSpPr>
        <p:spPr>
          <a:xfrm>
            <a:off x="588262" y="585216"/>
            <a:ext cx="4704646" cy="615553"/>
          </a:xfrm>
        </p:spPr>
        <p:txBody>
          <a:bodyPr/>
          <a:lstStyle/>
          <a:p>
            <a:r>
              <a:rPr lang="en-US"/>
              <a:t>Campaign: The Fantastic Four workstyles</a:t>
            </a:r>
          </a:p>
        </p:txBody>
      </p:sp>
      <p:sp>
        <p:nvSpPr>
          <p:cNvPr id="8" name="Text Placeholder 4">
            <a:extLst>
              <a:ext uri="{FF2B5EF4-FFF2-40B4-BE49-F238E27FC236}">
                <a16:creationId xmlns:a16="http://schemas.microsoft.com/office/drawing/2014/main" id="{2D80921A-AD71-C1CC-2CF5-39633C336EF0}"/>
              </a:ext>
            </a:extLst>
          </p:cNvPr>
          <p:cNvSpPr>
            <a:spLocks noGrp="1"/>
          </p:cNvSpPr>
          <p:nvPr>
            <p:ph type="body" sz="quarter" idx="12"/>
          </p:nvPr>
        </p:nvSpPr>
        <p:spPr>
          <a:xfrm>
            <a:off x="584199" y="1186899"/>
            <a:ext cx="4754880" cy="5447645"/>
          </a:xfrm>
        </p:spPr>
        <p:txBody>
          <a:bodyPr/>
          <a:lstStyle/>
          <a:p>
            <a:pPr marL="0" indent="0" fontAlgn="t">
              <a:buNone/>
            </a:pPr>
            <a:r>
              <a:rPr lang="en-US" sz="1600" b="1" dirty="0"/>
              <a:t>The idea</a:t>
            </a:r>
          </a:p>
          <a:p>
            <a:pPr marL="0" indent="0" fontAlgn="t">
              <a:buNone/>
            </a:pPr>
            <a:r>
              <a:rPr lang="en-US" sz="1400" dirty="0"/>
              <a:t>Everyone works differently, we kept pretending they didn’t. </a:t>
            </a:r>
          </a:p>
          <a:p>
            <a:pPr marL="0" indent="0" fontAlgn="t">
              <a:buNone/>
            </a:pPr>
            <a:r>
              <a:rPr lang="en-US" sz="1600" b="1" dirty="0"/>
              <a:t>BuzzFeed-style quizzes inside a Copilot prompt</a:t>
            </a:r>
          </a:p>
          <a:p>
            <a:pPr marL="0" indent="0" fontAlgn="t">
              <a:buNone/>
            </a:pPr>
            <a:r>
              <a:rPr lang="en-US" sz="1400" dirty="0"/>
              <a:t>Results provided you with a 1 of 4 workstyles (Planner, Collaborator, Analyzer, Innovator), each paired with Copilot features designed to match how you work. </a:t>
            </a:r>
          </a:p>
          <a:p>
            <a:pPr marL="0" indent="0" fontAlgn="t">
              <a:buNone/>
            </a:pPr>
            <a:r>
              <a:rPr lang="en-US" sz="1600" b="1" dirty="0"/>
              <a:t>The four workstyles aren't made up</a:t>
            </a:r>
          </a:p>
          <a:p>
            <a:pPr marL="0" indent="0" fontAlgn="t">
              <a:buNone/>
            </a:pPr>
            <a:r>
              <a:rPr lang="en-US" sz="1400" dirty="0"/>
              <a:t>They're grounded in patterns from Microsoft's Work Trend Index research. </a:t>
            </a:r>
          </a:p>
          <a:p>
            <a:pPr marL="0" indent="0" fontAlgn="t">
              <a:buNone/>
            </a:pPr>
            <a:r>
              <a:rPr lang="en-US" sz="1600" b="1" dirty="0"/>
              <a:t>Making it interactive and fun lowered the barrier to trying Copilot</a:t>
            </a:r>
          </a:p>
          <a:p>
            <a:pPr marL="0" indent="0" fontAlgn="t">
              <a:buNone/>
            </a:pPr>
            <a:r>
              <a:rPr lang="en-US" sz="1400" dirty="0"/>
              <a:t>Discovery replaced instruction, and curiosity did the rest. </a:t>
            </a:r>
          </a:p>
          <a:p>
            <a:pPr marL="0" indent="0" fontAlgn="t">
              <a:buNone/>
            </a:pPr>
            <a:r>
              <a:rPr lang="en-US" sz="1600" b="1" dirty="0"/>
              <a:t>What people said</a:t>
            </a:r>
          </a:p>
          <a:p>
            <a:pPr marL="0" indent="0" fontAlgn="t">
              <a:buNone/>
            </a:pPr>
            <a:r>
              <a:rPr lang="en-US" sz="1400" i="1" dirty="0"/>
              <a:t>"I was hoping to be an Analyzer, but it turned out I was a Planner!“, "This has been great fun, and a good introduction to things Copilot can do.“, "What a cool prompt!”</a:t>
            </a:r>
            <a:endParaRPr lang="en-US" sz="1600" dirty="0"/>
          </a:p>
        </p:txBody>
      </p:sp>
      <p:pic>
        <p:nvPicPr>
          <p:cNvPr id="6" name="Picture 5">
            <a:extLst>
              <a:ext uri="{FF2B5EF4-FFF2-40B4-BE49-F238E27FC236}">
                <a16:creationId xmlns:a16="http://schemas.microsoft.com/office/drawing/2014/main" id="{1D1DA128-D5C8-4DA7-B54D-74CA29DCA91B}"/>
              </a:ext>
            </a:extLst>
          </p:cNvPr>
          <p:cNvPicPr>
            <a:picLocks noChangeAspect="1"/>
          </p:cNvPicPr>
          <p:nvPr/>
        </p:nvPicPr>
        <p:blipFill>
          <a:blip r:embed="rId3"/>
          <a:stretch>
            <a:fillRect/>
          </a:stretch>
        </p:blipFill>
        <p:spPr>
          <a:xfrm>
            <a:off x="7372222" y="131123"/>
            <a:ext cx="4649314" cy="1670359"/>
          </a:xfrm>
          <a:prstGeom prst="rect">
            <a:avLst/>
          </a:prstGeom>
          <a:effectLst>
            <a:outerShdw blurRad="50800" dist="38100" dir="2700000" algn="tl" rotWithShape="0">
              <a:prstClr val="black">
                <a:alpha val="40000"/>
              </a:prstClr>
            </a:outerShdw>
          </a:effectLst>
        </p:spPr>
      </p:pic>
      <p:pic>
        <p:nvPicPr>
          <p:cNvPr id="7" name="Picture 6" descr="Screenshot of a promotional post for Copilot Mobile App highlighting its benefits for planners, collaborators, analyzers, and innovators. Features a QR code for app download, cartoon characters labeled &quot;The Fantastic Four,&quot; and a smartphone displaying the app interface with a blue background and white text.">
            <a:extLst>
              <a:ext uri="{FF2B5EF4-FFF2-40B4-BE49-F238E27FC236}">
                <a16:creationId xmlns:a16="http://schemas.microsoft.com/office/drawing/2014/main" id="{5EB7F1B0-C6C1-0FE1-10D3-2A1F2896E84C}"/>
              </a:ext>
            </a:extLst>
          </p:cNvPr>
          <p:cNvPicPr>
            <a:picLocks noChangeAspect="1"/>
          </p:cNvPicPr>
          <p:nvPr/>
        </p:nvPicPr>
        <p:blipFill>
          <a:blip r:embed="rId4"/>
          <a:stretch>
            <a:fillRect/>
          </a:stretch>
        </p:blipFill>
        <p:spPr>
          <a:xfrm rot="539700">
            <a:off x="7566611" y="1737698"/>
            <a:ext cx="4124363" cy="455294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61F0C555-03A8-0360-2C58-D82FECD55C5F}"/>
              </a:ext>
            </a:extLst>
          </p:cNvPr>
          <p:cNvPicPr>
            <a:picLocks noChangeAspect="1"/>
          </p:cNvPicPr>
          <p:nvPr/>
        </p:nvPicPr>
        <p:blipFill>
          <a:blip r:embed="rId5"/>
          <a:stretch>
            <a:fillRect/>
          </a:stretch>
        </p:blipFill>
        <p:spPr>
          <a:xfrm>
            <a:off x="5440246" y="440082"/>
            <a:ext cx="1784638" cy="131215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926100EE-CC49-5000-ABC1-6FF23B6C88CA}"/>
              </a:ext>
            </a:extLst>
          </p:cNvPr>
          <p:cNvPicPr>
            <a:picLocks noChangeAspect="1"/>
          </p:cNvPicPr>
          <p:nvPr/>
        </p:nvPicPr>
        <p:blipFill>
          <a:blip r:embed="rId6"/>
          <a:stretch>
            <a:fillRect/>
          </a:stretch>
        </p:blipFill>
        <p:spPr>
          <a:xfrm>
            <a:off x="5471231" y="1916743"/>
            <a:ext cx="1784638" cy="1312713"/>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394A488B-C051-3EF4-9ADA-85B057DA04FD}"/>
              </a:ext>
            </a:extLst>
          </p:cNvPr>
          <p:cNvPicPr>
            <a:picLocks noChangeAspect="1"/>
          </p:cNvPicPr>
          <p:nvPr/>
        </p:nvPicPr>
        <p:blipFill>
          <a:blip r:embed="rId7"/>
          <a:stretch>
            <a:fillRect/>
          </a:stretch>
        </p:blipFill>
        <p:spPr>
          <a:xfrm>
            <a:off x="5471232" y="3413625"/>
            <a:ext cx="2297624" cy="1670359"/>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82FBF386-6CA2-C86C-E56C-15765A011785}"/>
              </a:ext>
            </a:extLst>
          </p:cNvPr>
          <p:cNvPicPr>
            <a:picLocks noChangeAspect="1"/>
          </p:cNvPicPr>
          <p:nvPr/>
        </p:nvPicPr>
        <p:blipFill>
          <a:blip r:embed="rId8"/>
          <a:stretch>
            <a:fillRect/>
          </a:stretch>
        </p:blipFill>
        <p:spPr>
          <a:xfrm>
            <a:off x="5471231" y="5258321"/>
            <a:ext cx="1786064" cy="1312154"/>
          </a:xfrm>
          <a:prstGeom prst="rect">
            <a:avLst/>
          </a:prstGeom>
          <a:effectLst>
            <a:outerShdw blurRad="50800" dist="38100" dir="2700000" algn="tl" rotWithShape="0">
              <a:prstClr val="black">
                <a:alpha val="40000"/>
              </a:prstClr>
            </a:outerShdw>
          </a:effectLst>
        </p:spPr>
      </p:pic>
      <p:sp>
        <p:nvSpPr>
          <p:cNvPr id="17" name="Star: 12 Points 16">
            <a:hlinkClick r:id="rId9" action="ppaction://hlinksldjump"/>
            <a:extLst>
              <a:ext uri="{FF2B5EF4-FFF2-40B4-BE49-F238E27FC236}">
                <a16:creationId xmlns:a16="http://schemas.microsoft.com/office/drawing/2014/main" id="{5ED16B51-0ECE-E967-1F60-5CD327789DF5}"/>
              </a:ext>
            </a:extLst>
          </p:cNvPr>
          <p:cNvSpPr/>
          <p:nvPr/>
        </p:nvSpPr>
        <p:spPr bwMode="auto">
          <a:xfrm>
            <a:off x="9908087" y="2573099"/>
            <a:ext cx="1889821" cy="1472887"/>
          </a:xfrm>
          <a:prstGeom prst="star12">
            <a:avLst/>
          </a:prstGeom>
          <a:solidFill>
            <a:srgbClr val="FDB262"/>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spc="-20">
                <a:solidFill>
                  <a:schemeClr val="tx1"/>
                </a:solidFill>
                <a:cs typeface="Segoe UI" panose="020B0502040204020203" pitchFamily="34" charset="0"/>
              </a:rPr>
              <a:t>💡</a:t>
            </a:r>
            <a:r>
              <a:rPr lang="en-US" sz="1600">
                <a:solidFill>
                  <a:schemeClr val="tx1"/>
                </a:solidFill>
                <a:ea typeface="Segoe UI" pitchFamily="34" charset="0"/>
                <a:cs typeface="Segoe UI" pitchFamily="34" charset="0"/>
              </a:rPr>
              <a:t>Steal this idea!</a:t>
            </a:r>
          </a:p>
        </p:txBody>
      </p:sp>
    </p:spTree>
    <p:extLst>
      <p:ext uri="{BB962C8B-B14F-4D97-AF65-F5344CB8AC3E}">
        <p14:creationId xmlns:p14="http://schemas.microsoft.com/office/powerpoint/2010/main" val="23337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4AC7A-EFE6-B326-822A-24FFB80D2A22}"/>
              </a:ext>
            </a:extLst>
          </p:cNvPr>
          <p:cNvSpPr>
            <a:spLocks noGrp="1"/>
          </p:cNvSpPr>
          <p:nvPr>
            <p:ph type="title"/>
          </p:nvPr>
        </p:nvSpPr>
        <p:spPr>
          <a:xfrm>
            <a:off x="588262" y="585216"/>
            <a:ext cx="3954241" cy="307777"/>
          </a:xfrm>
        </p:spPr>
        <p:txBody>
          <a:bodyPr/>
          <a:lstStyle/>
          <a:p>
            <a:r>
              <a:rPr lang="en-US"/>
              <a:t>Campaign: Prompt of the week</a:t>
            </a:r>
          </a:p>
        </p:txBody>
      </p:sp>
      <p:sp>
        <p:nvSpPr>
          <p:cNvPr id="8" name="Text Placeholder 4">
            <a:extLst>
              <a:ext uri="{FF2B5EF4-FFF2-40B4-BE49-F238E27FC236}">
                <a16:creationId xmlns:a16="http://schemas.microsoft.com/office/drawing/2014/main" id="{FA322640-E165-B447-9085-11019369D9F4}"/>
              </a:ext>
            </a:extLst>
          </p:cNvPr>
          <p:cNvSpPr>
            <a:spLocks noGrp="1"/>
          </p:cNvSpPr>
          <p:nvPr>
            <p:ph type="body" sz="quarter" idx="12"/>
          </p:nvPr>
        </p:nvSpPr>
        <p:spPr>
          <a:xfrm>
            <a:off x="584199" y="1113159"/>
            <a:ext cx="4754880" cy="5401479"/>
          </a:xfrm>
        </p:spPr>
        <p:txBody>
          <a:bodyPr/>
          <a:lstStyle/>
          <a:p>
            <a:pPr marL="0" indent="0" fontAlgn="t">
              <a:buNone/>
            </a:pPr>
            <a:r>
              <a:rPr lang="en-US" sz="1600" b="1"/>
              <a:t>The idea</a:t>
            </a:r>
          </a:p>
          <a:p>
            <a:pPr marL="0" indent="0" fontAlgn="t">
              <a:buNone/>
            </a:pPr>
            <a:r>
              <a:rPr lang="en-US" sz="1400"/>
              <a:t>A Monday prompt to start the week with a little Copilot. </a:t>
            </a:r>
          </a:p>
          <a:p>
            <a:pPr marL="0" indent="0" fontAlgn="t">
              <a:buNone/>
            </a:pPr>
            <a:r>
              <a:rPr lang="en-US" sz="1600" b="1"/>
              <a:t>100% community-driven</a:t>
            </a:r>
          </a:p>
          <a:p>
            <a:pPr marL="0" indent="0" fontAlgn="t">
              <a:buNone/>
            </a:pPr>
            <a:r>
              <a:rPr lang="en-US" sz="1400"/>
              <a:t>Employees submit their own prompts and see themselves featured. It stopped being our campaign a long time ago. </a:t>
            </a:r>
          </a:p>
          <a:p>
            <a:pPr marL="0" indent="0" fontAlgn="t">
              <a:buNone/>
            </a:pPr>
            <a:r>
              <a:rPr lang="en-US" sz="1600" b="1"/>
              <a:t>Follow the hashtag, get the archive</a:t>
            </a:r>
          </a:p>
          <a:p>
            <a:pPr marL="0" indent="0" fontAlgn="t">
              <a:buNone/>
            </a:pPr>
            <a:r>
              <a:rPr lang="en-US" sz="1400"/>
              <a:t>We set up a dedicated Viva Engage community so anyone can pull up every single past prompt. </a:t>
            </a:r>
          </a:p>
          <a:p>
            <a:pPr marL="0" indent="0" fontAlgn="t">
              <a:buNone/>
            </a:pPr>
            <a:r>
              <a:rPr lang="en-US" sz="1600" b="1"/>
              <a:t>Click to use</a:t>
            </a:r>
          </a:p>
          <a:p>
            <a:pPr marL="0" indent="0" fontAlgn="t">
              <a:buNone/>
            </a:pPr>
            <a:r>
              <a:rPr lang="en-US" sz="1400"/>
              <a:t>Every prompt opens directly in Copilot. Just click and go. </a:t>
            </a:r>
          </a:p>
          <a:p>
            <a:pPr marL="0" indent="0" fontAlgn="t">
              <a:buNone/>
            </a:pPr>
            <a:r>
              <a:rPr lang="en-US" sz="1600" b="1"/>
              <a:t>What people said</a:t>
            </a:r>
          </a:p>
          <a:p>
            <a:pPr marL="0" indent="0" fontAlgn="t">
              <a:buNone/>
            </a:pPr>
            <a:r>
              <a:rPr lang="en-US" sz="1400" i="1"/>
              <a:t>"Every time I see your posts, I learn something new that helps me grow as a Copilot seller.“ , “I can say that I've tested 90% of your prompts! They are very helpful, and we can adapt them to our daily work </a:t>
            </a:r>
            <a:r>
              <a:rPr lang="en-US" sz="1400"/>
              <a:t>😊</a:t>
            </a:r>
            <a:r>
              <a:rPr lang="en-US" sz="1400" i="1"/>
              <a:t>.”, "This is the one thing I actually look forward to on Mondays."</a:t>
            </a:r>
            <a:endParaRPr lang="en-US" sz="1400"/>
          </a:p>
        </p:txBody>
      </p:sp>
      <p:pic>
        <p:nvPicPr>
          <p:cNvPr id="13" name="Picture 12">
            <a:extLst>
              <a:ext uri="{FF2B5EF4-FFF2-40B4-BE49-F238E27FC236}">
                <a16:creationId xmlns:a16="http://schemas.microsoft.com/office/drawing/2014/main" id="{45830773-8DA8-AB62-B6D1-DD0D10731E42}"/>
              </a:ext>
            </a:extLst>
          </p:cNvPr>
          <p:cNvPicPr>
            <a:picLocks noChangeAspect="1"/>
          </p:cNvPicPr>
          <p:nvPr/>
        </p:nvPicPr>
        <p:blipFill>
          <a:blip r:embed="rId3"/>
          <a:stretch>
            <a:fillRect/>
          </a:stretch>
        </p:blipFill>
        <p:spPr>
          <a:xfrm>
            <a:off x="5498301" y="313050"/>
            <a:ext cx="4038630" cy="296229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3E31D1D-729E-3291-A1AA-9EFD8435D4FE}"/>
              </a:ext>
            </a:extLst>
          </p:cNvPr>
          <p:cNvPicPr>
            <a:picLocks noChangeAspect="1"/>
          </p:cNvPicPr>
          <p:nvPr/>
        </p:nvPicPr>
        <p:blipFill>
          <a:blip r:embed="rId4"/>
          <a:stretch>
            <a:fillRect/>
          </a:stretch>
        </p:blipFill>
        <p:spPr>
          <a:xfrm>
            <a:off x="8344342" y="127854"/>
            <a:ext cx="3673517" cy="440822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383D03B-B125-5FA8-CA26-0D2CC28184E9}"/>
              </a:ext>
            </a:extLst>
          </p:cNvPr>
          <p:cNvPicPr>
            <a:picLocks noChangeAspect="1"/>
          </p:cNvPicPr>
          <p:nvPr/>
        </p:nvPicPr>
        <p:blipFill>
          <a:blip r:embed="rId5"/>
          <a:stretch>
            <a:fillRect/>
          </a:stretch>
        </p:blipFill>
        <p:spPr>
          <a:xfrm>
            <a:off x="5619296" y="3460543"/>
            <a:ext cx="3317820" cy="2378727"/>
          </a:xfrm>
          <a:prstGeom prst="rect">
            <a:avLst/>
          </a:prstGeom>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065A6952-1FAF-BBC0-B686-423E5A7A7D10}"/>
              </a:ext>
            </a:extLst>
          </p:cNvPr>
          <p:cNvPicPr>
            <a:picLocks noChangeAspect="1"/>
          </p:cNvPicPr>
          <p:nvPr/>
        </p:nvPicPr>
        <p:blipFill>
          <a:blip r:embed="rId6"/>
          <a:stretch>
            <a:fillRect/>
          </a:stretch>
        </p:blipFill>
        <p:spPr>
          <a:xfrm rot="327479">
            <a:off x="8269085" y="4562166"/>
            <a:ext cx="3427833" cy="1928909"/>
          </a:xfrm>
          <a:prstGeom prst="rect">
            <a:avLst/>
          </a:prstGeom>
          <a:effectLst>
            <a:outerShdw blurRad="50800" dist="38100" dir="2700000" algn="tl" rotWithShape="0">
              <a:prstClr val="black">
                <a:alpha val="40000"/>
              </a:prstClr>
            </a:outerShdw>
          </a:effectLst>
        </p:spPr>
      </p:pic>
      <p:sp>
        <p:nvSpPr>
          <p:cNvPr id="7" name="Star: 12 Points 6">
            <a:hlinkClick r:id="rId7" action="ppaction://hlinksldjump"/>
            <a:extLst>
              <a:ext uri="{FF2B5EF4-FFF2-40B4-BE49-F238E27FC236}">
                <a16:creationId xmlns:a16="http://schemas.microsoft.com/office/drawing/2014/main" id="{EE1F5672-F1C2-4B6B-F223-116872646654}"/>
              </a:ext>
            </a:extLst>
          </p:cNvPr>
          <p:cNvSpPr/>
          <p:nvPr/>
        </p:nvSpPr>
        <p:spPr bwMode="auto">
          <a:xfrm>
            <a:off x="6572705" y="5257259"/>
            <a:ext cx="1889821" cy="1472887"/>
          </a:xfrm>
          <a:prstGeom prst="star12">
            <a:avLst/>
          </a:prstGeom>
          <a:solidFill>
            <a:srgbClr val="2C733A"/>
          </a:solidFill>
          <a:ln>
            <a:noFill/>
            <a:headEnd type="none" w="med" len="med"/>
            <a:tailEnd type="none" w="med" len="med"/>
          </a:ln>
          <a:effectLst>
            <a:outerShdw blurRad="50800" dist="38100" dir="2700000" algn="t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400" spc="-20">
                <a:solidFill>
                  <a:schemeClr val="tx1"/>
                </a:solidFill>
                <a:cs typeface="Segoe UI" panose="020B0502040204020203" pitchFamily="34" charset="0"/>
              </a:rPr>
              <a:t>💡</a:t>
            </a:r>
            <a:r>
              <a:rPr lang="en-US" sz="1600">
                <a:gradFill>
                  <a:gsLst>
                    <a:gs pos="0">
                      <a:srgbClr val="FFFFFF"/>
                    </a:gs>
                    <a:gs pos="100000">
                      <a:srgbClr val="FFFFFF"/>
                    </a:gs>
                  </a:gsLst>
                  <a:lin ang="5400000" scaled="0"/>
                </a:gradFill>
                <a:ea typeface="Segoe UI" pitchFamily="34" charset="0"/>
                <a:cs typeface="Segoe UI" pitchFamily="34" charset="0"/>
              </a:rPr>
              <a:t>Steal this idea!</a:t>
            </a:r>
          </a:p>
        </p:txBody>
      </p:sp>
    </p:spTree>
    <p:extLst>
      <p:ext uri="{BB962C8B-B14F-4D97-AF65-F5344CB8AC3E}">
        <p14:creationId xmlns:p14="http://schemas.microsoft.com/office/powerpoint/2010/main" val="117521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LIGHT MOD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EBB4C349-3EE2-41B8-A048-F0998BF1AC84}"/>
    </a:ext>
  </a:extLst>
</a:theme>
</file>

<file path=ppt/theme/theme2.xml><?xml version="1.0" encoding="utf-8"?>
<a:theme xmlns:a="http://schemas.openxmlformats.org/drawingml/2006/main" name="DARK MODE">
  <a:themeElements>
    <a:clrScheme name="BAR Dark">
      <a:dk1>
        <a:srgbClr val="000000"/>
      </a:dk1>
      <a:lt1>
        <a:srgbClr val="FFFFFF"/>
      </a:lt1>
      <a:dk2>
        <a:srgbClr val="091F2E"/>
      </a:dk2>
      <a:lt2>
        <a:srgbClr val="FFF8F3"/>
      </a:lt2>
      <a:accent1>
        <a:srgbClr val="C3B1E1"/>
      </a:accent1>
      <a:accent2>
        <a:srgbClr val="B9DBD0"/>
      </a:accent2>
      <a:accent3>
        <a:srgbClr val="8CC7E7"/>
      </a:accent3>
      <a:accent4>
        <a:srgbClr val="8660C4"/>
      </a:accent4>
      <a:accent5>
        <a:srgbClr val="48C4B1"/>
      </a:accent5>
      <a:accent6>
        <a:srgbClr val="0077D3"/>
      </a:accent6>
      <a:hlink>
        <a:srgbClr val="8CC7E7"/>
      </a:hlink>
      <a:folHlink>
        <a:srgbClr val="8CC7E7"/>
      </a:folHlink>
    </a:clrScheme>
    <a:fontScheme name="Custom 4">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Microsoft_Brand_Template_May2023  -  Read-Only" id="{354821AE-6191-4F47-84CC-51318889153F}" vid="{715F673F-5B19-486C-BA57-854FA516ACA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a6ec626c-2043-47d0-994c-ba5b5b27bca2" xsi:nil="true"/>
    <lcf76f155ced4ddcb4097134ff3c332f xmlns="21facf79-4ef5-43a6-a1f8-400b1adb97ae">
      <Terms xmlns="http://schemas.microsoft.com/office/infopath/2007/PartnerControls"/>
    </lcf76f155ced4ddcb4097134ff3c332f>
    <SharedWithUsers xmlns="a6ec626c-2043-47d0-994c-ba5b5b27bca2">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3F4DF233359D6459E512902B92E293F" ma:contentTypeVersion="17" ma:contentTypeDescription="Create a new document." ma:contentTypeScope="" ma:versionID="40e206a19da20d529ac01d04722d66d8">
  <xsd:schema xmlns:xsd="http://www.w3.org/2001/XMLSchema" xmlns:xs="http://www.w3.org/2001/XMLSchema" xmlns:p="http://schemas.microsoft.com/office/2006/metadata/properties" xmlns:ns1="http://schemas.microsoft.com/sharepoint/v3" xmlns:ns2="21facf79-4ef5-43a6-a1f8-400b1adb97ae" xmlns:ns3="a6ec626c-2043-47d0-994c-ba5b5b27bca2" targetNamespace="http://schemas.microsoft.com/office/2006/metadata/properties" ma:root="true" ma:fieldsID="c8553d24bf2dd0d04a65ae0c8332e76c" ns1:_="" ns2:_="" ns3:_="">
    <xsd:import namespace="http://schemas.microsoft.com/sharepoint/v3"/>
    <xsd:import namespace="21facf79-4ef5-43a6-a1f8-400b1adb97ae"/>
    <xsd:import namespace="a6ec626c-2043-47d0-994c-ba5b5b27bca2"/>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facf79-4ef5-43a6-a1f8-400b1adb97a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6ec626c-2043-47d0-994c-ba5b5b27bca2"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5ec15dce-7c47-4a9c-a52e-7f6ea847ae15}" ma:internalName="TaxCatchAll" ma:showField="CatchAllData" ma:web="a6ec626c-2043-47d0-994c-ba5b5b27bca2">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http://schemas.microsoft.com/sharepoint/v3"/>
    <ds:schemaRef ds:uri="http://schemas.microsoft.com/office/2006/metadata/properties"/>
    <ds:schemaRef ds:uri="http://purl.org/dc/terms/"/>
    <ds:schemaRef ds:uri="http://purl.org/dc/elements/1.1/"/>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a6ec626c-2043-47d0-994c-ba5b5b27bca2"/>
    <ds:schemaRef ds:uri="21facf79-4ef5-43a6-a1f8-400b1adb97ae"/>
    <ds:schemaRef ds:uri="http://purl.org/dc/dcmityp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B0296E0D-539C-42EB-9846-D53675743992}">
  <ds:schemaRefs>
    <ds:schemaRef ds:uri="21facf79-4ef5-43a6-a1f8-400b1adb97ae"/>
    <ds:schemaRef ds:uri="a6ec626c-2043-47d0-994c-ba5b5b27bc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Microsoft_Brand_Template_May2023</Template>
  <TotalTime>3</TotalTime>
  <Words>6268</Words>
  <Application>Microsoft Office PowerPoint</Application>
  <PresentationFormat>Widescreen</PresentationFormat>
  <Paragraphs>382</Paragraphs>
  <Slides>26</Slides>
  <Notes>22</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LIGHT MODE</vt:lpstr>
      <vt:lpstr>DARK MODE</vt:lpstr>
      <vt:lpstr>Our Copilot Adventure</vt:lpstr>
      <vt:lpstr>Inside</vt:lpstr>
      <vt:lpstr>Meeting people where they are</vt:lpstr>
      <vt:lpstr>Our team</vt:lpstr>
      <vt:lpstr>Our philosophy</vt:lpstr>
      <vt:lpstr>Our communications channels</vt:lpstr>
      <vt:lpstr>Campaign: The Copilot passport</vt:lpstr>
      <vt:lpstr>Campaign: The Fantastic Four workstyles</vt:lpstr>
      <vt:lpstr>Campaign: Prompt of the week</vt:lpstr>
      <vt:lpstr>Campaign: Flex your Copilot habit</vt:lpstr>
      <vt:lpstr>Campaign: Copilot + New Outlook</vt:lpstr>
      <vt:lpstr>Campaign: The unofficial Energy Vampires field guide</vt:lpstr>
      <vt:lpstr>Campaign: Copilot prompt kit</vt:lpstr>
      <vt:lpstr>Campaign: How to coach your agent</vt:lpstr>
      <vt:lpstr>Newsletter: What’s Next in Copilot</vt:lpstr>
      <vt:lpstr>Blog: Which Copilot to use and when</vt:lpstr>
      <vt:lpstr>Blog: How to avoid workslop</vt:lpstr>
      <vt:lpstr>Blog: Can You spot AI videos?</vt:lpstr>
      <vt:lpstr>Steal this idea: Prompt of the week</vt:lpstr>
      <vt:lpstr>Steal this idea: Prompt of the week – Step by step</vt:lpstr>
      <vt:lpstr>Steal this idea: Prompt of the week – Template</vt:lpstr>
      <vt:lpstr>Steal this idea: Prompt of the week – 12 months of metrics</vt:lpstr>
      <vt:lpstr>Steal this idea: Sample prompts for images</vt:lpstr>
      <vt:lpstr>Steal this idea: Fantastic Four workstyles – Step by step</vt:lpstr>
      <vt:lpstr>The real metric</vt:lpstr>
      <vt:lpstr>Unlock the   benefits of Copilot</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&lt;Event name&gt;</dc:subject>
  <dc:creator>Eva Etchells</dc:creator>
  <cp:keywords/>
  <dc:description/>
  <cp:lastModifiedBy>Sarah Lundy</cp:lastModifiedBy>
  <cp:revision>2</cp:revision>
  <dcterms:created xsi:type="dcterms:W3CDTF">2026-03-13T16:58:26Z</dcterms:created>
  <dcterms:modified xsi:type="dcterms:W3CDTF">2026-04-23T16:33:59Z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0x010100E3F4DF233359D6459E512902B92E293F</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y fmtid="{D5CDD505-2E9C-101B-9397-08002B2CF9AE}" pid="20" name="MediaServiceImageTags">
    <vt:lpwstr/>
  </property>
  <property fmtid="{D5CDD505-2E9C-101B-9397-08002B2CF9AE}" pid="21" name="ComplianceAssetId">
    <vt:lpwstr/>
  </property>
  <property fmtid="{D5CDD505-2E9C-101B-9397-08002B2CF9AE}" pid="22" name="_ExtendedDescription">
    <vt:lpwstr/>
  </property>
  <property fmtid="{D5CDD505-2E9C-101B-9397-08002B2CF9AE}" pid="23" name="_activity">
    <vt:lpwstr>{"FileActivityType":"6","FileActivityTimeStamp":"2026-03-19T00:07:57.623Z","FileActivityUsersOnPage":[{"DisplayName":"Sarah Lundy","Id":"sarlun@microsoft.com"}],"FileActivityNavigationId":null}</vt:lpwstr>
  </property>
  <property fmtid="{D5CDD505-2E9C-101B-9397-08002B2CF9AE}" pid="24" name="TriggerFlowInfo">
    <vt:lpwstr/>
  </property>
</Properties>
</file>