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375" r:id="rId4"/>
  </p:sldMasterIdLst>
  <p:notesMasterIdLst>
    <p:notesMasterId r:id="rId41"/>
  </p:notesMasterIdLst>
  <p:sldIdLst>
    <p:sldId id="1719" r:id="rId5"/>
    <p:sldId id="2147483645" r:id="rId6"/>
    <p:sldId id="2147483646" r:id="rId7"/>
    <p:sldId id="2147483647" r:id="rId8"/>
    <p:sldId id="256" r:id="rId9"/>
    <p:sldId id="258" r:id="rId10"/>
    <p:sldId id="259" r:id="rId11"/>
    <p:sldId id="260" r:id="rId12"/>
    <p:sldId id="261" r:id="rId13"/>
    <p:sldId id="263" r:id="rId14"/>
    <p:sldId id="264" r:id="rId15"/>
    <p:sldId id="265" r:id="rId16"/>
    <p:sldId id="266" r:id="rId17"/>
    <p:sldId id="267" r:id="rId18"/>
    <p:sldId id="268" r:id="rId19"/>
    <p:sldId id="269" r:id="rId20"/>
    <p:sldId id="270" r:id="rId21"/>
    <p:sldId id="271" r:id="rId22"/>
    <p:sldId id="273" r:id="rId23"/>
    <p:sldId id="274" r:id="rId24"/>
    <p:sldId id="275" r:id="rId25"/>
    <p:sldId id="276" r:id="rId26"/>
    <p:sldId id="277" r:id="rId27"/>
    <p:sldId id="278" r:id="rId28"/>
    <p:sldId id="280" r:id="rId29"/>
    <p:sldId id="282" r:id="rId30"/>
    <p:sldId id="283" r:id="rId31"/>
    <p:sldId id="285" r:id="rId32"/>
    <p:sldId id="286" r:id="rId33"/>
    <p:sldId id="287" r:id="rId34"/>
    <p:sldId id="288" r:id="rId35"/>
    <p:sldId id="262" r:id="rId36"/>
    <p:sldId id="290" r:id="rId37"/>
    <p:sldId id="292" r:id="rId38"/>
    <p:sldId id="293" r:id="rId39"/>
    <p:sldId id="257"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raining Overview" id="{910D119E-6A23-408D-AEE9-8F3670F5883E}">
          <p14:sldIdLst>
            <p14:sldId id="1719"/>
          </p14:sldIdLst>
        </p14:section>
        <p14:section name="Get Started" id="{DB247A25-2359-4EBE-8172-7A43407163D1}">
          <p14:sldIdLst/>
        </p14:section>
        <p14:section name="Training Overview (1)" id="{AF4EA1F0-85DB-43AA-B36A-84D909D0B8C3}">
          <p14:sldIdLst>
            <p14:sldId id="2147483645"/>
          </p14:sldIdLst>
        </p14:section>
        <p14:section name="Find conversations and communities" id="{BD2D9349-D8D6-4490-80E0-F7FD6F47E17F}">
          <p14:sldIdLst>
            <p14:sldId id="2147483646"/>
            <p14:sldId id="2147483647"/>
            <p14:sldId id="256"/>
            <p14:sldId id="258"/>
            <p14:sldId id="259"/>
            <p14:sldId id="260"/>
            <p14:sldId id="261"/>
            <p14:sldId id="263"/>
            <p14:sldId id="264"/>
            <p14:sldId id="265"/>
          </p14:sldIdLst>
        </p14:section>
        <p14:section name="Storyline" id="{8BB6434A-2AB5-4069-A2E0-0537EA8EAB71}">
          <p14:sldIdLst>
            <p14:sldId id="266"/>
            <p14:sldId id="267"/>
            <p14:sldId id="268"/>
            <p14:sldId id="269"/>
            <p14:sldId id="270"/>
          </p14:sldIdLst>
        </p14:section>
        <p14:section name="Particpate in conversations" id="{F557295F-5AD8-44F8-8E4B-CF1F2EF1D00E}">
          <p14:sldIdLst>
            <p14:sldId id="271"/>
            <p14:sldId id="273"/>
            <p14:sldId id="274"/>
            <p14:sldId id="275"/>
            <p14:sldId id="276"/>
            <p14:sldId id="277"/>
            <p14:sldId id="278"/>
            <p14:sldId id="280"/>
            <p14:sldId id="282"/>
            <p14:sldId id="283"/>
            <p14:sldId id="285"/>
            <p14:sldId id="286"/>
            <p14:sldId id="287"/>
            <p14:sldId id="288"/>
            <p14:sldId id="262"/>
            <p14:sldId id="290"/>
            <p14:sldId id="292"/>
            <p14:sldId id="293"/>
            <p14:sldId id="257"/>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6DC99AF-5D8B-DDE3-49CF-53EB437080C1}" name="Allison Michels" initials="AM" userId="S::almichels@microsoft.com::7d06cd23-1dde-4fda-b9b6-bbe4e9a79d22"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2D5FD"/>
    <a:srgbClr val="D9EBFB"/>
    <a:srgbClr val="FBF9F8"/>
    <a:srgbClr val="969696"/>
    <a:srgbClr val="F5F5F5"/>
    <a:srgbClr val="8F8F8F"/>
    <a:srgbClr val="949494"/>
    <a:srgbClr val="FAF9F8"/>
    <a:srgbClr val="FFFFFF"/>
    <a:srgbClr val="E2ED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490215-75C9-43E9-A30B-3EC13423EF43}" v="86" dt="2025-12-10T14:30:13.732"/>
    <p1510:client id="{CE5A3899-BF3E-4A35-B953-D92A1FA5FEAB}" v="274" dt="2025-12-10T13:42:06.013"/>
    <p1510:client id="{E8E2FCA6-039C-4972-A738-425305272668}" v="8647" dt="2025-12-10T13:44:33.0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734" autoAdjust="0"/>
    <p:restoredTop sz="88748" autoAdjust="0"/>
  </p:normalViewPr>
  <p:slideViewPr>
    <p:cSldViewPr snapToGrid="0">
      <p:cViewPr varScale="1">
        <p:scale>
          <a:sx n="90" d="100"/>
          <a:sy n="90" d="100"/>
        </p:scale>
        <p:origin x="1290" y="306"/>
      </p:cViewPr>
      <p:guideLst/>
    </p:cSldViewPr>
  </p:slideViewPr>
  <p:notesTextViewPr>
    <p:cViewPr>
      <p:scale>
        <a:sx n="1" d="1"/>
        <a:sy n="1" d="1"/>
      </p:scale>
      <p:origin x="0" y="0"/>
    </p:cViewPr>
  </p:notesTextViewPr>
  <p:sorterViewPr>
    <p:cViewPr>
      <p:scale>
        <a:sx n="200" d="100"/>
        <a:sy n="2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153A10-2A07-4789-9047-7E64E13639AA}" type="datetimeFigureOut">
              <a:rPr lang="en-US" smtClean="0"/>
              <a:t>12/11/2025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87A696-EDBD-4BA9-9A47-364EC4F8ACD3}" type="slidenum">
              <a:rPr lang="en-US" smtClean="0"/>
              <a:t>‹#›</a:t>
            </a:fld>
            <a:endParaRPr lang="en-US"/>
          </a:p>
        </p:txBody>
      </p:sp>
    </p:spTree>
    <p:extLst>
      <p:ext uri="{BB962C8B-B14F-4D97-AF65-F5344CB8AC3E}">
        <p14:creationId xmlns:p14="http://schemas.microsoft.com/office/powerpoint/2010/main" val="1696417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br>
              <a:rPr lang="en-US" dirty="0"/>
            </a:br>
            <a:endParaRPr lang="en-US" dirty="0"/>
          </a:p>
        </p:txBody>
      </p:sp>
      <p:sp>
        <p:nvSpPr>
          <p:cNvPr id="4" name="Header Placeholder 3"/>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0803959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8107F-6A3E-D640-E0B1-9C3BE099C6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D449DB-F36D-7843-0CEB-97ACF8DF8D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E072F8-DCA1-B434-4E9C-B84B4A8F44FF}"/>
              </a:ext>
            </a:extLst>
          </p:cNvPr>
          <p:cNvSpPr>
            <a:spLocks noGrp="1"/>
          </p:cNvSpPr>
          <p:nvPr>
            <p:ph type="body" idx="1"/>
          </p:nvPr>
        </p:nvSpPr>
        <p:spPr/>
        <p:txBody>
          <a:bodyPr/>
          <a:lstStyle/>
          <a:p>
            <a:pPr>
              <a:buNone/>
            </a:pPr>
            <a:r>
              <a:rPr lang="en-US"/>
              <a:t>Generated by Copilot</a:t>
            </a:r>
            <a:br>
              <a:rPr lang="en-US"/>
            </a:br>
            <a:br>
              <a:rPr lang="en-US"/>
            </a:br>
            <a:r>
              <a:rPr lang="en-US"/>
              <a:t>Users can personalize email notifications to control which actions or community updates they receive. This customization helps manage information flow and ensures relevant updates are delivered in a preferred manner. </a:t>
            </a:r>
            <a:br>
              <a:rPr lang="en-US"/>
            </a:br>
            <a:r>
              <a:rPr lang="en-US"/>
              <a:t>______</a:t>
            </a:r>
          </a:p>
          <a:p>
            <a:pPr>
              <a:buNone/>
            </a:pPr>
            <a:br>
              <a:rPr lang="en-US"/>
            </a:br>
            <a:endParaRPr lang="en-US" sz="1600">
              <a:solidFill>
                <a:srgbClr val="282828"/>
              </a:solidFill>
            </a:endParaRPr>
          </a:p>
        </p:txBody>
      </p:sp>
      <p:sp>
        <p:nvSpPr>
          <p:cNvPr id="4" name="Header Placeholder 3">
            <a:extLst>
              <a:ext uri="{FF2B5EF4-FFF2-40B4-BE49-F238E27FC236}">
                <a16:creationId xmlns:a16="http://schemas.microsoft.com/office/drawing/2014/main" id="{C0889E50-50AF-3D09-FD9D-8F0E206EC6E2}"/>
              </a:ext>
            </a:extLst>
          </p:cNvPr>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
        <p:nvSpPr>
          <p:cNvPr id="5" name="Footer Placeholder 4">
            <a:extLst>
              <a:ext uri="{FF2B5EF4-FFF2-40B4-BE49-F238E27FC236}">
                <a16:creationId xmlns:a16="http://schemas.microsoft.com/office/drawing/2014/main" id="{A2E6ABFF-40E1-A31C-7D4E-55CB5C580EAF}"/>
              </a:ext>
            </a:extLst>
          </p:cNvPr>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74D92EE-1A6D-043C-E259-8B75834FDE4E}"/>
              </a:ext>
            </a:extLst>
          </p:cNvPr>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
        <p:nvSpPr>
          <p:cNvPr id="7" name="Slide Number Placeholder 6">
            <a:extLst>
              <a:ext uri="{FF2B5EF4-FFF2-40B4-BE49-F238E27FC236}">
                <a16:creationId xmlns:a16="http://schemas.microsoft.com/office/drawing/2014/main" id="{F02CD014-A2E5-05C2-6C99-3A79D3406BE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Tree>
    <p:extLst>
      <p:ext uri="{BB962C8B-B14F-4D97-AF65-F5344CB8AC3E}">
        <p14:creationId xmlns:p14="http://schemas.microsoft.com/office/powerpoint/2010/main" val="1211352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87A696-EDBD-4BA9-9A47-364EC4F8ACD3}" type="slidenum">
              <a:rPr lang="en-US" smtClean="0"/>
              <a:t>11</a:t>
            </a:fld>
            <a:endParaRPr lang="en-US"/>
          </a:p>
        </p:txBody>
      </p:sp>
    </p:spTree>
    <p:extLst>
      <p:ext uri="{BB962C8B-B14F-4D97-AF65-F5344CB8AC3E}">
        <p14:creationId xmlns:p14="http://schemas.microsoft.com/office/powerpoint/2010/main" val="11288126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849782-1F78-E804-1CA9-E1DF15989C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EA8F3C-EC4A-38A7-38F7-57F6AE01ED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11675F-8158-EB79-6E17-0F25C47BF368}"/>
              </a:ext>
            </a:extLst>
          </p:cNvPr>
          <p:cNvSpPr>
            <a:spLocks noGrp="1"/>
          </p:cNvSpPr>
          <p:nvPr>
            <p:ph type="body" idx="1"/>
          </p:nvPr>
        </p:nvSpPr>
        <p:spPr/>
        <p:txBody>
          <a:bodyPr/>
          <a:lstStyle/>
          <a:p>
            <a:pPr>
              <a:buNone/>
            </a:pPr>
            <a:r>
              <a:rPr lang="en-US"/>
              <a:t>Generated by Copilot</a:t>
            </a:r>
            <a:br>
              <a:rPr lang="en-US"/>
            </a:br>
            <a:br>
              <a:rPr lang="en-US"/>
            </a:br>
            <a:r>
              <a:rPr lang="en-US"/>
              <a:t>Employees can access communities on the go via the Microsoft Teams mobile app. After downloading and signing in with work credentials, they can stay connected and engaged anytime, anywhere. </a:t>
            </a:r>
            <a:br>
              <a:rPr lang="en-US"/>
            </a:br>
            <a:r>
              <a:rPr lang="en-US"/>
              <a:t>______</a:t>
            </a:r>
          </a:p>
          <a:p>
            <a:pPr>
              <a:buNone/>
            </a:pPr>
            <a:br>
              <a:rPr lang="en-US"/>
            </a:br>
            <a:r>
              <a:rPr lang="en-US"/>
              <a:t>*Some experiences will open in web experiences or Viva Engage mobile app. </a:t>
            </a:r>
          </a:p>
        </p:txBody>
      </p:sp>
      <p:sp>
        <p:nvSpPr>
          <p:cNvPr id="4" name="Header Placeholder 3">
            <a:extLst>
              <a:ext uri="{FF2B5EF4-FFF2-40B4-BE49-F238E27FC236}">
                <a16:creationId xmlns:a16="http://schemas.microsoft.com/office/drawing/2014/main" id="{0CAF7759-0A71-7F5C-EBD2-18F9CBE1F5B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C96A5DE9-8EFD-A03A-A04C-EFE2F24D89D6}"/>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8E85791D-8A28-1572-9BA9-B1CD45D9D44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0C115FB-6B03-A95C-C041-AA454A82593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71131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87A696-EDBD-4BA9-9A47-364EC4F8ACD3}" type="slidenum">
              <a:rPr lang="en-US" smtClean="0"/>
              <a:t>13</a:t>
            </a:fld>
            <a:endParaRPr lang="en-US"/>
          </a:p>
        </p:txBody>
      </p:sp>
    </p:spTree>
    <p:extLst>
      <p:ext uri="{BB962C8B-B14F-4D97-AF65-F5344CB8AC3E}">
        <p14:creationId xmlns:p14="http://schemas.microsoft.com/office/powerpoint/2010/main" val="4290862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87A696-EDBD-4BA9-9A47-364EC4F8ACD3}" type="slidenum">
              <a:rPr lang="en-US" smtClean="0"/>
              <a:t>14</a:t>
            </a:fld>
            <a:endParaRPr lang="en-US"/>
          </a:p>
        </p:txBody>
      </p:sp>
    </p:spTree>
    <p:extLst>
      <p:ext uri="{BB962C8B-B14F-4D97-AF65-F5344CB8AC3E}">
        <p14:creationId xmlns:p14="http://schemas.microsoft.com/office/powerpoint/2010/main" val="23737388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A5A1-6504-4B18-D18E-D64BE76593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0B97D2-7EB7-5461-F706-313E579792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E64037-B9A2-2D97-B477-946B156863AC}"/>
              </a:ext>
            </a:extLst>
          </p:cNvPr>
          <p:cNvSpPr>
            <a:spLocks noGrp="1"/>
          </p:cNvSpPr>
          <p:nvPr>
            <p:ph type="body" idx="1"/>
          </p:nvPr>
        </p:nvSpPr>
        <p:spPr/>
        <p:txBody>
          <a:bodyPr/>
          <a:lstStyle/>
          <a:p>
            <a:pPr>
              <a:buNone/>
            </a:pPr>
            <a:r>
              <a:rPr lang="en-US"/>
              <a:t>Generated by Copilot</a:t>
            </a:r>
            <a:br>
              <a:rPr lang="en-US"/>
            </a:br>
            <a:br>
              <a:rPr lang="en-US"/>
            </a:br>
            <a:r>
              <a:rPr lang="en-US"/>
              <a:t>Personalizing your profile with a cover photo helps express individuality. Recommended dimensions and file types ensure optimal display. This visual personalization enhances community presence and engagement.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0206A5B1-4934-A513-8520-28D9C17A9B6D}"/>
              </a:ext>
            </a:extLst>
          </p:cNvPr>
          <p:cNvSpPr>
            <a:spLocks noGrp="1"/>
          </p:cNvSpPr>
          <p:nvPr>
            <p:ph type="sldNum" sz="quarter" idx="5"/>
          </p:nvPr>
        </p:nvSpPr>
        <p:spPr/>
        <p:txBody>
          <a:bodyPr/>
          <a:lstStyle/>
          <a:p>
            <a:fld id="{A487A696-EDBD-4BA9-9A47-364EC4F8ACD3}" type="slidenum">
              <a:rPr lang="en-US" smtClean="0"/>
              <a:t>15</a:t>
            </a:fld>
            <a:endParaRPr lang="en-US"/>
          </a:p>
        </p:txBody>
      </p:sp>
    </p:spTree>
    <p:extLst>
      <p:ext uri="{BB962C8B-B14F-4D97-AF65-F5344CB8AC3E}">
        <p14:creationId xmlns:p14="http://schemas.microsoft.com/office/powerpoint/2010/main" val="31063218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87A696-EDBD-4BA9-9A47-364EC4F8ACD3}" type="slidenum">
              <a:rPr lang="en-US" smtClean="0"/>
              <a:t>16</a:t>
            </a:fld>
            <a:endParaRPr lang="en-US"/>
          </a:p>
        </p:txBody>
      </p:sp>
    </p:spTree>
    <p:extLst>
      <p:ext uri="{BB962C8B-B14F-4D97-AF65-F5344CB8AC3E}">
        <p14:creationId xmlns:p14="http://schemas.microsoft.com/office/powerpoint/2010/main" val="36096744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A19E8-C227-BCC6-A930-67CF19497A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3679D-CA78-0ABE-F973-BC440C5F80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62E621-AE6D-B945-A092-5521DF8A9075}"/>
              </a:ext>
            </a:extLst>
          </p:cNvPr>
          <p:cNvSpPr>
            <a:spLocks noGrp="1"/>
          </p:cNvSpPr>
          <p:nvPr>
            <p:ph type="body" idx="1"/>
          </p:nvPr>
        </p:nvSpPr>
        <p:spPr/>
        <p:txBody>
          <a:bodyPr/>
          <a:lstStyle/>
          <a:p>
            <a:r>
              <a:rPr lang="en-CA" sz="1200" b="1"/>
              <a:t>Establish Thought Leadership:</a:t>
            </a:r>
            <a:r>
              <a:rPr lang="en-CA" sz="1200"/>
              <a:t> Share insights, industry knowledge, and expertise to position yourself as a leader in your field.</a:t>
            </a:r>
          </a:p>
          <a:p>
            <a:r>
              <a:rPr lang="en-CA" sz="1200" b="1">
                <a:cs typeface="Segoe UI"/>
              </a:rPr>
              <a:t>Engage with Your Audience:</a:t>
            </a:r>
            <a:r>
              <a:rPr lang="en-CA" sz="1200">
                <a:cs typeface="Segoe UI"/>
              </a:rPr>
              <a:t> Respond to comments, participate in discussions, and provide valuable feedback to build a strong reputational network.</a:t>
            </a:r>
          </a:p>
          <a:p>
            <a:r>
              <a:rPr lang="en-CA" sz="1200" b="1" i="1"/>
              <a:t>Example:</a:t>
            </a:r>
            <a:r>
              <a:rPr lang="en-CA" sz="1200" i="1"/>
              <a:t> Write posts about recent trends in your industry, share case studies, or provide commentary on relevant news articles.</a:t>
            </a:r>
          </a:p>
          <a:p>
            <a:endParaRPr lang="en-US"/>
          </a:p>
        </p:txBody>
      </p:sp>
      <p:sp>
        <p:nvSpPr>
          <p:cNvPr id="4" name="Slide Number Placeholder 3">
            <a:extLst>
              <a:ext uri="{FF2B5EF4-FFF2-40B4-BE49-F238E27FC236}">
                <a16:creationId xmlns:a16="http://schemas.microsoft.com/office/drawing/2014/main" id="{180614CE-B474-C0BF-3C32-6DF47E60A18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8513A50F-32B0-4C12-A755-7C2B7EC3ED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520721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F3669-5058-D716-F4EC-CAA61501D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83706-47CF-060E-07D0-907FA2D1DE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2732C2-07C7-77EB-8D29-2B2DBFD0BE5D}"/>
              </a:ext>
            </a:extLst>
          </p:cNvPr>
          <p:cNvSpPr>
            <a:spLocks noGrp="1"/>
          </p:cNvSpPr>
          <p:nvPr>
            <p:ph type="body" idx="1"/>
          </p:nvPr>
        </p:nvSpPr>
        <p:spPr/>
        <p:txBody>
          <a:bodyPr/>
          <a:lstStyle/>
          <a:p>
            <a:pPr>
              <a:buNone/>
            </a:pPr>
            <a:r>
              <a:rPr lang="en-US"/>
              <a:t>Generated by Copilot</a:t>
            </a:r>
            <a:br>
              <a:rPr lang="en-US"/>
            </a:br>
            <a:br>
              <a:rPr lang="en-US"/>
            </a:br>
            <a:r>
              <a:rPr lang="en-US"/>
              <a:t>Encouraging active participation, employees are invited to share learnings, ask questions, and engage in conversations both within communities and on their personal storylines, fostering a collaborative environment.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C4B14E18-6BEA-DDB8-FF9F-87F4F63E2268}"/>
              </a:ext>
            </a:extLst>
          </p:cNvPr>
          <p:cNvSpPr>
            <a:spLocks noGrp="1"/>
          </p:cNvSpPr>
          <p:nvPr>
            <p:ph type="sldNum" sz="quarter" idx="5"/>
          </p:nvPr>
        </p:nvSpPr>
        <p:spPr/>
        <p:txBody>
          <a:bodyPr/>
          <a:lstStyle/>
          <a:p>
            <a:fld id="{A487A696-EDBD-4BA9-9A47-364EC4F8ACD3}" type="slidenum">
              <a:rPr lang="en-US" smtClean="0"/>
              <a:t>18</a:t>
            </a:fld>
            <a:endParaRPr lang="en-US"/>
          </a:p>
        </p:txBody>
      </p:sp>
    </p:spTree>
    <p:extLst>
      <p:ext uri="{BB962C8B-B14F-4D97-AF65-F5344CB8AC3E}">
        <p14:creationId xmlns:p14="http://schemas.microsoft.com/office/powerpoint/2010/main" val="20335289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D73EF-CACC-019A-FC0F-104C52B4E0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A336AE-0E99-B2FC-3848-09616A63CD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CC8F5D-20B2-2487-68F5-37EAE077F00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1710BB9-8502-A2EF-86E4-1EF863F391B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25285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E006EB-5F96-D36D-9647-3B74F22CEA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28602E-EB6D-3070-4036-73A97CAB58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97F8A6-6402-E279-ABBB-0C4F1F462A3D}"/>
              </a:ext>
            </a:extLst>
          </p:cNvPr>
          <p:cNvSpPr>
            <a:spLocks noGrp="1"/>
          </p:cNvSpPr>
          <p:nvPr>
            <p:ph type="body" idx="1"/>
          </p:nvPr>
        </p:nvSpPr>
        <p:spPr/>
        <p:txBody>
          <a:bodyPr/>
          <a:lstStyle/>
          <a:p>
            <a:pPr>
              <a:buNone/>
            </a:pPr>
            <a:br>
              <a:rPr lang="en-US" dirty="0"/>
            </a:br>
            <a:endParaRPr lang="en-US" dirty="0"/>
          </a:p>
        </p:txBody>
      </p:sp>
      <p:sp>
        <p:nvSpPr>
          <p:cNvPr id="4" name="Header Placeholder 3">
            <a:extLst>
              <a:ext uri="{FF2B5EF4-FFF2-40B4-BE49-F238E27FC236}">
                <a16:creationId xmlns:a16="http://schemas.microsoft.com/office/drawing/2014/main" id="{0CC05811-A320-D2A9-56A9-49F7ED12AA9A}"/>
              </a:ext>
            </a:extLst>
          </p:cNvPr>
          <p:cNvSpPr>
            <a:spLocks noGrp="1"/>
          </p:cNvSpPr>
          <p:nvPr>
            <p:ph type="hdr" sz="quarter" idx="10"/>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1B463B6-5469-0A53-341D-241CA8B26F56}"/>
              </a:ext>
            </a:extLst>
          </p:cNvPr>
          <p:cNvSpPr>
            <a:spLocks noGrp="1"/>
          </p:cNvSpPr>
          <p:nvPr>
            <p:ph type="ftr" sz="quarter" idx="11"/>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73B66CA-7318-B249-8744-B3CC5643CA4F}"/>
              </a:ext>
            </a:extLst>
          </p:cNvPr>
          <p:cNvSpPr>
            <a:spLocks noGrp="1"/>
          </p:cNvSpPr>
          <p:nvPr>
            <p:ph type="dt" idx="12"/>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619146B-24F9-441E-A368-DB3B5A84C1D4}"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519BA78-24EF-6B13-6AA7-4B458DE6A66C}"/>
              </a:ext>
            </a:extLst>
          </p:cNvPr>
          <p:cNvSpPr>
            <a:spLocks noGrp="1"/>
          </p:cNvSpPr>
          <p:nvPr>
            <p:ph type="sldNum" sz="quarter" idx="13"/>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95788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EE8B8-90D6-902E-7C13-7067FF4003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7C65C3-CCB3-0900-D611-F291FEAFE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414645-603E-0275-6FA4-AEC82EA83C82}"/>
              </a:ext>
            </a:extLst>
          </p:cNvPr>
          <p:cNvSpPr>
            <a:spLocks noGrp="1"/>
          </p:cNvSpPr>
          <p:nvPr>
            <p:ph type="body" idx="1"/>
          </p:nvPr>
        </p:nvSpPr>
        <p:spPr/>
        <p:txBody>
          <a:bodyPr/>
          <a:lstStyle/>
          <a:p>
            <a:pPr marL="0" indent="0">
              <a:buFontTx/>
              <a:buNone/>
            </a:pPr>
            <a:endParaRPr lang="en-US"/>
          </a:p>
        </p:txBody>
      </p:sp>
      <p:sp>
        <p:nvSpPr>
          <p:cNvPr id="4" name="Slide Number Placeholder 3">
            <a:extLst>
              <a:ext uri="{FF2B5EF4-FFF2-40B4-BE49-F238E27FC236}">
                <a16:creationId xmlns:a16="http://schemas.microsoft.com/office/drawing/2014/main" id="{DC1AC6F5-AAE5-1530-E394-0F55A408FAC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DAD21-F66C-454E-8B00-C8C13F6169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4869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B98D6D-B838-2F56-A11B-2B394CDDBD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BAD970-34EF-2276-87AE-5DC9296FA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17359F-BD52-C7E7-48F4-5FE7594A877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643FD5-5CEA-E4D7-7002-40E5A4D8855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EB049-2158-40ED-BAB8-2D1B4048C9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77026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6DA28-0028-340B-8B4F-BD708CF7E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FE969-83C7-3A33-A98A-52A95CF95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9E2F8F-871B-11AB-D3CE-BE870001503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53D453-0A61-FFEE-D1E6-16DE9BA1F6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656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3D9838-84C1-7FDD-D46C-C351C1E7E1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108111-6BE7-6FA7-E79D-DAC398B3EE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A6E2C1-C98A-0886-6240-0D976ABD6D9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2DAF706-233A-5D25-C264-C348FA7616A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DCE361-6949-4DBA-BEBA-C35C1FD4FCD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97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DE102-6002-A8D2-F657-D86D95296D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BA67DBF-2417-A7AE-0D5E-9EBB4F33E5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D6A5A2-6713-5486-4BC3-1A98653D960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C122C46-1151-03C2-D1B0-838AB3AD46F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62D646-E486-41CB-8703-813820AF23D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92970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B96AFA-974E-A1A7-FA24-FE0519572C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DC408B-4CE2-C54C-E680-EDDB4A42E5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9E660C-9D6F-7208-F494-B9638320074C}"/>
              </a:ext>
            </a:extLst>
          </p:cNvPr>
          <p:cNvSpPr>
            <a:spLocks noGrp="1"/>
          </p:cNvSpPr>
          <p:nvPr>
            <p:ph type="body" idx="1"/>
          </p:nvPr>
        </p:nvSpPr>
        <p:spPr/>
        <p:txBody>
          <a:bodyPr/>
          <a:lstStyle/>
          <a:p>
            <a:pPr marL="0" lvl="1" indent="0">
              <a:lnSpc>
                <a:spcPct val="110000"/>
              </a:lnSpc>
              <a:spcBef>
                <a:spcPts val="0"/>
              </a:spcBef>
              <a:spcAft>
                <a:spcPts val="1200"/>
              </a:spcAft>
              <a:buSzPct val="70000"/>
              <a:buFont typeface="+mj-lt"/>
              <a:buNone/>
              <a:defRPr/>
            </a:pPr>
            <a:endParaRPr lang="en-US"/>
          </a:p>
        </p:txBody>
      </p:sp>
      <p:sp>
        <p:nvSpPr>
          <p:cNvPr id="4" name="Header Placeholder 3">
            <a:extLst>
              <a:ext uri="{FF2B5EF4-FFF2-40B4-BE49-F238E27FC236}">
                <a16:creationId xmlns:a16="http://schemas.microsoft.com/office/drawing/2014/main" id="{99BE9FA8-84E5-B999-C32E-CEBB1A46145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4DB6278-5F7B-B057-70C3-186B9CCF545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A44B33E-BEE1-5311-C71B-A64B9B9AF73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E135FC0-6E0A-E558-686A-6198E01B53FB}"/>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290807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D96DD-E2AD-FB5F-ECB4-1BF5C9A79A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174B38-7BF2-CE82-6408-8AD7984609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9877B56-05C4-7E58-1943-2E0278620864}"/>
              </a:ext>
            </a:extLst>
          </p:cNvPr>
          <p:cNvSpPr>
            <a:spLocks noGrp="1"/>
          </p:cNvSpPr>
          <p:nvPr>
            <p:ph type="body" idx="1"/>
          </p:nvPr>
        </p:nvSpPr>
        <p:spPr/>
        <p:txBody>
          <a:bodyPr/>
          <a:lstStyle/>
          <a:p>
            <a:pPr>
              <a:buNone/>
            </a:pPr>
            <a:r>
              <a:rPr lang="en-US"/>
              <a:t>Generated by Copilot</a:t>
            </a:r>
            <a:br>
              <a:rPr lang="en-US"/>
            </a:br>
            <a:br>
              <a:rPr lang="en-US"/>
            </a:br>
            <a:r>
              <a:rPr lang="en-US"/>
              <a:t>Sharing conversations across communities or to your storyline helps consolidate discussions and amplify voices. The platform tracks how often conversations are shared, encouraging broader engagement without fragmenting topics. </a:t>
            </a:r>
            <a:br>
              <a:rPr lang="en-US"/>
            </a:br>
            <a:r>
              <a:rPr lang="en-US"/>
              <a:t>______</a:t>
            </a:r>
          </a:p>
          <a:p>
            <a:pPr>
              <a:buNone/>
            </a:pPr>
            <a:br>
              <a:rPr lang="en-US"/>
            </a:br>
            <a:r>
              <a:rPr lang="en-US" sz="900">
                <a:solidFill>
                  <a:srgbClr val="282828"/>
                </a:solidFill>
                <a:latin typeface="+mn-lt"/>
              </a:rPr>
              <a:t>On an existing post, click </a:t>
            </a:r>
            <a:r>
              <a:rPr lang="en-US" sz="900" b="1">
                <a:solidFill>
                  <a:srgbClr val="282828"/>
                </a:solidFill>
                <a:latin typeface="+mn-lt"/>
              </a:rPr>
              <a:t>Share</a:t>
            </a:r>
            <a:r>
              <a:rPr lang="en-US" sz="900">
                <a:solidFill>
                  <a:srgbClr val="282828"/>
                </a:solidFill>
                <a:latin typeface="+mn-lt"/>
              </a:rPr>
              <a:t>.</a:t>
            </a:r>
            <a:endParaRPr lang="en-US" sz="900" b="1">
              <a:solidFill>
                <a:srgbClr val="282828"/>
              </a:solidFill>
              <a:latin typeface="+mn-lt"/>
            </a:endParaRPr>
          </a:p>
          <a:p>
            <a:pPr marL="524586" indent="-524586">
              <a:lnSpc>
                <a:spcPct val="110000"/>
              </a:lnSpc>
              <a:spcBef>
                <a:spcPts val="0"/>
              </a:spcBef>
              <a:spcAft>
                <a:spcPts val="1200"/>
              </a:spcAft>
              <a:buClr>
                <a:srgbClr val="282828"/>
              </a:buClr>
              <a:buAutoNum type="arabicPeriod"/>
            </a:pPr>
            <a:r>
              <a:rPr lang="en-US" sz="900">
                <a:solidFill>
                  <a:srgbClr val="282828"/>
                </a:solidFill>
                <a:latin typeface="+mn-lt"/>
              </a:rPr>
              <a:t>In the window, select </a:t>
            </a:r>
            <a:r>
              <a:rPr lang="en-US" sz="900" b="1">
                <a:solidFill>
                  <a:srgbClr val="282828"/>
                </a:solidFill>
                <a:latin typeface="+mn-lt"/>
              </a:rPr>
              <a:t>Post in a Community </a:t>
            </a:r>
            <a:r>
              <a:rPr lang="en-US" sz="900">
                <a:solidFill>
                  <a:srgbClr val="282828"/>
                </a:solidFill>
                <a:latin typeface="+mn-lt"/>
              </a:rPr>
              <a:t>or</a:t>
            </a:r>
            <a:r>
              <a:rPr lang="en-US" sz="900" b="1">
                <a:solidFill>
                  <a:srgbClr val="282828"/>
                </a:solidFill>
                <a:latin typeface="+mn-lt"/>
              </a:rPr>
              <a:t> Send Private Message. </a:t>
            </a:r>
          </a:p>
          <a:p>
            <a:pPr marL="524586" indent="-524586">
              <a:lnSpc>
                <a:spcPct val="110000"/>
              </a:lnSpc>
              <a:spcBef>
                <a:spcPts val="0"/>
              </a:spcBef>
              <a:spcAft>
                <a:spcPts val="1200"/>
              </a:spcAft>
              <a:buClr>
                <a:srgbClr val="282828"/>
              </a:buClr>
              <a:buFont typeface="Wingdings" panose="05000000000000000000" pitchFamily="2" charset="2"/>
              <a:buAutoNum type="arabicPeriod"/>
            </a:pPr>
            <a:r>
              <a:rPr lang="en-US" sz="900">
                <a:solidFill>
                  <a:srgbClr val="282828"/>
                </a:solidFill>
              </a:rPr>
              <a:t>Enter a personalized message in the </a:t>
            </a:r>
            <a:r>
              <a:rPr lang="en-US" sz="900" b="1">
                <a:solidFill>
                  <a:srgbClr val="282828"/>
                </a:solidFill>
              </a:rPr>
              <a:t>Say something about </a:t>
            </a:r>
            <a:br>
              <a:rPr lang="en-US" sz="900" b="1">
                <a:solidFill>
                  <a:srgbClr val="282828"/>
                </a:solidFill>
              </a:rPr>
            </a:br>
            <a:r>
              <a:rPr lang="en-US" sz="900" b="1">
                <a:solidFill>
                  <a:srgbClr val="282828"/>
                </a:solidFill>
              </a:rPr>
              <a:t>this conversation</a:t>
            </a:r>
            <a:r>
              <a:rPr lang="en-US" sz="900">
                <a:solidFill>
                  <a:srgbClr val="282828"/>
                </a:solidFill>
              </a:rPr>
              <a:t> box.</a:t>
            </a:r>
          </a:p>
          <a:p>
            <a:pPr marL="524586" indent="-524586">
              <a:lnSpc>
                <a:spcPct val="110000"/>
              </a:lnSpc>
              <a:spcBef>
                <a:spcPts val="0"/>
              </a:spcBef>
              <a:spcAft>
                <a:spcPts val="1200"/>
              </a:spcAft>
              <a:buClr>
                <a:srgbClr val="282828"/>
              </a:buClr>
              <a:buAutoNum type="arabicPeriod"/>
            </a:pPr>
            <a:r>
              <a:rPr lang="en-US" sz="900">
                <a:solidFill>
                  <a:srgbClr val="282828"/>
                </a:solidFill>
                <a:latin typeface="+mn-lt"/>
              </a:rPr>
              <a:t>If you are sharing to a community, </a:t>
            </a:r>
            <a:r>
              <a:rPr lang="en-US" sz="900" b="1">
                <a:solidFill>
                  <a:srgbClr val="282828"/>
                </a:solidFill>
                <a:latin typeface="+mn-lt"/>
              </a:rPr>
              <a:t>Select a community </a:t>
            </a:r>
            <a:r>
              <a:rPr lang="en-US" sz="900">
                <a:solidFill>
                  <a:srgbClr val="282828"/>
                </a:solidFill>
                <a:latin typeface="+mn-lt"/>
              </a:rPr>
              <a:t>from the drop-down menu.</a:t>
            </a:r>
          </a:p>
          <a:p>
            <a:pPr marL="524586" indent="-524586">
              <a:lnSpc>
                <a:spcPct val="110000"/>
              </a:lnSpc>
              <a:spcBef>
                <a:spcPts val="0"/>
              </a:spcBef>
              <a:spcAft>
                <a:spcPts val="1200"/>
              </a:spcAft>
              <a:buClr>
                <a:srgbClr val="282828"/>
              </a:buClr>
              <a:buAutoNum type="arabicPeriod"/>
            </a:pPr>
            <a:r>
              <a:rPr lang="en-US" sz="900" b="1">
                <a:solidFill>
                  <a:srgbClr val="282828"/>
                </a:solidFill>
                <a:latin typeface="+mn-lt"/>
              </a:rPr>
              <a:t>Notify specific people</a:t>
            </a:r>
            <a:r>
              <a:rPr lang="en-US" sz="900">
                <a:solidFill>
                  <a:srgbClr val="282828"/>
                </a:solidFill>
                <a:latin typeface="+mn-lt"/>
              </a:rPr>
              <a:t> and </a:t>
            </a:r>
            <a:r>
              <a:rPr lang="en-US" sz="900" b="1">
                <a:solidFill>
                  <a:srgbClr val="282828"/>
                </a:solidFill>
                <a:latin typeface="+mn-lt"/>
              </a:rPr>
              <a:t>Add files</a:t>
            </a:r>
            <a:r>
              <a:rPr lang="en-US" sz="900">
                <a:solidFill>
                  <a:srgbClr val="282828"/>
                </a:solidFill>
                <a:latin typeface="+mn-lt"/>
              </a:rPr>
              <a:t>, if you like. </a:t>
            </a:r>
          </a:p>
          <a:p>
            <a:pPr marL="524586" indent="-524586">
              <a:lnSpc>
                <a:spcPct val="110000"/>
              </a:lnSpc>
              <a:spcBef>
                <a:spcPts val="0"/>
              </a:spcBef>
              <a:spcAft>
                <a:spcPts val="1200"/>
              </a:spcAft>
              <a:buClr>
                <a:srgbClr val="282828"/>
              </a:buClr>
              <a:buAutoNum type="arabicPeriod"/>
            </a:pPr>
            <a:r>
              <a:rPr lang="en-US" sz="900">
                <a:solidFill>
                  <a:srgbClr val="282828"/>
                </a:solidFill>
                <a:latin typeface="+mn-lt"/>
              </a:rPr>
              <a:t>Click </a:t>
            </a:r>
            <a:r>
              <a:rPr lang="en-US" sz="900" b="1">
                <a:solidFill>
                  <a:srgbClr val="282828"/>
                </a:solidFill>
                <a:latin typeface="+mn-lt"/>
              </a:rPr>
              <a:t>Share.</a:t>
            </a:r>
          </a:p>
        </p:txBody>
      </p:sp>
      <p:sp>
        <p:nvSpPr>
          <p:cNvPr id="4" name="Header Placeholder 3">
            <a:extLst>
              <a:ext uri="{FF2B5EF4-FFF2-40B4-BE49-F238E27FC236}">
                <a16:creationId xmlns:a16="http://schemas.microsoft.com/office/drawing/2014/main" id="{76B3974B-5E55-3C5A-AD4B-089DADE4FEA0}"/>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324209F-ABED-3916-8137-E30A8D562560}"/>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2907446-FB4D-9A92-BDC8-24195438FC7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E2C430A0-6DE8-E4CA-1912-4F7864AB6A4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551076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4FF89B-674C-FAF1-612B-E0D577B690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E3227E-2135-6B82-9867-3985C2F59EE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C3333C-F18C-3ABE-12A9-79EFD6132888}"/>
              </a:ext>
            </a:extLst>
          </p:cNvPr>
          <p:cNvSpPr>
            <a:spLocks noGrp="1"/>
          </p:cNvSpPr>
          <p:nvPr>
            <p:ph type="body" idx="1"/>
          </p:nvPr>
        </p:nvSpPr>
        <p:spPr/>
        <p:txBody>
          <a:bodyPr/>
          <a:lstStyle/>
          <a:p>
            <a:pPr>
              <a:buNone/>
            </a:pPr>
            <a:r>
              <a:rPr lang="en-US" dirty="0"/>
              <a:t>Generated by Copilot</a:t>
            </a:r>
            <a:br>
              <a:rPr lang="en-US" dirty="0">
                <a:cs typeface="+mn-lt"/>
              </a:rPr>
            </a:br>
            <a:br>
              <a:rPr lang="en-US" dirty="0">
                <a:cs typeface="+mn-lt"/>
              </a:rPr>
            </a:br>
            <a:r>
              <a:rPr lang="en-US" dirty="0"/>
              <a:t>Recognizing good work publicly is vital. Praising coworkers in communities or on storylines celebrates valuable contributions and successes. Multiple people can be praised in one post, and reactions add an extra layer of appreciation. </a:t>
            </a:r>
            <a:br>
              <a:rPr lang="en-US" dirty="0">
                <a:cs typeface="+mn-lt"/>
              </a:rPr>
            </a:br>
            <a:r>
              <a:rPr lang="en-US" dirty="0"/>
              <a:t>______</a:t>
            </a:r>
          </a:p>
          <a:p>
            <a:pPr>
              <a:buNone/>
            </a:pPr>
            <a:br>
              <a:rPr lang="en-US" dirty="0">
                <a:cs typeface="+mn-lt"/>
              </a:rPr>
            </a:br>
            <a:r>
              <a:rPr lang="en-US" sz="900" dirty="0">
                <a:solidFill>
                  <a:srgbClr val="282828"/>
                </a:solidFill>
                <a:latin typeface="Segoe UI"/>
                <a:cs typeface="Segoe UI"/>
              </a:rPr>
              <a:t>At the top of the community page, select </a:t>
            </a:r>
            <a:r>
              <a:rPr lang="en-US" sz="900" b="1" dirty="0">
                <a:solidFill>
                  <a:srgbClr val="282828"/>
                </a:solidFill>
                <a:latin typeface="Segoe UI"/>
                <a:cs typeface="Segoe UI"/>
              </a:rPr>
              <a:t>Praise</a:t>
            </a:r>
            <a:r>
              <a:rPr lang="en-US" sz="900" dirty="0">
                <a:solidFill>
                  <a:srgbClr val="282828"/>
                </a:solidFill>
                <a:latin typeface="Segoe UI"/>
                <a:cs typeface="Segoe UI"/>
              </a:rPr>
              <a:t> to display the Praise dialog box.</a:t>
            </a:r>
          </a:p>
          <a:p>
            <a:pPr marL="464820" lvl="1" indent="-464820">
              <a:lnSpc>
                <a:spcPct val="110000"/>
              </a:lnSpc>
              <a:spcBef>
                <a:spcPts val="0"/>
              </a:spcBef>
              <a:spcAft>
                <a:spcPts val="1200"/>
              </a:spcAft>
              <a:buSzPct val="70000"/>
              <a:buAutoNum type="arabicPeriod"/>
              <a:defRPr/>
            </a:pPr>
            <a:r>
              <a:rPr lang="en-US" sz="900" b="1" dirty="0">
                <a:solidFill>
                  <a:srgbClr val="282828"/>
                </a:solidFill>
                <a:latin typeface="Segoe UI"/>
                <a:cs typeface="Segoe UI"/>
              </a:rPr>
              <a:t>Enter the name of the person you want to praise </a:t>
            </a:r>
            <a:r>
              <a:rPr lang="en-US" sz="900" dirty="0">
                <a:solidFill>
                  <a:srgbClr val="282828"/>
                </a:solidFill>
                <a:latin typeface="Segoe UI"/>
                <a:cs typeface="Segoe UI"/>
              </a:rPr>
              <a:t>in the top box. You can enter more than one name.</a:t>
            </a:r>
          </a:p>
          <a:p>
            <a:pPr marL="464820" lvl="1" indent="-464820">
              <a:lnSpc>
                <a:spcPct val="110000"/>
              </a:lnSpc>
              <a:spcBef>
                <a:spcPts val="0"/>
              </a:spcBef>
              <a:spcAft>
                <a:spcPts val="1200"/>
              </a:spcAft>
              <a:buSzPct val="70000"/>
              <a:buAutoNum type="arabicPeriod"/>
              <a:defRPr/>
            </a:pPr>
            <a:r>
              <a:rPr lang="en-US" sz="900" dirty="0">
                <a:solidFill>
                  <a:srgbClr val="282828"/>
                </a:solidFill>
                <a:latin typeface="Segoe UI"/>
                <a:cs typeface="Segoe UI"/>
              </a:rPr>
              <a:t>Enter your message in the lower box, where it asks, </a:t>
            </a:r>
            <a:r>
              <a:rPr lang="en-US" sz="900" b="1" dirty="0">
                <a:solidFill>
                  <a:srgbClr val="282828"/>
                </a:solidFill>
                <a:latin typeface="Segoe UI"/>
                <a:cs typeface="Segoe UI"/>
              </a:rPr>
              <a:t>What are you praising them for?</a:t>
            </a:r>
          </a:p>
          <a:p>
            <a:pPr marL="464820" lvl="1" indent="-464820">
              <a:lnSpc>
                <a:spcPct val="110000"/>
              </a:lnSpc>
              <a:spcBef>
                <a:spcPts val="0"/>
              </a:spcBef>
              <a:spcAft>
                <a:spcPts val="1200"/>
              </a:spcAft>
              <a:buSzPct val="70000"/>
              <a:buFont typeface="+mj-lt"/>
              <a:buAutoNum type="arabicPeriod"/>
              <a:defRPr/>
            </a:pPr>
            <a:r>
              <a:rPr lang="en-US" sz="900" dirty="0">
                <a:solidFill>
                  <a:srgbClr val="2F2F2F"/>
                </a:solidFill>
                <a:latin typeface="Segoe UI"/>
                <a:cs typeface="Segoe UI"/>
              </a:rPr>
              <a:t>It’s a good idea to add the person’s supervisor to the </a:t>
            </a:r>
            <a:r>
              <a:rPr lang="en-US" sz="900" b="1" dirty="0">
                <a:solidFill>
                  <a:srgbClr val="2F2F2F"/>
                </a:solidFill>
                <a:latin typeface="Segoe UI"/>
                <a:cs typeface="Segoe UI"/>
              </a:rPr>
              <a:t>Add people to notify </a:t>
            </a:r>
            <a:r>
              <a:rPr lang="en-US" sz="900" dirty="0">
                <a:solidFill>
                  <a:srgbClr val="2F2F2F"/>
                </a:solidFill>
                <a:latin typeface="Segoe UI"/>
                <a:cs typeface="Segoe UI"/>
              </a:rPr>
              <a:t>box so they have visibility into a job well done.</a:t>
            </a:r>
          </a:p>
          <a:p>
            <a:pPr marL="464820" lvl="1" indent="-464820">
              <a:lnSpc>
                <a:spcPct val="110000"/>
              </a:lnSpc>
              <a:spcBef>
                <a:spcPts val="0"/>
              </a:spcBef>
              <a:spcAft>
                <a:spcPts val="1200"/>
              </a:spcAft>
              <a:buSzPct val="70000"/>
              <a:buFont typeface="+mj-lt"/>
              <a:buAutoNum type="arabicPeriod"/>
              <a:defRPr/>
            </a:pPr>
            <a:r>
              <a:rPr lang="en-US" sz="900" b="1" dirty="0">
                <a:solidFill>
                  <a:srgbClr val="282828"/>
                </a:solidFill>
                <a:latin typeface="Segoe UI"/>
                <a:cs typeface="Segoe UI"/>
              </a:rPr>
              <a:t>Attach</a:t>
            </a:r>
            <a:r>
              <a:rPr lang="en-US" sz="900" dirty="0">
                <a:solidFill>
                  <a:srgbClr val="282828"/>
                </a:solidFill>
                <a:latin typeface="Segoe UI"/>
                <a:cs typeface="Segoe UI"/>
              </a:rPr>
              <a:t> a file or </a:t>
            </a:r>
            <a:r>
              <a:rPr lang="en-US" sz="900" b="1" dirty="0">
                <a:solidFill>
                  <a:srgbClr val="282828"/>
                </a:solidFill>
                <a:latin typeface="Segoe UI"/>
                <a:cs typeface="Segoe UI"/>
              </a:rPr>
              <a:t>Add Topics</a:t>
            </a:r>
            <a:r>
              <a:rPr lang="en-US" sz="900" dirty="0">
                <a:solidFill>
                  <a:srgbClr val="282828"/>
                </a:solidFill>
                <a:latin typeface="Segoe UI"/>
                <a:cs typeface="Segoe UI"/>
              </a:rPr>
              <a:t>, if you like. When done, click </a:t>
            </a:r>
            <a:r>
              <a:rPr lang="en-US" sz="900" b="1" dirty="0">
                <a:solidFill>
                  <a:srgbClr val="282828"/>
                </a:solidFill>
                <a:latin typeface="Segoe UI"/>
                <a:cs typeface="Segoe UI"/>
              </a:rPr>
              <a:t>Post</a:t>
            </a:r>
            <a:r>
              <a:rPr lang="en-US" sz="900" dirty="0">
                <a:solidFill>
                  <a:srgbClr val="282828"/>
                </a:solidFill>
                <a:latin typeface="Segoe UI"/>
                <a:cs typeface="Segoe UI"/>
              </a:rPr>
              <a:t>.</a:t>
            </a:r>
            <a:endParaRPr lang="en-US" dirty="0">
              <a:latin typeface="Segoe UI"/>
              <a:cs typeface="Segoe UI"/>
            </a:endParaRPr>
          </a:p>
        </p:txBody>
      </p:sp>
      <p:sp>
        <p:nvSpPr>
          <p:cNvPr id="4" name="Header Placeholder 3">
            <a:extLst>
              <a:ext uri="{FF2B5EF4-FFF2-40B4-BE49-F238E27FC236}">
                <a16:creationId xmlns:a16="http://schemas.microsoft.com/office/drawing/2014/main" id="{656F66F3-4675-250D-68D6-7AB4A96B6EE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D27B44DC-41CC-C872-9F71-7FB449C8E33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D6AA9CBD-3678-1F05-F6A7-FA0A44825A8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BDB1422B-640F-8ECD-EB04-EF9A9F848AA8}"/>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1537062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A6EA9-CA7D-1DDC-75ED-67D61A80E9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9093D0-F1B2-D625-3C8A-3C37C8BDF3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64D220-41CF-31F9-9C03-FC88E56EEF6F}"/>
              </a:ext>
            </a:extLst>
          </p:cNvPr>
          <p:cNvSpPr>
            <a:spLocks noGrp="1"/>
          </p:cNvSpPr>
          <p:nvPr>
            <p:ph type="body" idx="1"/>
          </p:nvPr>
        </p:nvSpPr>
        <p:spPr/>
        <p:txBody>
          <a:bodyPr/>
          <a:lstStyle/>
          <a:p>
            <a:pPr>
              <a:buNone/>
            </a:pPr>
            <a:r>
              <a:rPr lang="en-US"/>
              <a:t>Generated by Copilot</a:t>
            </a:r>
            <a:br>
              <a:rPr lang="en-US"/>
            </a:br>
            <a:br>
              <a:rPr lang="en-US"/>
            </a:br>
            <a:r>
              <a:rPr lang="en-US"/>
              <a:t>Polls are a quick way to gather feedback or gauge sentiment across the company. They support up to 10 response options and provide visibility into participation, enabling fast and effective decision-making. </a:t>
            </a:r>
            <a:br>
              <a:rPr lang="en-US"/>
            </a:br>
            <a:r>
              <a:rPr lang="en-US"/>
              <a:t>______</a:t>
            </a:r>
          </a:p>
          <a:p>
            <a:pPr>
              <a:buNone/>
            </a:pPr>
            <a:br>
              <a:rPr lang="en-US"/>
            </a:br>
            <a:r>
              <a:rPr lang="en-US" sz="900">
                <a:solidFill>
                  <a:srgbClr val="282828"/>
                </a:solidFill>
                <a:latin typeface="Segoe UI" panose="020B0502040204020203" pitchFamily="34" charset="0"/>
                <a:cs typeface="Segoe UI" panose="020B0502040204020203" pitchFamily="34" charset="0"/>
              </a:rPr>
              <a:t>At the top of the community page, click </a:t>
            </a:r>
            <a:r>
              <a:rPr lang="en-US" sz="900" b="1">
                <a:solidFill>
                  <a:srgbClr val="282828"/>
                </a:solidFill>
                <a:latin typeface="Segoe UI" panose="020B0502040204020203" pitchFamily="34" charset="0"/>
                <a:cs typeface="Segoe UI" panose="020B0502040204020203" pitchFamily="34" charset="0"/>
              </a:rPr>
              <a:t>Poll</a:t>
            </a:r>
            <a:r>
              <a:rPr lang="en-US" sz="900">
                <a:solidFill>
                  <a:srgbClr val="282828"/>
                </a:solidFill>
                <a:latin typeface="Segoe UI" panose="020B0502040204020203" pitchFamily="34" charset="0"/>
                <a:cs typeface="Segoe UI" panose="020B0502040204020203" pitchFamily="34" charset="0"/>
              </a:rPr>
              <a:t>.</a:t>
            </a:r>
            <a:endParaRPr lang="en-US" sz="900" b="1">
              <a:solidFill>
                <a:srgbClr val="282828"/>
              </a:solidFill>
              <a:latin typeface="Segoe UI" panose="020B0502040204020203" pitchFamily="34" charset="0"/>
              <a:cs typeface="Segoe UI" panose="020B0502040204020203" pitchFamily="34" charset="0"/>
            </a:endParaRPr>
          </a:p>
          <a:p>
            <a:pPr marL="524586" indent="-524586">
              <a:lnSpc>
                <a:spcPct val="110000"/>
              </a:lnSpc>
              <a:spcBef>
                <a:spcPts val="0"/>
              </a:spcBef>
              <a:spcAft>
                <a:spcPts val="1200"/>
              </a:spcAft>
              <a:buAutoNum type="arabicPeriod"/>
            </a:pPr>
            <a:r>
              <a:rPr lang="en-US" sz="900">
                <a:solidFill>
                  <a:srgbClr val="282828"/>
                </a:solidFill>
                <a:latin typeface="Segoe UI" panose="020B0502040204020203" pitchFamily="34" charset="0"/>
                <a:cs typeface="Segoe UI" panose="020B0502040204020203" pitchFamily="34" charset="0"/>
              </a:rPr>
              <a:t>Type your question and options for answers. Click </a:t>
            </a:r>
            <a:r>
              <a:rPr lang="en-US" sz="900" b="1">
                <a:solidFill>
                  <a:srgbClr val="282828"/>
                </a:solidFill>
                <a:latin typeface="Segoe UI" panose="020B0502040204020203" pitchFamily="34" charset="0"/>
                <a:cs typeface="Segoe UI" panose="020B0502040204020203" pitchFamily="34" charset="0"/>
              </a:rPr>
              <a:t>Post</a:t>
            </a:r>
            <a:r>
              <a:rPr lang="en-US" sz="900">
                <a:solidFill>
                  <a:srgbClr val="282828"/>
                </a:solidFill>
                <a:latin typeface="Segoe UI" panose="020B0502040204020203" pitchFamily="34" charset="0"/>
                <a:cs typeface="Segoe UI" panose="020B0502040204020203" pitchFamily="34" charset="0"/>
              </a:rPr>
              <a:t>.</a:t>
            </a:r>
            <a:endParaRPr lang="en-US" sz="900" b="1">
              <a:solidFill>
                <a:srgbClr val="282828"/>
              </a:solidFill>
              <a:latin typeface="Segoe UI" panose="020B0502040204020203" pitchFamily="34" charset="0"/>
              <a:cs typeface="Segoe UI" panose="020B0502040204020203" pitchFamily="34" charset="0"/>
            </a:endParaRPr>
          </a:p>
          <a:p>
            <a:pPr marL="524586" indent="-524586">
              <a:lnSpc>
                <a:spcPct val="110000"/>
              </a:lnSpc>
              <a:spcBef>
                <a:spcPts val="0"/>
              </a:spcBef>
              <a:spcAft>
                <a:spcPts val="1200"/>
              </a:spcAft>
              <a:buAutoNum type="arabicPeriod"/>
            </a:pPr>
            <a:r>
              <a:rPr lang="en-US" sz="900">
                <a:solidFill>
                  <a:srgbClr val="282828"/>
                </a:solidFill>
                <a:latin typeface="Segoe UI" panose="020B0502040204020203" pitchFamily="34" charset="0"/>
                <a:cs typeface="Segoe UI" panose="020B0502040204020203" pitchFamily="34" charset="0"/>
              </a:rPr>
              <a:t>Your collaborators can vote on your poll by selecting an answer option and clicking </a:t>
            </a:r>
            <a:r>
              <a:rPr lang="en-US" sz="900" b="1">
                <a:solidFill>
                  <a:srgbClr val="282828"/>
                </a:solidFill>
                <a:latin typeface="Segoe UI" panose="020B0502040204020203" pitchFamily="34" charset="0"/>
                <a:cs typeface="Segoe UI" panose="020B0502040204020203" pitchFamily="34" charset="0"/>
              </a:rPr>
              <a:t>Vote</a:t>
            </a:r>
            <a:r>
              <a:rPr lang="en-US" sz="900">
                <a:solidFill>
                  <a:srgbClr val="282828"/>
                </a:solidFill>
                <a:latin typeface="Segoe UI" panose="020B0502040204020203" pitchFamily="34" charset="0"/>
                <a:cs typeface="Segoe UI" panose="020B0502040204020203" pitchFamily="34" charset="0"/>
              </a:rPr>
              <a:t>. You can always change your vote if needed.</a:t>
            </a:r>
          </a:p>
          <a:p>
            <a:pPr marL="524586" indent="-524586">
              <a:lnSpc>
                <a:spcPct val="110000"/>
              </a:lnSpc>
              <a:spcBef>
                <a:spcPts val="0"/>
              </a:spcBef>
              <a:spcAft>
                <a:spcPts val="1200"/>
              </a:spcAft>
              <a:buAutoNum type="arabicPeriod"/>
            </a:pPr>
            <a:r>
              <a:rPr lang="en-US" sz="900">
                <a:solidFill>
                  <a:srgbClr val="282828"/>
                </a:solidFill>
                <a:latin typeface="Segoe UI" panose="020B0502040204020203" pitchFamily="34" charset="0"/>
                <a:cs typeface="Segoe UI" panose="020B0502040204020203" pitchFamily="34" charset="0"/>
              </a:rPr>
              <a:t>Once posted, click </a:t>
            </a:r>
            <a:r>
              <a:rPr lang="en-US" sz="900" b="1">
                <a:solidFill>
                  <a:srgbClr val="282828"/>
                </a:solidFill>
                <a:latin typeface="Segoe UI" panose="020B0502040204020203" pitchFamily="34" charset="0"/>
                <a:cs typeface="Segoe UI" panose="020B0502040204020203" pitchFamily="34" charset="0"/>
              </a:rPr>
              <a:t>Go to results, Change vote or Reload. </a:t>
            </a:r>
            <a:endParaRPr lang="en-US" sz="900">
              <a:solidFill>
                <a:srgbClr val="282828"/>
              </a:solidFill>
              <a:latin typeface="Segoe UI" panose="020B0502040204020203"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23663914-21B2-5A4A-DD5B-D2D02846D01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29C2E4AE-6E54-9A5C-5C26-24A37114940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69B986AB-32D9-6A83-AD76-02D28A60308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44BEA97-20AF-5D26-2B66-A3D8EBBECCB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0108980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17F59-7305-D46A-F508-10699CD9D7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A57A43-A0D4-BD09-FF5D-B98409FE6C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6EC5DB-7FC0-40D5-0A29-FB4AD1A928B8}"/>
              </a:ext>
            </a:extLst>
          </p:cNvPr>
          <p:cNvSpPr>
            <a:spLocks noGrp="1"/>
          </p:cNvSpPr>
          <p:nvPr>
            <p:ph type="body" idx="1"/>
          </p:nvPr>
        </p:nvSpPr>
        <p:spPr/>
        <p:txBody>
          <a:bodyPr/>
          <a:lstStyle/>
          <a:p>
            <a:pPr>
              <a:buNone/>
            </a:pPr>
            <a:r>
              <a:rPr lang="en-US" dirty="0"/>
              <a:t>Generated by Copilot</a:t>
            </a:r>
            <a:br>
              <a:rPr lang="en-US" dirty="0"/>
            </a:br>
            <a:br>
              <a:rPr lang="en-US" dirty="0"/>
            </a:br>
            <a:r>
              <a:rPr lang="en-US" dirty="0"/>
              <a:t>Questions facilitate fast answers by allowing users to upvote quality responses and mark the best answer. Posts can be converted into questions, and community admins or original posters can designate the best answer to ensure clarity. </a:t>
            </a:r>
            <a:br>
              <a:rPr lang="en-US" dirty="0"/>
            </a:br>
            <a:r>
              <a:rPr lang="en-US" dirty="0"/>
              <a:t>______</a:t>
            </a:r>
          </a:p>
          <a:p>
            <a:pPr>
              <a:buNone/>
            </a:pPr>
            <a:br>
              <a:rPr lang="en-US" dirty="0"/>
            </a:br>
            <a:r>
              <a:rPr lang="en-US" sz="900" dirty="0">
                <a:solidFill>
                  <a:srgbClr val="282828"/>
                </a:solidFill>
                <a:latin typeface="Segoe UI" panose="020B0502040204020203" pitchFamily="34" charset="0"/>
                <a:cs typeface="Segoe UI" panose="020B0502040204020203" pitchFamily="34" charset="0"/>
              </a:rPr>
              <a:t>At the top of the community page, click </a:t>
            </a:r>
            <a:r>
              <a:rPr lang="en-US" sz="900" b="1" dirty="0">
                <a:solidFill>
                  <a:srgbClr val="282828"/>
                </a:solidFill>
                <a:latin typeface="Segoe UI" panose="020B0502040204020203" pitchFamily="34" charset="0"/>
                <a:cs typeface="Segoe UI" panose="020B0502040204020203" pitchFamily="34" charset="0"/>
              </a:rPr>
              <a:t>Question</a:t>
            </a:r>
            <a:r>
              <a:rPr lang="en-US" sz="900" dirty="0">
                <a:solidFill>
                  <a:srgbClr val="282828"/>
                </a:solidFill>
                <a:latin typeface="Segoe UI" panose="020B0502040204020203" pitchFamily="34" charset="0"/>
                <a:cs typeface="Segoe UI" panose="020B0502040204020203" pitchFamily="34" charset="0"/>
              </a:rPr>
              <a:t>.</a:t>
            </a:r>
            <a:endParaRPr lang="en-US" sz="900" b="1" dirty="0">
              <a:solidFill>
                <a:srgbClr val="282828"/>
              </a:solidFill>
              <a:latin typeface="Segoe UI" panose="020B0502040204020203" pitchFamily="34" charset="0"/>
              <a:cs typeface="Segoe UI" panose="020B0502040204020203" pitchFamily="34" charset="0"/>
            </a:endParaRPr>
          </a:p>
          <a:p>
            <a:pPr marL="524586" indent="-524586">
              <a:lnSpc>
                <a:spcPct val="110000"/>
              </a:lnSpc>
              <a:spcBef>
                <a:spcPts val="0"/>
              </a:spcBef>
              <a:spcAft>
                <a:spcPts val="1200"/>
              </a:spcAft>
              <a:buAutoNum type="arabicPeriod"/>
            </a:pPr>
            <a:r>
              <a:rPr lang="en-US" sz="900" dirty="0">
                <a:solidFill>
                  <a:srgbClr val="282828"/>
                </a:solidFill>
                <a:latin typeface="Segoe UI" panose="020B0502040204020203" pitchFamily="34" charset="0"/>
                <a:cs typeface="Segoe UI" panose="020B0502040204020203" pitchFamily="34" charset="0"/>
              </a:rPr>
              <a:t>Type your question.</a:t>
            </a:r>
          </a:p>
          <a:p>
            <a:pPr marL="524586" indent="-524586">
              <a:lnSpc>
                <a:spcPct val="110000"/>
              </a:lnSpc>
              <a:spcBef>
                <a:spcPts val="0"/>
              </a:spcBef>
              <a:spcAft>
                <a:spcPts val="1200"/>
              </a:spcAft>
              <a:buAutoNum type="arabicPeriod"/>
            </a:pPr>
            <a:r>
              <a:rPr lang="en-US" sz="900" dirty="0">
                <a:solidFill>
                  <a:srgbClr val="282828"/>
                </a:solidFill>
                <a:latin typeface="Segoe UI" panose="020B0502040204020203" pitchFamily="34" charset="0"/>
                <a:cs typeface="Segoe UI" panose="020B0502040204020203" pitchFamily="34" charset="0"/>
              </a:rPr>
              <a:t>Click </a:t>
            </a:r>
            <a:r>
              <a:rPr lang="en-US" sz="900" b="1" dirty="0">
                <a:solidFill>
                  <a:srgbClr val="282828"/>
                </a:solidFill>
                <a:latin typeface="Segoe UI" panose="020B0502040204020203" pitchFamily="34" charset="0"/>
                <a:cs typeface="Segoe UI" panose="020B0502040204020203" pitchFamily="34" charset="0"/>
              </a:rPr>
              <a:t>Post</a:t>
            </a:r>
            <a:r>
              <a:rPr lang="en-US" sz="900" dirty="0">
                <a:solidFill>
                  <a:srgbClr val="282828"/>
                </a:solidFill>
                <a:latin typeface="Segoe UI" panose="020B0502040204020203" pitchFamily="34" charset="0"/>
                <a:cs typeface="Segoe UI" panose="020B0502040204020203" pitchFamily="34" charset="0"/>
              </a:rPr>
              <a:t>.</a:t>
            </a:r>
            <a:endParaRPr lang="en-US" sz="900" b="1" dirty="0">
              <a:solidFill>
                <a:srgbClr val="282828"/>
              </a:solidFill>
              <a:latin typeface="Segoe UI" panose="020B0502040204020203" pitchFamily="34" charset="0"/>
              <a:cs typeface="Segoe UI" panose="020B0502040204020203" pitchFamily="34" charset="0"/>
            </a:endParaRPr>
          </a:p>
          <a:p>
            <a:pPr marL="524586" indent="-524586">
              <a:lnSpc>
                <a:spcPct val="110000"/>
              </a:lnSpc>
              <a:spcBef>
                <a:spcPts val="0"/>
              </a:spcBef>
              <a:spcAft>
                <a:spcPts val="1200"/>
              </a:spcAft>
              <a:buAutoNum type="arabicPeriod"/>
            </a:pPr>
            <a:r>
              <a:rPr lang="en-US" sz="900" dirty="0">
                <a:solidFill>
                  <a:srgbClr val="282828"/>
                </a:solidFill>
                <a:latin typeface="Segoe UI" panose="020B0502040204020203" pitchFamily="34" charset="0"/>
                <a:cs typeface="Segoe UI" panose="020B0502040204020203" pitchFamily="34" charset="0"/>
              </a:rPr>
              <a:t>Your colleagues can reply or @mention someone who may have the right answer. </a:t>
            </a:r>
          </a:p>
          <a:p>
            <a:pPr marL="524586" indent="-524586">
              <a:lnSpc>
                <a:spcPct val="110000"/>
              </a:lnSpc>
              <a:spcBef>
                <a:spcPts val="0"/>
              </a:spcBef>
              <a:spcAft>
                <a:spcPts val="1200"/>
              </a:spcAft>
              <a:buAutoNum type="arabicPeriod"/>
            </a:pPr>
            <a:r>
              <a:rPr lang="en-US" sz="900" dirty="0">
                <a:solidFill>
                  <a:srgbClr val="282828"/>
                </a:solidFill>
                <a:latin typeface="Segoe UI" panose="020B0502040204020203" pitchFamily="34" charset="0"/>
                <a:cs typeface="Segoe UI" panose="020B0502040204020203" pitchFamily="34" charset="0"/>
              </a:rPr>
              <a:t>Once you’ve received the correct answer, mark </a:t>
            </a:r>
            <a:r>
              <a:rPr lang="en-US" sz="900" b="1" dirty="0">
                <a:solidFill>
                  <a:srgbClr val="282828"/>
                </a:solidFill>
                <a:latin typeface="Segoe UI" panose="020B0502040204020203" pitchFamily="34" charset="0"/>
                <a:cs typeface="Segoe UI" panose="020B0502040204020203" pitchFamily="34" charset="0"/>
              </a:rPr>
              <a:t>Best Answer. </a:t>
            </a:r>
          </a:p>
          <a:p>
            <a:pPr marL="524586" indent="-524586">
              <a:lnSpc>
                <a:spcPct val="110000"/>
              </a:lnSpc>
              <a:spcBef>
                <a:spcPts val="0"/>
              </a:spcBef>
              <a:spcAft>
                <a:spcPts val="1200"/>
              </a:spcAft>
              <a:buAutoNum type="arabicPeriod"/>
            </a:pPr>
            <a:endParaRPr lang="en-US" sz="900" b="1" dirty="0">
              <a:solidFill>
                <a:srgbClr val="282828"/>
              </a:solidFill>
              <a:latin typeface="Segoe UI" panose="020B0502040204020203"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5E59BD33-1447-532B-9671-E3D20686645E}"/>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86EF9445-FD0C-6DBB-1B27-EAD8CACA4057}"/>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C0905FE3-C9A0-F86F-B87C-D0F9CF32AA0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26B7CF2-FDFE-27B0-3E9D-90233B39C9B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42264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F0F38C-DBED-F4CF-81F9-682FE8D7DE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1D8A67-B898-64F2-4E0B-B76806DD07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67773-A254-634D-ABC6-3ABA5089620E}"/>
              </a:ext>
            </a:extLst>
          </p:cNvPr>
          <p:cNvSpPr>
            <a:spLocks noGrp="1"/>
          </p:cNvSpPr>
          <p:nvPr>
            <p:ph type="body" idx="1"/>
          </p:nvPr>
        </p:nvSpPr>
        <p:spPr/>
        <p:txBody>
          <a:bodyPr/>
          <a:lstStyle/>
          <a:p>
            <a:pPr>
              <a:buNone/>
            </a:pPr>
            <a:r>
              <a:rPr lang="en-US"/>
              <a:t>Generated by Copilot</a:t>
            </a:r>
            <a:br>
              <a:rPr lang="en-US"/>
            </a:br>
            <a:br>
              <a:rPr lang="en-US"/>
            </a:br>
            <a:r>
              <a:rPr lang="en-US"/>
              <a:t>Communities are central to connecting people based on shared interests, roles, and experiences. They empower the organization to effectively reach and engage employees by fostering meaningful conversations and collaboration.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A0B6A7FD-D873-99E2-D628-4AA39FBFBDBB}"/>
              </a:ext>
            </a:extLst>
          </p:cNvPr>
          <p:cNvSpPr>
            <a:spLocks noGrp="1"/>
          </p:cNvSpPr>
          <p:nvPr>
            <p:ph type="sldNum" sz="quarter" idx="5"/>
          </p:nvPr>
        </p:nvSpPr>
        <p:spPr/>
        <p:txBody>
          <a:bodyPr/>
          <a:lstStyle/>
          <a:p>
            <a:fld id="{A487A696-EDBD-4BA9-9A47-364EC4F8ACD3}" type="slidenum">
              <a:rPr lang="en-US" smtClean="0"/>
              <a:t>3</a:t>
            </a:fld>
            <a:endParaRPr lang="en-US"/>
          </a:p>
        </p:txBody>
      </p:sp>
    </p:spTree>
    <p:extLst>
      <p:ext uri="{BB962C8B-B14F-4D97-AF65-F5344CB8AC3E}">
        <p14:creationId xmlns:p14="http://schemas.microsoft.com/office/powerpoint/2010/main" val="1105621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FC5F97-1162-689F-F680-DF3D8C3682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2A57A4-16CC-4F2E-C431-3C1637754B1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61156B-42EE-34CA-FA9D-B20662F58908}"/>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4223D8A7-41A0-6999-9021-09E455B2DA61}"/>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EEF7C279-FB86-0DE4-4055-6538F508F6C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25D6ABF-8F44-F198-1E56-E53DE5A7E0B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D842BE66-838E-51F4-5829-10EF5D0CCE1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035892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D7D6B9-4BC5-AB38-922A-1C85CBFE4B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3286C1-78AB-C44D-EE6E-B0B130003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97F53C-9B36-E87E-4F43-46E2160DB9BD}"/>
              </a:ext>
            </a:extLst>
          </p:cNvPr>
          <p:cNvSpPr>
            <a:spLocks noGrp="1"/>
          </p:cNvSpPr>
          <p:nvPr>
            <p:ph type="body" idx="1"/>
          </p:nvPr>
        </p:nvSpPr>
        <p:spPr/>
        <p:txBody>
          <a:bodyPr/>
          <a:lstStyle/>
          <a:p>
            <a:pPr algn="l"/>
            <a:endParaRPr lang="en-US"/>
          </a:p>
        </p:txBody>
      </p:sp>
      <p:sp>
        <p:nvSpPr>
          <p:cNvPr id="4" name="Header Placeholder 3">
            <a:extLst>
              <a:ext uri="{FF2B5EF4-FFF2-40B4-BE49-F238E27FC236}">
                <a16:creationId xmlns:a16="http://schemas.microsoft.com/office/drawing/2014/main" id="{82A702B0-D5AE-D6B3-589B-F2392E93C8E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2E4D14D-8C64-E72A-82FB-01A4C1A5ED5C}"/>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A3109188-04D5-A916-1563-798F51377F8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F4FF0B3-4009-5D63-7E24-55AC60DB6BC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594317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79DC44-2473-3284-5E97-66ED7B4AE9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22B8A7-91CF-4004-6813-07BAAE3A9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A00CBE-A9AF-656E-C4AE-6F97E6ACE23C}"/>
              </a:ext>
            </a:extLst>
          </p:cNvPr>
          <p:cNvSpPr>
            <a:spLocks noGrp="1"/>
          </p:cNvSpPr>
          <p:nvPr>
            <p:ph type="body" idx="1"/>
          </p:nvPr>
        </p:nvSpPr>
        <p:spPr/>
        <p:txBody>
          <a:bodyPr/>
          <a:lstStyle/>
          <a:p>
            <a:pPr>
              <a:buNone/>
            </a:pPr>
            <a:r>
              <a:rPr lang="en-US"/>
              <a:t>Generated by Copilot</a:t>
            </a:r>
            <a:br>
              <a:rPr lang="en-US"/>
            </a:br>
            <a:br>
              <a:rPr lang="en-US"/>
            </a:br>
            <a:r>
              <a:rPr lang="en-US"/>
              <a:t>This slide compares Teams, Engage, and Outlook, outlining when to use each based on conversation mode, collaboration nature, and group size. Teams is for focused teamwork, Engage for leadership and community communication, and Outlook for targeted, direct messaging. </a:t>
            </a:r>
            <a:br>
              <a:rPr lang="en-US"/>
            </a:br>
            <a:r>
              <a:rPr lang="en-US"/>
              <a:t>______</a:t>
            </a:r>
          </a:p>
          <a:p>
            <a:pPr>
              <a:buNone/>
            </a:pPr>
            <a:br>
              <a:rPr lang="en-US"/>
            </a:br>
            <a:endParaRPr lang="en-US"/>
          </a:p>
        </p:txBody>
      </p:sp>
      <p:sp>
        <p:nvSpPr>
          <p:cNvPr id="4" name="Header Placeholder 3">
            <a:extLst>
              <a:ext uri="{FF2B5EF4-FFF2-40B4-BE49-F238E27FC236}">
                <a16:creationId xmlns:a16="http://schemas.microsoft.com/office/drawing/2014/main" id="{D32CB013-DDF5-CF04-6DD8-765EEB71FFA8}"/>
              </a:ext>
            </a:extLst>
          </p:cNvPr>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2716B6C-C50D-375A-D0FC-16565F92CCE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7D1520E-DC2D-766D-2175-36738B59E8F4}"/>
              </a:ext>
            </a:extLst>
          </p:cNvPr>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D18B56EA-E28F-4F92-9F16-7A6F2501B303}"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F2AD68A-DA2A-E00E-6178-A8CF94436D04}"/>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8695554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BA386-925D-8DF7-0FBB-0C6625FA2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393BD-2479-9E6A-A05A-C580FD3A59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6AF97-E7A0-2E13-34D5-75BEE46360D5}"/>
              </a:ext>
            </a:extLst>
          </p:cNvPr>
          <p:cNvSpPr>
            <a:spLocks noGrp="1"/>
          </p:cNvSpPr>
          <p:nvPr>
            <p:ph type="body" idx="1"/>
          </p:nvPr>
        </p:nvSpPr>
        <p:spPr/>
        <p:txBody>
          <a:bodyPr/>
          <a:lstStyle/>
          <a:p>
            <a:pPr>
              <a:buNone/>
            </a:pPr>
            <a:r>
              <a:rPr lang="en-US"/>
              <a:t>Generated by Copilot</a:t>
            </a:r>
            <a:br>
              <a:rPr lang="en-US"/>
            </a:br>
            <a:br>
              <a:rPr lang="en-US"/>
            </a:br>
            <a:r>
              <a:rPr lang="en-US"/>
              <a:t>Getting started with Engage is simple: access it through Microsoft Teams and download the Teams app if needed. This ensures employees can easily join and participate in the new engagement platform.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D832D9A7-B88C-B68F-5023-909CEF3D3608}"/>
              </a:ext>
            </a:extLst>
          </p:cNvPr>
          <p:cNvSpPr>
            <a:spLocks noGrp="1"/>
          </p:cNvSpPr>
          <p:nvPr>
            <p:ph type="sldNum" sz="quarter" idx="5"/>
          </p:nvPr>
        </p:nvSpPr>
        <p:spPr/>
        <p:txBody>
          <a:bodyPr/>
          <a:lstStyle/>
          <a:p>
            <a:fld id="{A487A696-EDBD-4BA9-9A47-364EC4F8ACD3}" type="slidenum">
              <a:rPr lang="en-US" smtClean="0"/>
              <a:t>33</a:t>
            </a:fld>
            <a:endParaRPr lang="en-US"/>
          </a:p>
        </p:txBody>
      </p:sp>
    </p:spTree>
    <p:extLst>
      <p:ext uri="{BB962C8B-B14F-4D97-AF65-F5344CB8AC3E}">
        <p14:creationId xmlns:p14="http://schemas.microsoft.com/office/powerpoint/2010/main" val="3665426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68DB1-6006-A5AD-B008-6F3328722D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98560-A3D6-0F60-4D65-20F70CD732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0CBA58-5F6B-00DB-4488-2BB1A8071972}"/>
              </a:ext>
            </a:extLst>
          </p:cNvPr>
          <p:cNvSpPr>
            <a:spLocks noGrp="1"/>
          </p:cNvSpPr>
          <p:nvPr>
            <p:ph type="body" idx="1"/>
          </p:nvPr>
        </p:nvSpPr>
        <p:spPr/>
        <p:txBody>
          <a:bodyPr/>
          <a:lstStyle/>
          <a:p>
            <a:endParaRPr lang="en-US"/>
          </a:p>
        </p:txBody>
      </p:sp>
      <p:sp>
        <p:nvSpPr>
          <p:cNvPr id="4" name="Header Placeholder 3">
            <a:extLst>
              <a:ext uri="{FF2B5EF4-FFF2-40B4-BE49-F238E27FC236}">
                <a16:creationId xmlns:a16="http://schemas.microsoft.com/office/drawing/2014/main" id="{FFE48B6F-D1BA-CA5F-D9D5-DC38EE458158}"/>
              </a:ext>
            </a:extLst>
          </p:cNvPr>
          <p:cNvSpPr>
            <a:spLocks noGrp="1"/>
          </p:cNvSpPr>
          <p:nvPr>
            <p:ph type="hdr" sz="quarter"/>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F6E8982E-38DB-E74F-FE94-BCDA7D07185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91B7114-D9DA-B6CE-F363-5297DBC1EA90}"/>
              </a:ext>
            </a:extLst>
          </p:cNvPr>
          <p:cNvSpPr>
            <a:spLocks noGrp="1"/>
          </p:cNvSpPr>
          <p:nvPr>
            <p:ph type="dt" idx="1"/>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12/11/2025 9:17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6D7BC2D-979D-A729-8769-71459F913315}"/>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7520875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388F1F-0EB8-DC11-81C0-16EC7833FB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5CA08A-9A52-904C-5B26-2C556C1648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9B8E6D-CB67-BADD-DADA-BFDEFDA985B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B401BA-2585-AF4A-9F03-E608A70E69C7}"/>
              </a:ext>
            </a:extLst>
          </p:cNvPr>
          <p:cNvSpPr>
            <a:spLocks noGrp="1"/>
          </p:cNvSpPr>
          <p:nvPr>
            <p:ph type="sldNum" sz="quarter" idx="5"/>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EFEB049-2158-40ED-BAB8-2D1B4048C9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93622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8463F-410A-6316-C702-0B095DADDF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795797-0A0E-C01B-AFC7-F044ABBE81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47F147-BC51-17BE-B6A1-CD173F145D05}"/>
              </a:ext>
            </a:extLst>
          </p:cNvPr>
          <p:cNvSpPr>
            <a:spLocks noGrp="1"/>
          </p:cNvSpPr>
          <p:nvPr>
            <p:ph type="body" idx="1"/>
          </p:nvPr>
        </p:nvSpPr>
        <p:spPr/>
        <p:txBody>
          <a:bodyPr/>
          <a:lstStyle/>
          <a:p>
            <a:pPr>
              <a:buNone/>
            </a:pPr>
            <a:r>
              <a:rPr lang="en-US"/>
              <a:t>Generated by Copilot</a:t>
            </a:r>
            <a:br>
              <a:rPr lang="en-US"/>
            </a:br>
            <a:br>
              <a:rPr lang="en-US"/>
            </a:br>
            <a:r>
              <a:rPr lang="en-US"/>
              <a:t>A closing slide to thank the audience, signaling the end of the presentation and inviting any final questions or discussions.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9763318B-653D-6324-106B-489A56ED0FF0}"/>
              </a:ext>
            </a:extLst>
          </p:cNvPr>
          <p:cNvSpPr>
            <a:spLocks noGrp="1"/>
          </p:cNvSpPr>
          <p:nvPr>
            <p:ph type="sldNum" sz="quarter" idx="5"/>
          </p:nvPr>
        </p:nvSpPr>
        <p:spPr/>
        <p:txBody>
          <a:bodyPr/>
          <a:lstStyle/>
          <a:p>
            <a:fld id="{A487A696-EDBD-4BA9-9A47-364EC4F8ACD3}" type="slidenum">
              <a:rPr lang="en-US" smtClean="0"/>
              <a:t>36</a:t>
            </a:fld>
            <a:endParaRPr lang="en-US"/>
          </a:p>
        </p:txBody>
      </p:sp>
    </p:spTree>
    <p:extLst>
      <p:ext uri="{BB962C8B-B14F-4D97-AF65-F5344CB8AC3E}">
        <p14:creationId xmlns:p14="http://schemas.microsoft.com/office/powerpoint/2010/main" val="4272716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F37617-840C-9167-401A-623F4E75F0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025E6F-17B3-B716-352C-7B5759E588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5536CE-427A-86CE-18BB-FC76DD27C538}"/>
              </a:ext>
            </a:extLst>
          </p:cNvPr>
          <p:cNvSpPr>
            <a:spLocks noGrp="1"/>
          </p:cNvSpPr>
          <p:nvPr>
            <p:ph type="body" idx="1"/>
          </p:nvPr>
        </p:nvSpPr>
        <p:spPr/>
        <p:txBody>
          <a:bodyPr/>
          <a:lstStyle/>
          <a:p>
            <a:pPr>
              <a:buNone/>
            </a:pPr>
            <a:r>
              <a:rPr lang="en-US" dirty="0"/>
              <a:t>Generated by Copilot</a:t>
            </a:r>
            <a:br>
              <a:rPr lang="en-US" dirty="0"/>
            </a:br>
            <a:br>
              <a:rPr lang="en-US" dirty="0"/>
            </a:br>
            <a:r>
              <a:rPr lang="en-US" dirty="0"/>
              <a:t>Introducing Viva Engage, which enables posting updates to communities or personal storylines, viewing conversations from followed communities and people, and engaging directly with leaders and networks. It’s a tool designed to enhance communication and connection within Danone. </a:t>
            </a:r>
            <a:br>
              <a:rPr lang="en-US" dirty="0"/>
            </a:br>
            <a:r>
              <a:rPr lang="en-US" dirty="0"/>
              <a:t>______</a:t>
            </a:r>
          </a:p>
          <a:p>
            <a:pPr>
              <a:buNone/>
            </a:pPr>
            <a:br>
              <a:rPr lang="en-US" dirty="0"/>
            </a:br>
            <a:r>
              <a:rPr lang="en-US" b="1" i="0" dirty="0">
                <a:solidFill>
                  <a:srgbClr val="333333"/>
                </a:solidFill>
                <a:effectLst/>
                <a:latin typeface="SegoeUI"/>
              </a:rPr>
              <a:t>Microsoft Viva Engage</a:t>
            </a:r>
            <a:r>
              <a:rPr lang="en-US" b="0" i="0" dirty="0">
                <a:solidFill>
                  <a:srgbClr val="333333"/>
                </a:solidFill>
                <a:effectLst/>
                <a:latin typeface="SegoeUI"/>
              </a:rPr>
              <a:t> is the </a:t>
            </a:r>
            <a:r>
              <a:rPr lang="en-US" b="0" i="1" dirty="0">
                <a:solidFill>
                  <a:srgbClr val="333333"/>
                </a:solidFill>
                <a:effectLst/>
                <a:latin typeface="SegoeUI"/>
              </a:rPr>
              <a:t>Communities</a:t>
            </a:r>
            <a:r>
              <a:rPr lang="en-US" b="0" i="0" dirty="0">
                <a:solidFill>
                  <a:srgbClr val="333333"/>
                </a:solidFill>
                <a:effectLst/>
                <a:latin typeface="SegoeUI"/>
              </a:rPr>
              <a:t> app for Microsoft Teams which brings new capabilities to connect people, find and share knowledge, express yourself, and find belonging at work.  </a:t>
            </a:r>
            <a:endParaRPr lang="en-US" dirty="0"/>
          </a:p>
        </p:txBody>
      </p:sp>
      <p:sp>
        <p:nvSpPr>
          <p:cNvPr id="4" name="Header Placeholder 3">
            <a:extLst>
              <a:ext uri="{FF2B5EF4-FFF2-40B4-BE49-F238E27FC236}">
                <a16:creationId xmlns:a16="http://schemas.microsoft.com/office/drawing/2014/main" id="{42C460EF-B44B-357C-1EDF-3D3E414E7AB3}"/>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01A31FA-44E1-AB6A-6D39-A5C56F63B07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8200A86-8A73-E137-3A13-34D0F9D1E5FB}"/>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12/11/2025 9:16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5CE8B4F3-1336-4BB2-D2E7-1A0C280CEB67}"/>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099875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F0F869-FCA9-2F13-423D-CA6EECF26F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BE5B2-3943-F798-8905-C55DE0F016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F735C8-E6E9-BBAA-CD22-D06912D2A3E9}"/>
              </a:ext>
            </a:extLst>
          </p:cNvPr>
          <p:cNvSpPr>
            <a:spLocks noGrp="1"/>
          </p:cNvSpPr>
          <p:nvPr>
            <p:ph type="body" idx="1"/>
          </p:nvPr>
        </p:nvSpPr>
        <p:spPr/>
        <p:txBody>
          <a:bodyPr/>
          <a:lstStyle/>
          <a:p>
            <a:pPr>
              <a:buNone/>
            </a:pPr>
            <a:r>
              <a:rPr lang="en-US"/>
              <a:t>Generated by Copilot</a:t>
            </a:r>
            <a:br>
              <a:rPr lang="en-US"/>
            </a:br>
            <a:br>
              <a:rPr lang="en-US"/>
            </a:br>
            <a:r>
              <a:rPr lang="en-US"/>
              <a:t>The Home Feed acts as the main entry point to Engage, providing a personalized stream of content tailored to each user. The screenshot illustrates the user interface where employees can access relevant updates and conversations.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E1DF7FD3-8144-4746-702F-C9122ECE1F9A}"/>
              </a:ext>
            </a:extLst>
          </p:cNvPr>
          <p:cNvSpPr>
            <a:spLocks noGrp="1"/>
          </p:cNvSpPr>
          <p:nvPr>
            <p:ph type="sldNum" sz="quarter" idx="5"/>
          </p:nvPr>
        </p:nvSpPr>
        <p:spPr/>
        <p:txBody>
          <a:bodyPr/>
          <a:lstStyle/>
          <a:p>
            <a:fld id="{A487A696-EDBD-4BA9-9A47-364EC4F8ACD3}" type="slidenum">
              <a:rPr lang="en-US" smtClean="0"/>
              <a:t>5</a:t>
            </a:fld>
            <a:endParaRPr lang="en-US"/>
          </a:p>
        </p:txBody>
      </p:sp>
    </p:spTree>
    <p:extLst>
      <p:ext uri="{BB962C8B-B14F-4D97-AF65-F5344CB8AC3E}">
        <p14:creationId xmlns:p14="http://schemas.microsoft.com/office/powerpoint/2010/main" val="21934631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7B503-871A-0C28-F7CD-8DAA82609C0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812784-7E29-40CD-215B-341B06728B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FDA79F-C866-6675-C5CA-DE41621D8CC4}"/>
              </a:ext>
            </a:extLst>
          </p:cNvPr>
          <p:cNvSpPr>
            <a:spLocks noGrp="1"/>
          </p:cNvSpPr>
          <p:nvPr>
            <p:ph type="body" idx="1"/>
          </p:nvPr>
        </p:nvSpPr>
        <p:spPr/>
        <p:txBody>
          <a:bodyPr/>
          <a:lstStyle/>
          <a:p>
            <a:pPr>
              <a:buNone/>
            </a:pPr>
            <a:r>
              <a:rPr lang="en-US"/>
              <a:t>Generated by Copilot</a:t>
            </a:r>
            <a:br>
              <a:rPr lang="en-US"/>
            </a:br>
            <a:br>
              <a:rPr lang="en-US"/>
            </a:br>
            <a:r>
              <a:rPr lang="en-US"/>
              <a:t>The Home Feed personalizes content based on factors like community membership, user relationships, recent interactions, and engagement likelihood. It also features announcements and allows muting of less relevant content, ensuring users see what matters most to them.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98A49371-CA9A-851F-7F8C-2CEB3B7DC8B7}"/>
              </a:ext>
            </a:extLst>
          </p:cNvPr>
          <p:cNvSpPr>
            <a:spLocks noGrp="1"/>
          </p:cNvSpPr>
          <p:nvPr>
            <p:ph type="sldNum" sz="quarter" idx="5"/>
          </p:nvPr>
        </p:nvSpPr>
        <p:spPr/>
        <p:txBody>
          <a:bodyPr/>
          <a:lstStyle/>
          <a:p>
            <a:fld id="{A487A696-EDBD-4BA9-9A47-364EC4F8ACD3}" type="slidenum">
              <a:rPr lang="en-US" smtClean="0"/>
              <a:t>6</a:t>
            </a:fld>
            <a:endParaRPr lang="en-US"/>
          </a:p>
        </p:txBody>
      </p:sp>
    </p:spTree>
    <p:extLst>
      <p:ext uri="{BB962C8B-B14F-4D97-AF65-F5344CB8AC3E}">
        <p14:creationId xmlns:p14="http://schemas.microsoft.com/office/powerpoint/2010/main" val="1880393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21E1F-914D-258E-8357-115D455D4B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D8051-87C8-7385-0CBE-C1619D52C0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335D28-9EF8-9760-9145-CE6303F886A1}"/>
              </a:ext>
            </a:extLst>
          </p:cNvPr>
          <p:cNvSpPr>
            <a:spLocks noGrp="1"/>
          </p:cNvSpPr>
          <p:nvPr>
            <p:ph type="body" idx="1"/>
          </p:nvPr>
        </p:nvSpPr>
        <p:spPr/>
        <p:txBody>
          <a:bodyPr/>
          <a:lstStyle/>
          <a:p>
            <a:pPr>
              <a:buNone/>
            </a:pPr>
            <a:r>
              <a:rPr lang="en-US"/>
              <a:t>Generated by Copilot</a:t>
            </a:r>
            <a:br>
              <a:rPr lang="en-US"/>
            </a:br>
            <a:br>
              <a:rPr lang="en-US"/>
            </a:br>
            <a:r>
              <a:rPr lang="en-US"/>
              <a:t>The power of the Home Feed lies in its ability to suggest relevant content, communities, and people, enhancing user engagement. Communicators can also push important announcements and featured conversations directly into the feed to maximize visibility. </a:t>
            </a:r>
            <a:br>
              <a:rPr lang="en-US"/>
            </a:br>
            <a:r>
              <a:rPr lang="en-US"/>
              <a:t>______</a:t>
            </a:r>
          </a:p>
          <a:p>
            <a:pPr>
              <a:buNone/>
            </a:pPr>
            <a:br>
              <a:rPr lang="en-US"/>
            </a:br>
            <a:endParaRPr lang="en-CA"/>
          </a:p>
        </p:txBody>
      </p:sp>
      <p:sp>
        <p:nvSpPr>
          <p:cNvPr id="4" name="Slide Number Placeholder 3">
            <a:extLst>
              <a:ext uri="{FF2B5EF4-FFF2-40B4-BE49-F238E27FC236}">
                <a16:creationId xmlns:a16="http://schemas.microsoft.com/office/drawing/2014/main" id="{A3787985-6AD4-B6DD-4286-3EF023890B4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3CF69-551E-374D-B810-FAACCCDF7BF9}" type="slidenum">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Tree>
    <p:extLst>
      <p:ext uri="{BB962C8B-B14F-4D97-AF65-F5344CB8AC3E}">
        <p14:creationId xmlns:p14="http://schemas.microsoft.com/office/powerpoint/2010/main" val="21658992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85CD6-08E9-4B12-40C2-97E7284AF1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B8F0F8-AF3B-26CA-D8B2-041C6A5F8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320D01-4601-FFE4-2DDD-A99888D4452C}"/>
              </a:ext>
            </a:extLst>
          </p:cNvPr>
          <p:cNvSpPr>
            <a:spLocks noGrp="1"/>
          </p:cNvSpPr>
          <p:nvPr>
            <p:ph type="body" idx="1"/>
          </p:nvPr>
        </p:nvSpPr>
        <p:spPr/>
        <p:txBody>
          <a:bodyPr/>
          <a:lstStyle/>
          <a:p>
            <a:pPr>
              <a:buNone/>
            </a:pPr>
            <a:r>
              <a:rPr lang="en-US"/>
              <a:t>Generated by Copilot</a:t>
            </a:r>
            <a:br>
              <a:rPr lang="en-US">
                <a:cs typeface="+mn-lt"/>
              </a:rPr>
            </a:br>
            <a:br>
              <a:rPr lang="en-US">
                <a:cs typeface="+mn-lt"/>
              </a:rPr>
            </a:br>
            <a:r>
              <a:rPr lang="en-US"/>
              <a:t>Active participation in communities is encouraged through sharing ideas, posting messages, and asking questions. Engaged community admins significantly increase member activity, highlighting the importance of leadership in fostering vibrant communities. </a:t>
            </a:r>
            <a:br>
              <a:rPr lang="en-US">
                <a:cs typeface="+mn-lt"/>
              </a:rPr>
            </a:br>
            <a:r>
              <a:rPr lang="en-US"/>
              <a:t>______</a:t>
            </a:r>
          </a:p>
          <a:p>
            <a:pPr marL="0" indent="0">
              <a:buFont typeface="Arial" panose="020B0604020202020204" pitchFamily="34" charset="0"/>
              <a:buNone/>
            </a:pPr>
            <a:endParaRPr lang="en-US"/>
          </a:p>
        </p:txBody>
      </p:sp>
      <p:sp>
        <p:nvSpPr>
          <p:cNvPr id="4" name="Slide Number Placeholder 3">
            <a:extLst>
              <a:ext uri="{FF2B5EF4-FFF2-40B4-BE49-F238E27FC236}">
                <a16:creationId xmlns:a16="http://schemas.microsoft.com/office/drawing/2014/main" id="{D9773EB7-208F-21D7-6747-4535233E3C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05AA8D-61A2-40CE-9E0D-4F54A95B4E55}" type="slidenum">
              <a:rPr kumimoji="0" lang="en-US" sz="23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23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4666514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C20BE-7E65-3A1C-131E-EB12426543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DB80D4-80EA-D3D4-9796-2ED1874AE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65E73A-1B48-2B7D-7473-971BD0250065}"/>
              </a:ext>
            </a:extLst>
          </p:cNvPr>
          <p:cNvSpPr>
            <a:spLocks noGrp="1"/>
          </p:cNvSpPr>
          <p:nvPr>
            <p:ph type="body" idx="1"/>
          </p:nvPr>
        </p:nvSpPr>
        <p:spPr/>
        <p:txBody>
          <a:bodyPr/>
          <a:lstStyle/>
          <a:p>
            <a:pPr>
              <a:buNone/>
            </a:pPr>
            <a:r>
              <a:rPr lang="en-US"/>
              <a:t>Generated by Copilot</a:t>
            </a:r>
            <a:br>
              <a:rPr lang="en-US"/>
            </a:br>
            <a:br>
              <a:rPr lang="en-US"/>
            </a:br>
            <a:r>
              <a:rPr lang="en-US"/>
              <a:t>Notifications are categorized to help users prioritize. The Inbox delivers action-required, time-sensitive messages like mentions and private messages, while the Bell provides awareness updates such as reactions and completed actions that don’t require immediate attention. </a:t>
            </a:r>
            <a:br>
              <a:rPr lang="en-US"/>
            </a:br>
            <a:r>
              <a:rPr lang="en-US"/>
              <a:t>______</a:t>
            </a:r>
          </a:p>
          <a:p>
            <a:pPr>
              <a:buNone/>
            </a:pPr>
            <a:br>
              <a:rPr lang="en-US"/>
            </a:br>
            <a:endParaRPr lang="en-US"/>
          </a:p>
        </p:txBody>
      </p:sp>
      <p:sp>
        <p:nvSpPr>
          <p:cNvPr id="4" name="Slide Number Placeholder 3">
            <a:extLst>
              <a:ext uri="{FF2B5EF4-FFF2-40B4-BE49-F238E27FC236}">
                <a16:creationId xmlns:a16="http://schemas.microsoft.com/office/drawing/2014/main" id="{3B30139D-D2F2-360C-6F98-C1B461EC125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3CF69-551E-374D-B810-FAACCCDF7BF9}" type="slidenum">
              <a:rPr kumimoji="0" lang="en-US" sz="1200" b="0" i="0" u="none" strike="noStrike" kern="1200" cap="none" spc="0" normalizeH="0" baseline="0" noProof="0" smtClean="0">
                <a:ln>
                  <a:noFill/>
                </a:ln>
                <a:solidFill>
                  <a:prstClr val="black"/>
                </a:solidFill>
                <a:effectLst/>
                <a:uLnTx/>
                <a:uFillTx/>
                <a:latin typeface="Segoe UI Regular"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Segoe UI Regular" charset="0"/>
              <a:ea typeface="+mn-ea"/>
              <a:cs typeface="+mn-cs"/>
            </a:endParaRPr>
          </a:p>
        </p:txBody>
      </p:sp>
    </p:spTree>
    <p:extLst>
      <p:ext uri="{BB962C8B-B14F-4D97-AF65-F5344CB8AC3E}">
        <p14:creationId xmlns:p14="http://schemas.microsoft.com/office/powerpoint/2010/main" val="42759385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6.jpeg"/><Relationship Id="rId4" Type="http://schemas.openxmlformats.org/officeDocument/2006/relationships/image" Target="../media/image4.sv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Master" Target="../slideMasters/slideMaster1.xml"/><Relationship Id="rId4" Type="http://schemas.openxmlformats.org/officeDocument/2006/relationships/image" Target="../media/image32.jpe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Master" Target="../slideMasters/slideMaster1.xml"/><Relationship Id="rId5" Type="http://schemas.openxmlformats.org/officeDocument/2006/relationships/image" Target="../media/image36.jpeg"/><Relationship Id="rId4" Type="http://schemas.openxmlformats.org/officeDocument/2006/relationships/image" Target="../media/image35.jpe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4" Type="http://schemas.openxmlformats.org/officeDocument/2006/relationships/image" Target="../media/image20.jpe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Master" Target="../slideMasters/slideMaster1.xml"/><Relationship Id="rId6" Type="http://schemas.openxmlformats.org/officeDocument/2006/relationships/image" Target="../media/image37.jpeg"/><Relationship Id="rId5" Type="http://schemas.openxmlformats.org/officeDocument/2006/relationships/image" Target="../media/image27.jpeg"/><Relationship Id="rId4" Type="http://schemas.openxmlformats.org/officeDocument/2006/relationships/image" Target="../media/image20.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10.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6.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with photo 1">
    <p:spTree>
      <p:nvGrpSpPr>
        <p:cNvPr id="1" name=""/>
        <p:cNvGrpSpPr/>
        <p:nvPr/>
      </p:nvGrpSpPr>
      <p:grpSpPr>
        <a:xfrm>
          <a:off x="0" y="0"/>
          <a:ext cx="0" cy="0"/>
          <a:chOff x="0" y="0"/>
          <a:chExt cx="0" cy="0"/>
        </a:xfrm>
      </p:grpSpPr>
      <p:pic>
        <p:nvPicPr>
          <p:cNvPr id="3" name="Picture 2" descr="A white and blue gradient&#10;&#10;AI-generated content may be incorrect.">
            <a:extLst>
              <a:ext uri="{FF2B5EF4-FFF2-40B4-BE49-F238E27FC236}">
                <a16:creationId xmlns:a16="http://schemas.microsoft.com/office/drawing/2014/main" id="{46FA837C-F68D-287B-B09C-1B9567D82071}"/>
              </a:ext>
            </a:extLst>
          </p:cNvPr>
          <p:cNvPicPr>
            <a:picLocks noChangeAspect="1"/>
          </p:cNvPicPr>
          <p:nvPr userDrawn="1"/>
        </p:nvPicPr>
        <p:blipFill rotWithShape="1">
          <a:blip r:embed="rId2"/>
          <a:srcRect t="21864" b="21864"/>
          <a:stretch>
            <a:fillRect/>
          </a:stretch>
        </p:blipFill>
        <p:spPr>
          <a:xfrm>
            <a:off x="1" y="0"/>
            <a:ext cx="12191998" cy="6858000"/>
          </a:xfrm>
          <a:prstGeom prst="rect">
            <a:avLst/>
          </a:prstGeom>
        </p:spPr>
      </p:pic>
      <p:pic>
        <p:nvPicPr>
          <p:cNvPr id="8" name="Picture 7" descr="A blue and green swirly design&#10;&#10;AI-generated content may be incorrect.">
            <a:extLst>
              <a:ext uri="{FF2B5EF4-FFF2-40B4-BE49-F238E27FC236}">
                <a16:creationId xmlns:a16="http://schemas.microsoft.com/office/drawing/2014/main" id="{794A3895-D6DF-C447-CC5A-9856D5950458}"/>
              </a:ext>
            </a:extLst>
          </p:cNvPr>
          <p:cNvPicPr>
            <a:picLocks noChangeAspect="1"/>
          </p:cNvPicPr>
          <p:nvPr userDrawn="1"/>
        </p:nvPicPr>
        <p:blipFill>
          <a:blip r:embed="rId3">
            <a:alphaModFix amt="50000"/>
            <a:extLst>
              <a:ext uri="{BEBA8EAE-BF5A-486C-A8C5-ECC9F3942E4B}">
                <a14:imgProps xmlns:a14="http://schemas.microsoft.com/office/drawing/2010/main">
                  <a14:imgLayer r:embed="rId4">
                    <a14:imgEffect>
                      <a14:artisticBlur radius="50"/>
                    </a14:imgEffect>
                  </a14:imgLayer>
                </a14:imgProps>
              </a:ext>
            </a:extLst>
          </a:blip>
          <a:srcRect r="14850" b="56071"/>
          <a:stretch>
            <a:fillRect/>
          </a:stretch>
        </p:blipFill>
        <p:spPr>
          <a:xfrm>
            <a:off x="3562349" y="2405936"/>
            <a:ext cx="8629651" cy="4452065"/>
          </a:xfrm>
          <a:custGeom>
            <a:avLst/>
            <a:gdLst>
              <a:gd name="connsiteX0" fmla="*/ 0 w 8629651"/>
              <a:gd name="connsiteY0" fmla="*/ 0 h 4452065"/>
              <a:gd name="connsiteX1" fmla="*/ 8629651 w 8629651"/>
              <a:gd name="connsiteY1" fmla="*/ 0 h 4452065"/>
              <a:gd name="connsiteX2" fmla="*/ 8629651 w 8629651"/>
              <a:gd name="connsiteY2" fmla="*/ 4452065 h 4452065"/>
              <a:gd name="connsiteX3" fmla="*/ 0 w 8629651"/>
              <a:gd name="connsiteY3" fmla="*/ 4452065 h 4452065"/>
            </a:gdLst>
            <a:ahLst/>
            <a:cxnLst>
              <a:cxn ang="0">
                <a:pos x="connsiteX0" y="connsiteY0"/>
              </a:cxn>
              <a:cxn ang="0">
                <a:pos x="connsiteX1" y="connsiteY1"/>
              </a:cxn>
              <a:cxn ang="0">
                <a:pos x="connsiteX2" y="connsiteY2"/>
              </a:cxn>
              <a:cxn ang="0">
                <a:pos x="connsiteX3" y="connsiteY3"/>
              </a:cxn>
            </a:cxnLst>
            <a:rect l="l" t="t" r="r" b="b"/>
            <a:pathLst>
              <a:path w="8629651" h="4452065">
                <a:moveTo>
                  <a:pt x="0" y="0"/>
                </a:moveTo>
                <a:lnTo>
                  <a:pt x="8629651" y="0"/>
                </a:lnTo>
                <a:lnTo>
                  <a:pt x="8629651" y="4452065"/>
                </a:lnTo>
                <a:lnTo>
                  <a:pt x="0" y="4452065"/>
                </a:lnTo>
                <a:close/>
              </a:path>
            </a:pathLst>
          </a:custGeom>
        </p:spPr>
      </p:pic>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dirty="0"/>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2144237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2308324"/>
          </a:xfrm>
        </p:spPr>
        <p:txBody>
          <a:bodyPr wrap="square">
            <a:spAutoFit/>
          </a:bodyPr>
          <a:lstStyle>
            <a:lvl1pPr marL="0" indent="0">
              <a:buNone/>
              <a:defRPr/>
            </a:lvl1pPr>
            <a:lvl2pPr marL="228600" indent="0">
              <a:buNone/>
              <a:defRPr/>
            </a:lvl2pPr>
            <a:lvl3pPr marL="457200" indent="0">
              <a:buNone/>
              <a:defRPr/>
            </a:lvl3pPr>
            <a:lvl4pPr marL="685800" indent="0">
              <a:buNone/>
              <a:defRPr/>
            </a:lvl4pPr>
            <a:lvl5pPr marL="914400"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4365953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905">
          <p15:clr>
            <a:srgbClr val="5ACBF0"/>
          </p15:clr>
        </p15:guide>
        <p15:guide id="4" orient="horz" pos="1272">
          <p15:clr>
            <a:srgbClr val="5ACBF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4833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383211288"/>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6">
          <p15:clr>
            <a:srgbClr val="5ACBF0"/>
          </p15:clr>
        </p15:guide>
        <p15:guide id="3" orient="horz" pos="904">
          <p15:clr>
            <a:srgbClr val="5ACBF0"/>
          </p15:clr>
        </p15:guide>
        <p15:guide id="4" pos="3660">
          <p15:clr>
            <a:srgbClr val="5ACBF0"/>
          </p15:clr>
        </p15:guide>
        <p15:guide id="5" pos="4024">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88" indent="0">
              <a:buFont typeface="Wingdings" panose="05000000000000000000" pitchFamily="2" charset="2"/>
              <a:buNone/>
              <a:defRPr sz="2000" b="0"/>
            </a:lvl2pPr>
            <a:lvl3pPr marL="450850" indent="0">
              <a:buFont typeface="Wingdings" panose="05000000000000000000" pitchFamily="2" charset="2"/>
              <a:buNone/>
              <a:tabLst/>
              <a:defRPr sz="1600" b="0"/>
            </a:lvl3pPr>
            <a:lvl4pPr marL="652462" indent="0">
              <a:buFont typeface="Wingdings" panose="05000000000000000000" pitchFamily="2" charset="2"/>
              <a:buNone/>
              <a:defRPr sz="1400" b="0"/>
            </a:lvl4pPr>
            <a:lvl5pPr marL="854075"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5923790"/>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272">
          <p15:clr>
            <a:srgbClr val="5ACBF0"/>
          </p15:clr>
        </p15:guide>
        <p15:guide id="3" orient="horz" pos="904">
          <p15:clr>
            <a:srgbClr val="5ACBF0"/>
          </p15:clr>
        </p15:guide>
        <p15:guide id="4" pos="3656">
          <p15:clr>
            <a:srgbClr val="5ACBF0"/>
          </p15:clr>
        </p15:guide>
        <p15:guide id="5" pos="4024">
          <p15:clr>
            <a:srgbClr val="5ACBF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66750" indent="-152400">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88"/>
            <a:ext cx="5219700" cy="1341906"/>
          </a:xfrm>
        </p:spPr>
        <p:txBody>
          <a:bodyPr>
            <a:spAutoFit/>
          </a:bodyPr>
          <a:lstStyle>
            <a:lvl1pPr marL="171450" indent="-171450">
              <a:defRPr lang="en-US" sz="2000" dirty="0"/>
            </a:lvl1pPr>
            <a:lvl2pPr marL="342900" indent="-171450">
              <a:defRPr lang="en-US" sz="1600" dirty="0"/>
            </a:lvl2pPr>
            <a:lvl3pPr marL="514350" indent="-171450">
              <a:defRPr lang="en-US" sz="1400" dirty="0"/>
            </a:lvl3pPr>
            <a:lvl4pPr marL="685800" indent="-136525">
              <a:defRPr lang="en-US" sz="1200" dirty="0"/>
            </a:lvl4pPr>
            <a:lvl5pPr marL="793750" indent="-12065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6420581"/>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1" y="2081212"/>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1387453"/>
      </p:ext>
    </p:extLst>
  </p:cSld>
  <p:clrMapOvr>
    <a:masterClrMapping/>
  </p:clrMapOvr>
  <p:transition>
    <p:fade/>
  </p:transition>
  <p:extLst>
    <p:ext uri="{DCECCB84-F9BA-43D5-87BE-67443E8EF086}">
      <p15:sldGuideLst xmlns:p15="http://schemas.microsoft.com/office/powerpoint/2012/main">
        <p15:guide id="1" orient="horz" pos="288">
          <p15:clr>
            <a:srgbClr val="5ACBF0"/>
          </p15:clr>
        </p15:guide>
        <p15:guide id="2" orient="horz" pos="1311">
          <p15:clr>
            <a:srgbClr val="5ACBF0"/>
          </p15:clr>
        </p15:guide>
        <p15:guide id="4" pos="3656">
          <p15:clr>
            <a:srgbClr val="5ACBF0"/>
          </p15:clr>
        </p15:guide>
        <p15:guide id="5" pos="4024">
          <p15:clr>
            <a:srgbClr val="5ACBF0"/>
          </p15:clr>
        </p15:guide>
        <p15:guide id="7" orient="horz" pos="905">
          <p15:clr>
            <a:srgbClr val="5ACBF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5"/>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203523266"/>
      </p:ext>
    </p:extLst>
  </p:cSld>
  <p:clrMapOvr>
    <a:masterClrMapping/>
  </p:clrMapOvr>
  <p:transition>
    <p:fade/>
  </p:transition>
  <p:extLst>
    <p:ext uri="{DCECCB84-F9BA-43D5-87BE-67443E8EF086}">
      <p15:sldGuideLst xmlns:p15="http://schemas.microsoft.com/office/powerpoint/2012/main">
        <p15:guide id="3" orient="horz" pos="1437">
          <p15:clr>
            <a:srgbClr val="5ACBF0"/>
          </p15:clr>
        </p15:guide>
        <p15:guide id="4" orient="horz" pos="906">
          <p15:clr>
            <a:srgbClr val="5ACBF0"/>
          </p15:clr>
        </p15:guide>
        <p15:guide id="5" orient="horz" pos="288">
          <p15:clr>
            <a:srgbClr val="5ACBF0"/>
          </p15:clr>
        </p15:guide>
        <p15:guide id="6" pos="2430">
          <p15:clr>
            <a:srgbClr val="5ACBF0"/>
          </p15:clr>
        </p15:guide>
        <p15:guide id="7" pos="2811">
          <p15:clr>
            <a:srgbClr val="5ACBF0"/>
          </p15:clr>
        </p15:guide>
        <p15:guide id="8" pos="4871">
          <p15:clr>
            <a:srgbClr val="5ACBF0"/>
          </p15:clr>
        </p15:guide>
        <p15:guide id="9" pos="525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1332696319"/>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88" indent="-141288">
              <a:defRPr lang="en-US" sz="1600" dirty="0"/>
            </a:lvl1pPr>
            <a:lvl2pPr marL="285750" indent="-125413">
              <a:defRPr lang="en-US" sz="1600" dirty="0"/>
            </a:lvl2pPr>
            <a:lvl3pPr marL="438150" indent="-133350">
              <a:defRPr lang="en-US" sz="1600" dirty="0"/>
            </a:lvl3pPr>
            <a:lvl4pPr marL="566738" indent="-114300">
              <a:defRPr lang="en-US" sz="1400" dirty="0"/>
            </a:lvl4pPr>
            <a:lvl5pPr marL="685800" indent="-109538">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8995707"/>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610">
          <p15:clr>
            <a:srgbClr val="5ACBF0"/>
          </p15:clr>
        </p15:guide>
        <p15:guide id="7" pos="1795">
          <p15:clr>
            <a:srgbClr val="5ACBF0"/>
          </p15:clr>
        </p15:guide>
        <p15:guide id="8" pos="3035">
          <p15:clr>
            <a:srgbClr val="5ACBF0"/>
          </p15:clr>
        </p15:guide>
        <p15:guide id="9" pos="3221">
          <p15:clr>
            <a:srgbClr val="5ACBF0"/>
          </p15:clr>
        </p15:guide>
        <p15:guide id="10" pos="4461">
          <p15:clr>
            <a:srgbClr val="5ACBF0"/>
          </p15:clr>
        </p15:guide>
        <p15:guide id="11" pos="5890">
          <p15:clr>
            <a:srgbClr val="5ACBF0"/>
          </p15:clr>
        </p15:guide>
        <p15:guide id="12" orient="horz" pos="1436">
          <p15:clr>
            <a:srgbClr val="5ACBF0"/>
          </p15:clr>
        </p15:guide>
        <p15:guide id="13" pos="4646">
          <p15:clr>
            <a:srgbClr val="5ACBF0"/>
          </p15:clr>
        </p15:guide>
        <p15:guide id="14" pos="6072">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64770594"/>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4" name="Picture 3" descr="A white and blue gradient&#10;&#10;AI-generated content may be incorrect.">
            <a:extLst>
              <a:ext uri="{FF2B5EF4-FFF2-40B4-BE49-F238E27FC236}">
                <a16:creationId xmlns:a16="http://schemas.microsoft.com/office/drawing/2014/main" id="{347047E9-9A60-CBA0-5A71-73BCD23C4DAF}"/>
              </a:ext>
            </a:extLst>
          </p:cNvPr>
          <p:cNvPicPr>
            <a:picLocks noChangeAspect="1"/>
          </p:cNvPicPr>
          <p:nvPr userDrawn="1"/>
        </p:nvPicPr>
        <p:blipFill>
          <a:blip r:embed="rId2"/>
          <a:srcRect t="24904" b="18846"/>
          <a:stretch>
            <a:fillRect/>
          </a:stretch>
        </p:blipFill>
        <p:spPr>
          <a:xfrm>
            <a:off x="1" y="0"/>
            <a:ext cx="12191998" cy="6858000"/>
          </a:xfrm>
          <a:prstGeom prst="rect">
            <a:avLst/>
          </a:prstGeom>
        </p:spPr>
      </p:pic>
      <p:pic>
        <p:nvPicPr>
          <p:cNvPr id="5" name="Picture 4" descr="A blue and green swirly design&#10;&#10;AI-generated content may be incorrect.">
            <a:extLst>
              <a:ext uri="{FF2B5EF4-FFF2-40B4-BE49-F238E27FC236}">
                <a16:creationId xmlns:a16="http://schemas.microsoft.com/office/drawing/2014/main" id="{7D78418F-9F49-D6F9-35DC-EBB1B357FA00}"/>
              </a:ext>
            </a:extLst>
          </p:cNvPr>
          <p:cNvPicPr>
            <a:picLocks noChangeAspect="1"/>
          </p:cNvPicPr>
          <p:nvPr userDrawn="1"/>
        </p:nvPicPr>
        <p:blipFill>
          <a:blip r:embed="rId3">
            <a:alphaModFix amt="15000"/>
          </a:blip>
          <a:stretch>
            <a:fillRect/>
          </a:stretch>
        </p:blipFill>
        <p:spPr>
          <a:xfrm>
            <a:off x="5333997" y="-1"/>
            <a:ext cx="6858001" cy="6858001"/>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98210639"/>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5683250"/>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351392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4" name="Picture 3" descr="A white and blue gradient&#10;&#10;AI-generated content may be incorrect.">
            <a:extLst>
              <a:ext uri="{FF2B5EF4-FFF2-40B4-BE49-F238E27FC236}">
                <a16:creationId xmlns:a16="http://schemas.microsoft.com/office/drawing/2014/main" id="{347047E9-9A60-CBA0-5A71-73BCD23C4DAF}"/>
              </a:ext>
            </a:extLst>
          </p:cNvPr>
          <p:cNvPicPr>
            <a:picLocks noChangeAspect="1"/>
          </p:cNvPicPr>
          <p:nvPr userDrawn="1"/>
        </p:nvPicPr>
        <p:blipFill>
          <a:blip r:embed="rId2"/>
          <a:srcRect t="24904" b="18846"/>
          <a:stretch>
            <a:fillRect/>
          </a:stretch>
        </p:blipFill>
        <p:spPr>
          <a:xfrm>
            <a:off x="1" y="0"/>
            <a:ext cx="12191998" cy="6858000"/>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34107353"/>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2"/>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1552824161"/>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30" orient="horz" pos="288">
          <p15:clr>
            <a:srgbClr val="5ACBF0"/>
          </p15:clr>
        </p15:guide>
        <p15:guide id="32" orient="horz" pos="2160">
          <p15:clr>
            <a:srgbClr val="5ACBF0"/>
          </p15:clr>
        </p15:guide>
        <p15:guide id="33" pos="2976">
          <p15:clr>
            <a:srgbClr val="5ACBF0"/>
          </p15:clr>
        </p15:guide>
        <p15:guide id="34" pos="3336">
          <p15:clr>
            <a:srgbClr val="5ACBF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0"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691367840"/>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52">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guide id="31" pos="3840">
          <p15:clr>
            <a:srgbClr val="5ACBF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50514814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0"/>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4"/>
            <a:ext cx="9155113"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Tree>
    <p:extLst>
      <p:ext uri="{BB962C8B-B14F-4D97-AF65-F5344CB8AC3E}">
        <p14:creationId xmlns:p14="http://schemas.microsoft.com/office/powerpoint/2010/main" val="111523087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guide id="4" orient="horz" pos="2505">
          <p15:clr>
            <a:srgbClr val="5ACBF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960438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80336338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64295375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27">
          <p15:clr>
            <a:srgbClr val="5ACBF0"/>
          </p15:clr>
        </p15:guide>
        <p15:guide id="3" orient="horz" pos="1911">
          <p15:clr>
            <a:srgbClr val="5ACBF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392980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6135">
          <p15:clr>
            <a:srgbClr val="5ACBF0"/>
          </p15:clr>
        </p15:guide>
        <p15:guide id="3" orient="horz" pos="1910">
          <p15:clr>
            <a:srgbClr val="5ACBF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8" y="2941391"/>
            <a:ext cx="9356441" cy="609398"/>
          </a:xfrm>
          <a:noFill/>
        </p:spPr>
        <p:txBody>
          <a:bodyPr wrap="square" lIns="0" tIns="0" rIns="0" bIns="0" anchor="b" anchorCtr="0">
            <a:spAutoFit/>
          </a:bodyPr>
          <a:lstStyle>
            <a:lvl1pPr marL="155448" indent="-155448" algn="l" defTabSz="932742"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14649899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p15:clr>
            <a:srgbClr val="FBAE40"/>
          </p15:clr>
        </p15:guide>
        <p15:guide id="2" orient="horz" pos="1910">
          <p15:clr>
            <a:srgbClr val="FBAE40"/>
          </p15:clr>
        </p15:guide>
        <p15:guide id="3" orient="horz" pos="250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7765688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36" indent="-173736">
              <a:defRPr lang="en-US" sz="4400" dirty="0">
                <a:latin typeface="Segoe UI Semilight" panose="020B0402040204020203" pitchFamily="34" charset="0"/>
                <a:cs typeface="Segoe UI Semilight" panose="020B0402040204020203" pitchFamily="34" charset="0"/>
              </a:defRPr>
            </a:lvl1pPr>
          </a:lstStyle>
          <a:p>
            <a:pPr marL="155448" lvl="0" indent="-155448">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0"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0"/>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4"/>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186756966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1909">
          <p15:clr>
            <a:srgbClr val="FBAE40"/>
          </p15:clr>
        </p15:guide>
        <p15:guide id="3" orient="horz" pos="2506">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0"/>
            <a:ext cx="4152900"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5"/>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324543052"/>
      </p:ext>
    </p:extLst>
  </p:cSld>
  <p:clrMapOvr>
    <a:masterClrMapping/>
  </p:clrMapOvr>
  <p:transition>
    <p:fade/>
  </p:transition>
  <p:extLst>
    <p:ext uri="{DCECCB84-F9BA-43D5-87BE-67443E8EF086}">
      <p15:sldGuideLst xmlns:p15="http://schemas.microsoft.com/office/powerpoint/2012/main">
        <p15:guide id="2" pos="3360">
          <p15:clr>
            <a:srgbClr val="FBAE40"/>
          </p15:clr>
        </p15:guide>
        <p15:guide id="3" pos="2987">
          <p15:clr>
            <a:srgbClr val="FBAE40"/>
          </p15:clr>
        </p15:guide>
        <p15:guide id="4" orient="horz" pos="1276">
          <p15:clr>
            <a:srgbClr val="FBAE40"/>
          </p15:clr>
        </p15:guide>
        <p15:guide id="5" orient="horz" pos="90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553998"/>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4243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2"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4118331302"/>
      </p:ext>
    </p:extLst>
  </p:cSld>
  <p:clrMapOvr>
    <a:masterClrMapping/>
  </p:clrMapOvr>
  <p:transition>
    <p:fade/>
  </p:transition>
  <p:extLst>
    <p:ext uri="{DCECCB84-F9BA-43D5-87BE-67443E8EF086}">
      <p15:sldGuideLst xmlns:p15="http://schemas.microsoft.com/office/powerpoint/2012/main">
        <p15:guide id="2" pos="3840">
          <p15:clr>
            <a:srgbClr val="FBAE40"/>
          </p15:clr>
        </p15:guide>
        <p15:guide id="3" pos="3474">
          <p15:clr>
            <a:srgbClr val="FBAE40"/>
          </p15:clr>
        </p15:guide>
        <p15:guide id="4" orient="horz" pos="1276">
          <p15:clr>
            <a:srgbClr val="FBAE40"/>
          </p15:clr>
        </p15:guide>
        <p15:guide id="5" orient="horz" pos="90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6036681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807062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56">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55">
          <p15:clr>
            <a:srgbClr val="A4A3A4"/>
          </p15:clr>
        </p15:guide>
        <p15:guide id="15" pos="3338">
          <p15:clr>
            <a:srgbClr val="A4A3A4"/>
          </p15:clr>
        </p15:guide>
        <p15:guide id="16" pos="3749">
          <p15:clr>
            <a:srgbClr val="A4A3A4"/>
          </p15:clr>
        </p15:guide>
        <p15:guide id="17" pos="3932">
          <p15:clr>
            <a:srgbClr val="A4A3A4"/>
          </p15:clr>
        </p15:guide>
        <p15:guide id="18" pos="4343">
          <p15:clr>
            <a:srgbClr val="A4A3A4"/>
          </p15:clr>
        </p15:guide>
        <p15:guide id="19" pos="4526">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588963"/>
            <a:ext cx="4158362" cy="253523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0" y="3535540"/>
            <a:ext cx="4162425" cy="861774"/>
          </a:xfrm>
        </p:spPr>
        <p:txBody>
          <a:bodyPr/>
          <a:lstStyle>
            <a:lvl1pPr marL="0" indent="0">
              <a:buNone/>
              <a:defRPr sz="2800">
                <a:latin typeface="+mn-lt"/>
              </a:defRPr>
            </a:lvl1pPr>
            <a:lvl2pPr marL="228600" indent="0">
              <a:buNone/>
              <a:defRPr/>
            </a:lvl2pPr>
            <a:lvl3pPr marL="457200" indent="0">
              <a:buNone/>
              <a:defRPr/>
            </a:lvl3pPr>
            <a:lvl4pPr marL="661988" indent="0">
              <a:buNone/>
              <a:defRPr/>
            </a:lvl4pPr>
            <a:lvl5pPr marL="855663"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15475121"/>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7" orient="horz" pos="1968">
          <p15:clr>
            <a:srgbClr val="5ACBF0"/>
          </p15:clr>
        </p15:guide>
        <p15:guide id="8" orient="horz" pos="2226">
          <p15:clr>
            <a:srgbClr val="5ACBF0"/>
          </p15:clr>
        </p15:guide>
        <p15:guide id="10" pos="3729">
          <p15:clr>
            <a:srgbClr val="C35EA4"/>
          </p15:clr>
        </p15:guide>
        <p15:guide id="11" pos="2993">
          <p15:clr>
            <a:srgbClr val="5ACBF0"/>
          </p15:clr>
        </p15:guide>
        <p15:guide id="12" pos="3543">
          <p15:clr>
            <a:srgbClr val="A4A3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4251249"/>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38"/>
            <a:ext cx="4163125" cy="3289300"/>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7814250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3" orient="horz" pos="1877">
          <p15:clr>
            <a:srgbClr val="5ACBF0"/>
          </p15:clr>
        </p15:guide>
        <p15:guide id="4" pos="3731">
          <p15:clr>
            <a:srgbClr val="C35EA4"/>
          </p15:clr>
        </p15:guide>
        <p15:guide id="5" pos="2993">
          <p15:clr>
            <a:srgbClr val="5ACBF0"/>
          </p15:clr>
        </p15:guide>
        <p15:guide id="6" pos="3547">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21665307"/>
      </p:ext>
    </p:extLst>
  </p:cSld>
  <p:clrMapOvr>
    <a:masterClrMapping/>
  </p:clrMapOvr>
  <p:transition>
    <p:fade/>
  </p:transition>
  <p:extLst>
    <p:ext uri="{DCECCB84-F9BA-43D5-87BE-67443E8EF086}">
      <p15:sldGuideLst xmlns:p15="http://schemas.microsoft.com/office/powerpoint/2012/main">
        <p15:guide id="1" orient="horz" pos="2304">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40065991"/>
      </p:ext>
    </p:extLst>
  </p:cSld>
  <p:clrMapOvr>
    <a:masterClrMapping/>
  </p:clrMapOvr>
  <p:transition>
    <p:fade/>
  </p:transition>
  <p:extLst>
    <p:ext uri="{DCECCB84-F9BA-43D5-87BE-67443E8EF086}">
      <p15:sldGuideLst xmlns:p15="http://schemas.microsoft.com/office/powerpoint/2012/main">
        <p15:guide id="7" pos="3576">
          <p15:clr>
            <a:srgbClr val="5ACBF0"/>
          </p15:clr>
        </p15:guide>
        <p15:guide id="8" orient="horz" pos="2160">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18570779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6295626"/>
      </p:ext>
    </p:extLst>
  </p:cSld>
  <p:clrMapOvr>
    <a:masterClrMapping/>
  </p:clrMapOvr>
  <p:transition>
    <p:fade/>
  </p:transition>
  <p:extLst>
    <p:ext uri="{DCECCB84-F9BA-43D5-87BE-67443E8EF086}">
      <p15:sldGuideLst xmlns:p15="http://schemas.microsoft.com/office/powerpoint/2012/main">
        <p15:guide id="7" pos="4105">
          <p15:clr>
            <a:srgbClr val="5ACBF0"/>
          </p15:clr>
        </p15:guide>
        <p15:guide id="8" orient="horz" pos="2160">
          <p15:clr>
            <a:srgbClr val="5ACBF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157216"/>
            <a:ext cx="11018520" cy="1111822"/>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246279605"/>
      </p:ext>
    </p:extLst>
  </p:cSld>
  <p:clrMapOvr>
    <a:masterClrMapping/>
  </p:clrMapOvr>
  <p:transition>
    <p:fade/>
  </p:transition>
  <p:extLst>
    <p:ext uri="{DCECCB84-F9BA-43D5-87BE-67443E8EF086}">
      <p15:sldGuideLst xmlns:p15="http://schemas.microsoft.com/office/powerpoint/2012/main">
        <p15:guide id="5" orient="horz" pos="2880">
          <p15:clr>
            <a:srgbClr val="5ACBF0"/>
          </p15:clr>
        </p15:guide>
        <p15:guide id="6" orient="horz" pos="3600">
          <p15:clr>
            <a:srgbClr val="5ACBF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585788"/>
            <a:ext cx="11018520" cy="1114996"/>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77037779"/>
      </p:ext>
    </p:extLst>
  </p:cSld>
  <p:clrMapOvr>
    <a:masterClrMapping/>
  </p:clrMapOvr>
  <p:transition>
    <p:fade/>
  </p:transition>
  <p:extLst>
    <p:ext uri="{DCECCB84-F9BA-43D5-87BE-67443E8EF086}">
      <p15:sldGuideLst xmlns:p15="http://schemas.microsoft.com/office/powerpoint/2012/main">
        <p15:guide id="5" orient="horz" pos="1440">
          <p15:clr>
            <a:srgbClr val="5ACBF0"/>
          </p15:clr>
        </p15:guide>
        <p15:guide id="6" orient="horz" pos="720">
          <p15:clr>
            <a:srgbClr val="5ACBF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600" lvl="0" indent="-228600"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19228732"/>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3749">
          <p15:clr>
            <a:srgbClr val="5ACBF0"/>
          </p15:clr>
        </p15:guide>
        <p15:guide id="7" pos="3931">
          <p15:clr>
            <a:srgbClr val="5ACBF0"/>
          </p15:clr>
        </p15:guide>
        <p15:guide id="8" orient="horz" pos="3464">
          <p15:clr>
            <a:srgbClr val="5ACBF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0"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1" y="5689600"/>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182704683"/>
      </p:ext>
    </p:extLst>
  </p:cSld>
  <p:clrMapOvr>
    <a:masterClrMapping/>
  </p:clrMapOvr>
  <p:transition>
    <p:fade/>
  </p:transition>
  <p:extLst>
    <p:ext uri="{DCECCB84-F9BA-43D5-87BE-67443E8EF086}">
      <p15:sldGuideLst xmlns:p15="http://schemas.microsoft.com/office/powerpoint/2012/main">
        <p15:guide id="3" orient="horz" pos="3584">
          <p15:clr>
            <a:srgbClr val="5ACBF0"/>
          </p15:clr>
        </p15:guide>
        <p15:guide id="4" orient="horz" pos="1276">
          <p15:clr>
            <a:srgbClr val="5ACBF0"/>
          </p15:clr>
        </p15:guide>
        <p15:guide id="5" orient="horz" pos="288">
          <p15:clr>
            <a:srgbClr val="5ACBF0"/>
          </p15:clr>
        </p15:guide>
        <p15:guide id="6" pos="2557">
          <p15:clr>
            <a:srgbClr val="5ACBF0"/>
          </p15:clr>
        </p15:guide>
        <p15:guide id="7" pos="2744">
          <p15:clr>
            <a:srgbClr val="5ACBF0"/>
          </p15:clr>
        </p15:guide>
        <p15:guide id="8" pos="4936">
          <p15:clr>
            <a:srgbClr val="5ACBF0"/>
          </p15:clr>
        </p15:guide>
        <p15:guide id="9" pos="5123">
          <p15:clr>
            <a:srgbClr val="5ACBF0"/>
          </p15:clr>
        </p15:guide>
        <p15:guide id="10" orient="horz" pos="3465">
          <p15:clr>
            <a:srgbClr val="5ACBF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983234"/>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8"/>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65962795"/>
      </p:ext>
    </p:extLst>
  </p:cSld>
  <p:clrMapOvr>
    <a:masterClrMapping/>
  </p:clrMapOvr>
  <p:transition>
    <p:fade/>
  </p:transition>
  <p:extLst>
    <p:ext uri="{DCECCB84-F9BA-43D5-87BE-67443E8EF086}">
      <p15:sldGuideLst xmlns:p15="http://schemas.microsoft.com/office/powerpoint/2012/main">
        <p15:guide id="3" orient="horz" pos="2993">
          <p15:clr>
            <a:srgbClr val="5ACBF0"/>
          </p15:clr>
        </p15:guide>
        <p15:guide id="4" orient="horz" pos="127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2870">
          <p15:clr>
            <a:srgbClr val="5ACBF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0"/>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562125649"/>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4" orient="horz" pos="3209">
          <p15:clr>
            <a:srgbClr val="5ACBF0"/>
          </p15:clr>
        </p15:guide>
        <p15:guide id="5" pos="3826">
          <p15:clr>
            <a:srgbClr val="5ACBF0"/>
          </p15:clr>
        </p15:guide>
        <p15:guide id="6" pos="3859">
          <p15:clr>
            <a:srgbClr val="5ACBF0"/>
          </p15:clr>
        </p15:guide>
        <p15:guide id="11" pos="1910">
          <p15:clr>
            <a:srgbClr val="5ACBF0"/>
          </p15:clr>
        </p15:guide>
        <p15:guide id="12" pos="5770">
          <p15:clr>
            <a:srgbClr val="5ACBF0"/>
          </p15:clr>
        </p15:guide>
        <p15:guide id="13" orient="horz" pos="3360">
          <p15:clr>
            <a:srgbClr val="5ACBF0"/>
          </p15:clr>
        </p15:guide>
        <p15:guide id="14" orient="horz">
          <p15:clr>
            <a:srgbClr val="5ACBF0"/>
          </p15:clr>
        </p15:guide>
        <p15:guide id="15" pos="3451">
          <p15:clr>
            <a:srgbClr val="5ACBF0"/>
          </p15:clr>
        </p15:guide>
        <p15:guide id="16" pos="4229">
          <p15:clr>
            <a:srgbClr val="5ACBF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7"/>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175417076"/>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2534">
          <p15:clr>
            <a:srgbClr val="5ACBF0"/>
          </p15:clr>
        </p15:guide>
        <p15:guide id="6" pos="2573">
          <p15:clr>
            <a:srgbClr val="5ACBF0"/>
          </p15:clr>
        </p15:guide>
        <p15:guide id="8" pos="5109">
          <p15:clr>
            <a:srgbClr val="5ACBF0"/>
          </p15:clr>
        </p15:guide>
        <p15:guide id="9" pos="5145">
          <p15:clr>
            <a:srgbClr val="5ACBF0"/>
          </p15:clr>
        </p15:guide>
        <p15:guide id="11" pos="1266">
          <p15:clr>
            <a:srgbClr val="5ACBF0"/>
          </p15:clr>
        </p15:guide>
        <p15:guide id="12" pos="3840">
          <p15:clr>
            <a:srgbClr val="5ACBF0"/>
          </p15:clr>
        </p15:guide>
        <p15:guide id="13" pos="6414">
          <p15:clr>
            <a:srgbClr val="5ACBF0"/>
          </p15:clr>
        </p15:guide>
        <p15:guide id="14" orient="horz" pos="1074">
          <p15:clr>
            <a:srgbClr val="5ACBF0"/>
          </p15:clr>
        </p15:guide>
        <p15:guide id="15" pos="2168">
          <p15:clr>
            <a:srgbClr val="5ACBF0"/>
          </p15:clr>
        </p15:guide>
        <p15:guide id="16" pos="2944">
          <p15:clr>
            <a:srgbClr val="5ACBF0"/>
          </p15:clr>
        </p15:guide>
        <p15:guide id="17" pos="4738">
          <p15:clr>
            <a:srgbClr val="5ACBF0"/>
          </p15:clr>
        </p15:guide>
        <p15:guide id="18" pos="5514">
          <p15:clr>
            <a:srgbClr val="5ACBF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42701950"/>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5" pos="1890">
          <p15:clr>
            <a:srgbClr val="5ACBF0"/>
          </p15:clr>
        </p15:guide>
        <p15:guide id="6" pos="1930">
          <p15:clr>
            <a:srgbClr val="5ACBF0"/>
          </p15:clr>
        </p15:guide>
        <p15:guide id="7" pos="5749">
          <p15:clr>
            <a:srgbClr val="5ACBF0"/>
          </p15:clr>
        </p15:guide>
        <p15:guide id="8" pos="3820">
          <p15:clr>
            <a:srgbClr val="5ACBF0"/>
          </p15:clr>
        </p15:guide>
        <p15:guide id="9" pos="3860">
          <p15:clr>
            <a:srgbClr val="5ACBF0"/>
          </p15:clr>
        </p15:guide>
        <p15:guide id="10" pos="5789">
          <p15:clr>
            <a:srgbClr val="5ACBF0"/>
          </p15:clr>
        </p15:guide>
        <p15:guide id="11" pos="944">
          <p15:clr>
            <a:srgbClr val="5ACBF0"/>
          </p15:clr>
        </p15:guide>
        <p15:guide id="12" pos="2876">
          <p15:clr>
            <a:srgbClr val="5ACBF0"/>
          </p15:clr>
        </p15:guide>
        <p15:guide id="13" pos="4807">
          <p15:clr>
            <a:srgbClr val="5ACBF0"/>
          </p15:clr>
        </p15:guide>
        <p15:guide id="14" pos="6736">
          <p15:clr>
            <a:srgbClr val="5ACBF0"/>
          </p15:clr>
        </p15:guide>
        <p15:guide id="15" orient="horz">
          <p15:clr>
            <a:srgbClr val="5ACBF0"/>
          </p15:clr>
        </p15:guide>
        <p15:guide id="16" pos="1524">
          <p15:clr>
            <a:srgbClr val="5ACBF0"/>
          </p15:clr>
        </p15:guide>
        <p15:guide id="17" pos="2298">
          <p15:clr>
            <a:srgbClr val="5ACBF0"/>
          </p15:clr>
        </p15:guide>
        <p15:guide id="18" pos="3450">
          <p15:clr>
            <a:srgbClr val="5ACBF0"/>
          </p15:clr>
        </p15:guide>
        <p15:guide id="19" pos="4230">
          <p15:clr>
            <a:srgbClr val="5ACBF0"/>
          </p15:clr>
        </p15:guide>
        <p15:guide id="20" pos="5380">
          <p15:clr>
            <a:srgbClr val="5ACBF0"/>
          </p15:clr>
        </p15:guide>
        <p15:guide id="21" pos="6156">
          <p15:clr>
            <a:srgbClr val="5ACBF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585788"/>
            <a:ext cx="11018520" cy="111556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4"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08"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92421121"/>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1440">
          <p15:clr>
            <a:srgbClr val="5ACBF0"/>
          </p15:clr>
        </p15:guide>
        <p15:guide id="3" orient="horz" pos="2880">
          <p15:clr>
            <a:srgbClr val="5ACBF0"/>
          </p15:clr>
        </p15:guide>
        <p15:guide id="4" orient="horz" pos="3024">
          <p15:clr>
            <a:srgbClr val="5ACBF0"/>
          </p15:clr>
        </p15:guide>
        <p15:guide id="8" pos="4631">
          <p15:clr>
            <a:srgbClr val="5ACBF0"/>
          </p15:clr>
        </p15:guide>
        <p15:guide id="9" pos="4593">
          <p15:clr>
            <a:srgbClr val="5ACBF0"/>
          </p15:clr>
        </p15:guide>
        <p15:guide id="10" pos="6134">
          <p15:clr>
            <a:srgbClr val="5ACBF0"/>
          </p15:clr>
        </p15:guide>
        <p15:guide id="11" pos="1323">
          <p15:clr>
            <a:srgbClr val="5ACBF0"/>
          </p15:clr>
        </p15:guide>
        <p15:guide id="12" pos="2865">
          <p15:clr>
            <a:srgbClr val="5ACBF0"/>
          </p15:clr>
        </p15:guide>
        <p15:guide id="13" pos="4815">
          <p15:clr>
            <a:srgbClr val="5ACBF0"/>
          </p15:clr>
        </p15:guide>
        <p15:guide id="14" pos="6361">
          <p15:clr>
            <a:srgbClr val="5ACBF0"/>
          </p15:clr>
        </p15:guide>
        <p15:guide id="15" orient="horz">
          <p15:clr>
            <a:srgbClr val="5ACBF0"/>
          </p15:clr>
        </p15:guide>
        <p15:guide id="16" pos="1727">
          <p15:clr>
            <a:srgbClr val="5ACBF0"/>
          </p15:clr>
        </p15:guide>
        <p15:guide id="17" pos="2294">
          <p15:clr>
            <a:srgbClr val="5ACBF0"/>
          </p15:clr>
        </p15:guide>
        <p15:guide id="18" pos="3273">
          <p15:clr>
            <a:srgbClr val="5ACBF0"/>
          </p15:clr>
        </p15:guide>
        <p15:guide id="19" pos="4411">
          <p15:clr>
            <a:srgbClr val="5ACBF0"/>
          </p15:clr>
        </p15:guide>
        <p15:guide id="21" pos="6179">
          <p15:clr>
            <a:srgbClr val="5ACBF0"/>
          </p15:clr>
        </p15:guide>
        <p15:guide id="22" pos="1501">
          <p15:clr>
            <a:srgbClr val="5ACBF0"/>
          </p15:clr>
        </p15:guide>
        <p15:guide id="23" pos="1543">
          <p15:clr>
            <a:srgbClr val="5ACBF0"/>
          </p15:clr>
        </p15:guide>
        <p15:guide id="24" pos="3049">
          <p15:clr>
            <a:srgbClr val="5ACBF0"/>
          </p15:clr>
        </p15:guide>
        <p15:guide id="25" pos="3088">
          <p15:clr>
            <a:srgbClr val="5ACBF0"/>
          </p15:clr>
        </p15:guide>
        <p15:guide id="26" pos="5954">
          <p15:clr>
            <a:srgbClr val="5ACBF0"/>
          </p15:clr>
        </p15:guide>
        <p15:guide id="27" pos="3840">
          <p15:clr>
            <a:srgbClr val="5ACBF0"/>
          </p15:clr>
        </p15:guide>
        <p15:guide id="28" pos="5386">
          <p15:clr>
            <a:srgbClr val="5ACBF0"/>
          </p15:clr>
        </p15:guide>
        <p15:guide id="29" pos="753">
          <p15:clr>
            <a:srgbClr val="5ACBF0"/>
          </p15:clr>
        </p15:guide>
        <p15:guide id="30" pos="6927">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38780655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8962"/>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899645624"/>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3840">
          <p15:clr>
            <a:srgbClr val="5ACBF0"/>
          </p15:clr>
        </p15:guide>
        <p15:guide id="4" pos="1283">
          <p15:clr>
            <a:srgbClr val="5ACBF0"/>
          </p15:clr>
        </p15:guide>
        <p15:guide id="5" pos="5666">
          <p15:clr>
            <a:srgbClr val="5ACBF0"/>
          </p15:clr>
        </p15:guide>
        <p15:guide id="6" pos="2741">
          <p15:clr>
            <a:srgbClr val="5ACBF0"/>
          </p15:clr>
        </p15:guide>
        <p15:guide id="7" pos="2012">
          <p15:clr>
            <a:srgbClr val="5ACBF0"/>
          </p15:clr>
        </p15:guide>
        <p15:guide id="8" pos="3109">
          <p15:clr>
            <a:srgbClr val="5ACBF0"/>
          </p15:clr>
        </p15:guide>
        <p15:guide id="9" pos="4570">
          <p15:clr>
            <a:srgbClr val="5ACBF0"/>
          </p15:clr>
        </p15:guide>
        <p15:guide id="11" pos="6397">
          <p15:clr>
            <a:srgbClr val="5ACBF0"/>
          </p15:clr>
        </p15:guide>
        <p15:guide id="12" orient="horz" pos="1440">
          <p15:clr>
            <a:srgbClr val="5ACBF0"/>
          </p15:clr>
        </p15:guide>
        <p15:guide id="13" pos="4938">
          <p15:clr>
            <a:srgbClr val="5ACBF0"/>
          </p15:clr>
        </p15:guide>
        <p15:guide id="14" orient="horz" pos="2894">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47500047"/>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3024">
          <p15:clr>
            <a:srgbClr val="5ACBF0"/>
          </p15:clr>
        </p15:guide>
        <p15:guide id="3" pos="4025">
          <p15:clr>
            <a:srgbClr val="5ACBF0"/>
          </p15:clr>
        </p15:guide>
        <p15:guide id="5" pos="5854">
          <p15:clr>
            <a:srgbClr val="5ACBF0"/>
          </p15:clr>
        </p15:guide>
        <p15:guide id="7" pos="3654">
          <p15:clr>
            <a:srgbClr val="5ACBF0"/>
          </p15:clr>
        </p15:guide>
        <p15:guide id="8" pos="2195">
          <p15:clr>
            <a:srgbClr val="5ACBF0"/>
          </p15:clr>
        </p15:guide>
        <p15:guide id="10" pos="2926">
          <p15:clr>
            <a:srgbClr val="5ACBF0"/>
          </p15:clr>
        </p15:guide>
        <p15:guide id="11" pos="4756">
          <p15:clr>
            <a:srgbClr val="5ACBF0"/>
          </p15:clr>
        </p15:guide>
        <p15:guide id="12" pos="6581">
          <p15:clr>
            <a:srgbClr val="5ACBF0"/>
          </p15:clr>
        </p15:guide>
        <p15:guide id="13" pos="1097">
          <p15:clr>
            <a:srgbClr val="5ACBF0"/>
          </p15:clr>
        </p15:guide>
        <p15:guide id="14" orient="horz" pos="1440">
          <p15:clr>
            <a:srgbClr val="5ACBF0"/>
          </p15:clr>
        </p15:guide>
        <p15:guide id="15" pos="1826">
          <p15:clr>
            <a:srgbClr val="5ACBF0"/>
          </p15:clr>
        </p15:guide>
        <p15:guide id="18" pos="5483">
          <p15:clr>
            <a:srgbClr val="5ACBF0"/>
          </p15:clr>
        </p15:guide>
        <p15:guide id="19" orient="horz" pos="2898">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583007"/>
            <a:ext cx="11018520" cy="111556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8792328"/>
      </p:ext>
    </p:extLst>
  </p:cSld>
  <p:clrMapOvr>
    <a:masterClrMapping/>
  </p:clrMapOvr>
  <p:transition>
    <p:fade/>
  </p:transition>
  <p:extLst>
    <p:ext uri="{DCECCB84-F9BA-43D5-87BE-67443E8EF086}">
      <p15:sldGuideLst xmlns:p15="http://schemas.microsoft.com/office/powerpoint/2012/main">
        <p15:guide id="1" orient="horz" pos="720">
          <p15:clr>
            <a:srgbClr val="5ACBF0"/>
          </p15:clr>
        </p15:guide>
        <p15:guide id="2" orient="horz" pos="2664">
          <p15:clr>
            <a:srgbClr val="5ACBF0"/>
          </p15:clr>
        </p15:guide>
        <p15:guide id="3" pos="6216">
          <p15:clr>
            <a:srgbClr val="5ACBF0"/>
          </p15:clr>
        </p15:guide>
        <p15:guide id="5" pos="5850">
          <p15:clr>
            <a:srgbClr val="5ACBF0"/>
          </p15:clr>
        </p15:guide>
        <p15:guide id="7" pos="4392">
          <p15:clr>
            <a:srgbClr val="5ACBF0"/>
          </p15:clr>
        </p15:guide>
        <p15:guide id="8" pos="3292">
          <p15:clr>
            <a:srgbClr val="5ACBF0"/>
          </p15:clr>
        </p15:guide>
        <p15:guide id="10" pos="2926">
          <p15:clr>
            <a:srgbClr val="5ACBF0"/>
          </p15:clr>
        </p15:guide>
        <p15:guide id="11" pos="4754">
          <p15:clr>
            <a:srgbClr val="5ACBF0"/>
          </p15:clr>
        </p15:guide>
        <p15:guide id="13" pos="1464">
          <p15:clr>
            <a:srgbClr val="5ACBF0"/>
          </p15:clr>
        </p15:guide>
        <p15:guide id="14" orient="horz" pos="1440">
          <p15:clr>
            <a:srgbClr val="5ACBF0"/>
          </p15:clr>
        </p15:guide>
        <p15:guide id="15" pos="1830">
          <p15:clr>
            <a:srgbClr val="5ACBF0"/>
          </p15:clr>
        </p15:guide>
        <p15:guide id="16" orient="horz" pos="2533">
          <p15:clr>
            <a:srgbClr val="5ACBF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2309812"/>
            <a:ext cx="3182027" cy="3959225"/>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2"/>
            <a:ext cx="7253288" cy="3959223"/>
          </a:xfrm>
        </p:spPr>
        <p:txBody>
          <a:bodyPr anchor="t"/>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342928"/>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1272">
          <p15:clr>
            <a:srgbClr val="5ACBF0"/>
          </p15:clr>
        </p15:guide>
        <p15:guide id="30" pos="2376">
          <p15:clr>
            <a:srgbClr val="5ACBF0"/>
          </p15:clr>
        </p15:guide>
        <p15:guide id="32" orient="horz" pos="1455">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585788"/>
            <a:ext cx="3182027" cy="5683250"/>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585788"/>
            <a:ext cx="6667500" cy="5683249"/>
          </a:xfrm>
        </p:spPr>
        <p:txBody>
          <a:bodyPr anchor="ctr"/>
          <a:lstStyle>
            <a:lvl1pPr marL="231775" indent="-231775">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6995005"/>
      </p:ext>
    </p:extLst>
  </p:cSld>
  <p:clrMapOvr>
    <a:masterClrMapping/>
  </p:clrMapOvr>
  <p:transition>
    <p:fade/>
  </p:transition>
  <p:extLst>
    <p:ext uri="{DCECCB84-F9BA-43D5-87BE-67443E8EF086}">
      <p15:sldGuideLst xmlns:p15="http://schemas.microsoft.com/office/powerpoint/2012/main">
        <p15:guide id="13" pos="2744">
          <p15:clr>
            <a:srgbClr val="5ACBF0"/>
          </p15:clr>
        </p15:guide>
        <p15:guide id="29" orient="horz" pos="2160">
          <p15:clr>
            <a:srgbClr val="5ACBF0"/>
          </p15:clr>
        </p15:guide>
        <p15:guide id="30" pos="2376">
          <p15:clr>
            <a:srgbClr val="5ACBF0"/>
          </p15:clr>
        </p15:guide>
        <p15:guide id="31" pos="3113">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3776"/>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34418260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p15:clr>
            <a:srgbClr val="5ACBF0"/>
          </p15:clr>
        </p15:guide>
        <p15:guide id="3" orient="horz" pos="288">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53" indent="0">
              <a:buNone/>
              <a:tabLst>
                <a:tab pos="344488" algn="l"/>
              </a:tabLst>
              <a:defRPr sz="2400">
                <a:solidFill>
                  <a:schemeClr val="tx1"/>
                </a:solidFill>
                <a:latin typeface="Consolas" panose="020B0609020204030204" pitchFamily="49" charset="0"/>
                <a:cs typeface="Consolas" panose="020B0609020204030204" pitchFamily="49" charset="0"/>
              </a:defRPr>
            </a:lvl2pPr>
            <a:lvl3pPr marL="584607" indent="0">
              <a:buNone/>
              <a:tabLst>
                <a:tab pos="569913" algn="l"/>
              </a:tabLst>
              <a:defRPr sz="2400">
                <a:solidFill>
                  <a:schemeClr val="tx1"/>
                </a:solidFill>
                <a:latin typeface="Consolas" panose="020B0609020204030204" pitchFamily="49" charset="0"/>
                <a:cs typeface="Consolas" panose="020B0609020204030204" pitchFamily="49" charset="0"/>
              </a:defRPr>
            </a:lvl3pPr>
            <a:lvl4pPr marL="814563" indent="0">
              <a:buNone/>
              <a:tabLst>
                <a:tab pos="800100" algn="l"/>
              </a:tabLst>
              <a:defRPr sz="2400">
                <a:solidFill>
                  <a:schemeClr val="tx1"/>
                </a:solidFill>
                <a:latin typeface="Consolas" panose="020B0609020204030204" pitchFamily="49" charset="0"/>
                <a:cs typeface="Consolas" panose="020B0609020204030204" pitchFamily="49" charset="0"/>
              </a:defRPr>
            </a:lvl4pPr>
            <a:lvl5pPr marL="1050997" indent="0">
              <a:buNone/>
              <a:tabLst>
                <a:tab pos="1028700"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18520438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p15:clr>
            <a:srgbClr val="5ACBF0"/>
          </p15:clr>
        </p15:guide>
        <p15:guide id="2" orient="horz" pos="905">
          <p15:clr>
            <a:srgbClr val="5ACBF0"/>
          </p15:clr>
        </p15:guide>
        <p15:guide id="3" orient="horz" pos="288">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33665803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1776">
          <p15:clr>
            <a:srgbClr val="5ACBF0"/>
          </p15:clr>
        </p15:guide>
        <p15:guide id="5" orient="horz" pos="2197">
          <p15:clr>
            <a:srgbClr val="5ACBF0"/>
          </p15:clr>
        </p15:guide>
        <p15:guide id="6" orient="horz" pos="773">
          <p15:clr>
            <a:srgbClr val="5ACBF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31" indent="0">
              <a:buNone/>
              <a:defRPr sz="240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9537306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4" orient="horz" pos="2661">
          <p15:clr>
            <a:srgbClr val="5ACBF0"/>
          </p15:clr>
        </p15:guide>
        <p15:guide id="5" orient="horz" pos="3147">
          <p15:clr>
            <a:srgbClr val="5ACBF0"/>
          </p15:clr>
        </p15:guide>
        <p15:guide id="6" orient="horz" pos="419">
          <p15:clr>
            <a:srgbClr val="5ACBF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5"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4"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5"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12998555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45">
          <p15:clr>
            <a:srgbClr val="5ACBF0"/>
          </p15:clr>
        </p15:guide>
        <p15:guide id="4" orient="horz" pos="843">
          <p15:clr>
            <a:srgbClr val="5ACBF0"/>
          </p15:clr>
        </p15:guide>
        <p15:guide id="7" pos="3283">
          <p15:clr>
            <a:srgbClr val="5ACBF0"/>
          </p15:clr>
        </p15:guide>
        <p15:guide id="8" pos="3654">
          <p15:clr>
            <a:srgbClr val="5ACBF0"/>
          </p15:clr>
        </p15:guide>
        <p15:guide id="9" pos="2916">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Tree>
    <p:extLst>
      <p:ext uri="{BB962C8B-B14F-4D97-AF65-F5344CB8AC3E}">
        <p14:creationId xmlns:p14="http://schemas.microsoft.com/office/powerpoint/2010/main" val="16621133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2"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49"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432"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319"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682"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63" indent="0">
              <a:buNone/>
              <a:defRPr/>
            </a:lvl3pPr>
            <a:lvl4pPr marL="685594" indent="0">
              <a:buNone/>
              <a:defRPr/>
            </a:lvl4pPr>
            <a:lvl5pPr marL="914126" indent="0">
              <a:buNone/>
              <a:defRPr/>
            </a:lvl5pPr>
          </a:lstStyle>
          <a:p>
            <a:pPr lvl="0"/>
            <a:r>
              <a:rPr lang="en-US"/>
              <a:t>Click to edit text</a:t>
            </a:r>
          </a:p>
        </p:txBody>
      </p:sp>
    </p:spTree>
    <p:extLst>
      <p:ext uri="{BB962C8B-B14F-4D97-AF65-F5344CB8AC3E}">
        <p14:creationId xmlns:p14="http://schemas.microsoft.com/office/powerpoint/2010/main" val="181505048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p15:clr>
            <a:srgbClr val="5ACBF0"/>
          </p15:clr>
        </p15:guide>
        <p15:guide id="2" orient="horz" pos="436">
          <p15:clr>
            <a:srgbClr val="5ACBF0"/>
          </p15:clr>
        </p15:guide>
        <p15:guide id="4" orient="horz" pos="839">
          <p15:clr>
            <a:srgbClr val="5ACBF0"/>
          </p15:clr>
        </p15:guide>
        <p15:guide id="6" pos="4402">
          <p15:clr>
            <a:srgbClr val="5ACBF0"/>
          </p15:clr>
        </p15:guide>
        <p15:guide id="7" pos="4034">
          <p15:clr>
            <a:srgbClr val="5ACBF0"/>
          </p15:clr>
        </p15:guide>
        <p15:guide id="8" pos="4772">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0"/>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4"/>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809903818"/>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2"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742"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2" y="3962400"/>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0" y="4261494"/>
            <a:ext cx="4162425" cy="246221"/>
          </a:xfrm>
        </p:spPr>
        <p:txBody>
          <a:bodyPr/>
          <a:lstStyle>
            <a:lvl1pPr marL="0" indent="0">
              <a:buNone/>
              <a:defRPr sz="1600"/>
            </a:lvl1pPr>
            <a:lvl2pPr marL="228600" indent="0">
              <a:buNone/>
              <a:defRPr/>
            </a:lvl2pPr>
            <a:lvl3pPr marL="457200" indent="0">
              <a:buNone/>
              <a:defRPr/>
            </a:lvl3pPr>
            <a:lvl4pPr marL="661988" indent="0">
              <a:buNone/>
              <a:defRPr/>
            </a:lvl4pPr>
            <a:lvl5pPr marL="855663"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6858000"/>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0"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90"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83799436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p15:clr>
            <a:srgbClr val="5ACBF0"/>
          </p15:clr>
        </p15:guide>
        <p15:guide id="3" pos="3355">
          <p15:clr>
            <a:srgbClr val="5ACBF0"/>
          </p15:clr>
        </p15:guide>
        <p15:guide id="5" orient="horz" pos="2160">
          <p15:clr>
            <a:srgbClr val="FBAE40"/>
          </p15:clr>
        </p15:guide>
        <p15:guide id="6" orient="horz" pos="2229">
          <p15:clr>
            <a:srgbClr val="5ACBF0"/>
          </p15:clr>
        </p15:guide>
        <p15:guide id="7" pos="2996">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88"/>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1" y="6269038"/>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47395193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p15:clr>
            <a:srgbClr val="5ACBF0"/>
          </p15:clr>
        </p15:guide>
        <p15:guide id="2" orient="horz" pos="288">
          <p15:clr>
            <a:srgbClr val="5ACBF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6"/>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9554773"/>
      </p:ext>
    </p:extLst>
  </p:cSld>
  <p:clrMapOvr>
    <a:masterClrMapping/>
  </p:clrMapOvr>
  <p:transition>
    <p:fade/>
  </p:transition>
  <p:extLst>
    <p:ext uri="{DCECCB84-F9BA-43D5-87BE-67443E8EF086}">
      <p15:sldGuideLst xmlns:p15="http://schemas.microsoft.com/office/powerpoint/2012/main">
        <p15:guide id="1" pos="2239">
          <p15:clr>
            <a:srgbClr val="FBAE40"/>
          </p15:clr>
        </p15:guide>
        <p15:guide id="2" pos="1865">
          <p15:clr>
            <a:srgbClr val="FBAE40"/>
          </p15:clr>
        </p15:guide>
        <p15:guide id="3" pos="26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8"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8" y="2283115"/>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3" y="2276475"/>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88" lvl="0" indent="-141288"/>
            <a:r>
              <a:rPr lang="en-US"/>
              <a:t>Click to edit Master text styles</a:t>
            </a:r>
          </a:p>
          <a:p>
            <a:pPr marL="141288" lvl="1" indent="-141288"/>
            <a:r>
              <a:rPr lang="en-US"/>
              <a:t>Second level</a:t>
            </a:r>
          </a:p>
          <a:p>
            <a:pPr marL="141288" lvl="2" indent="-141288"/>
            <a:r>
              <a:rPr lang="en-US"/>
              <a:t>Third level</a:t>
            </a:r>
          </a:p>
          <a:p>
            <a:pPr marL="141288" lvl="3" indent="-141288"/>
            <a:r>
              <a:rPr lang="en-US"/>
              <a:t>Fourth level</a:t>
            </a:r>
          </a:p>
          <a:p>
            <a:pPr marL="141288" lvl="4" indent="-141288"/>
            <a:r>
              <a:rPr lang="en-US"/>
              <a:t>Fifth level</a:t>
            </a:r>
          </a:p>
        </p:txBody>
      </p:sp>
    </p:spTree>
    <p:extLst>
      <p:ext uri="{BB962C8B-B14F-4D97-AF65-F5344CB8AC3E}">
        <p14:creationId xmlns:p14="http://schemas.microsoft.com/office/powerpoint/2010/main" val="443887084"/>
      </p:ext>
    </p:extLst>
  </p:cSld>
  <p:clrMapOvr>
    <a:masterClrMapping/>
  </p:clrMapOvr>
  <p:transition>
    <p:fade/>
  </p:transition>
  <p:extLst>
    <p:ext uri="{DCECCB84-F9BA-43D5-87BE-67443E8EF086}">
      <p15:sldGuideLst xmlns:p15="http://schemas.microsoft.com/office/powerpoint/2012/main">
        <p15:guide id="4" orient="horz" pos="906">
          <p15:clr>
            <a:srgbClr val="5ACBF0"/>
          </p15:clr>
        </p15:guide>
        <p15:guide id="5" orient="horz" pos="288">
          <p15:clr>
            <a:srgbClr val="5ACBF0"/>
          </p15:clr>
        </p15:guide>
        <p15:guide id="6" pos="1963">
          <p15:clr>
            <a:srgbClr val="5ACBF0"/>
          </p15:clr>
        </p15:guide>
        <p15:guide id="7" pos="2150">
          <p15:clr>
            <a:srgbClr val="5ACBF0"/>
          </p15:clr>
        </p15:guide>
        <p15:guide id="8" pos="3746">
          <p15:clr>
            <a:srgbClr val="5ACBF0"/>
          </p15:clr>
        </p15:guide>
        <p15:guide id="9" pos="3934">
          <p15:clr>
            <a:srgbClr val="5ACBF0"/>
          </p15:clr>
        </p15:guide>
        <p15:guide id="10" pos="5530">
          <p15:clr>
            <a:srgbClr val="5ACBF0"/>
          </p15:clr>
        </p15:guide>
        <p15:guide id="11" pos="5716">
          <p15:clr>
            <a:srgbClr val="5ACBF0"/>
          </p15:clr>
        </p15:guide>
        <p15:guide id="12" orient="horz" pos="1436">
          <p15:clr>
            <a:srgbClr val="5ACBF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48339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044974967"/>
      </p:ext>
    </p:extLst>
  </p:cSld>
  <p:clrMapOvr>
    <a:masterClrMapping/>
  </p:clrMapOvr>
  <p:transition>
    <p:fade/>
  </p:transition>
  <p:extLst>
    <p:ext uri="{DCECCB84-F9BA-43D5-87BE-67443E8EF086}">
      <p15:sldGuideLst xmlns:p15="http://schemas.microsoft.com/office/powerpoint/2012/main">
        <p15:guide id="2" orient="horz" pos="1272">
          <p15:clr>
            <a:srgbClr val="5ACBF0"/>
          </p15:clr>
        </p15:guide>
        <p15:guide id="3" orient="horz" pos="288">
          <p15:clr>
            <a:srgbClr val="5ACBF0"/>
          </p15:clr>
        </p15:guide>
        <p15:guide id="5" orient="horz" pos="904">
          <p15:clr>
            <a:srgbClr val="5ACBF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44989571"/>
      </p:ext>
    </p:extLst>
  </p:cSld>
  <p:clrMap bg1="lt1" tx1="dk1" bg2="lt2" tx2="dk2" accent1="accent1" accent2="accent2" accent3="accent3" accent4="accent4" accent5="accent5" accent6="accent6" hlink="hlink" folHlink="folHlink"/>
  <p:sldLayoutIdLst>
    <p:sldLayoutId id="2147484437" r:id="rId1"/>
    <p:sldLayoutId id="2147484376" r:id="rId2"/>
    <p:sldLayoutId id="2147484377" r:id="rId3"/>
    <p:sldLayoutId id="2147484378" r:id="rId4"/>
    <p:sldLayoutId id="2147484379" r:id="rId5"/>
    <p:sldLayoutId id="2147484380" r:id="rId6"/>
    <p:sldLayoutId id="2147484381" r:id="rId7"/>
    <p:sldLayoutId id="2147484382" r:id="rId8"/>
    <p:sldLayoutId id="2147484383" r:id="rId9"/>
    <p:sldLayoutId id="2147484384" r:id="rId10"/>
    <p:sldLayoutId id="2147484385" r:id="rId11"/>
    <p:sldLayoutId id="2147484386" r:id="rId12"/>
    <p:sldLayoutId id="2147484387" r:id="rId13"/>
    <p:sldLayoutId id="2147484388" r:id="rId14"/>
    <p:sldLayoutId id="2147484389" r:id="rId15"/>
    <p:sldLayoutId id="2147484390" r:id="rId16"/>
    <p:sldLayoutId id="2147484391" r:id="rId17"/>
    <p:sldLayoutId id="2147484392" r:id="rId18"/>
    <p:sldLayoutId id="2147484393" r:id="rId19"/>
    <p:sldLayoutId id="2147484438" r:id="rId20"/>
    <p:sldLayoutId id="2147484394" r:id="rId21"/>
    <p:sldLayoutId id="2147484395" r:id="rId22"/>
    <p:sldLayoutId id="2147484396" r:id="rId23"/>
    <p:sldLayoutId id="2147484397" r:id="rId24"/>
    <p:sldLayoutId id="2147484398" r:id="rId25"/>
    <p:sldLayoutId id="2147484399" r:id="rId26"/>
    <p:sldLayoutId id="2147484400" r:id="rId27"/>
    <p:sldLayoutId id="2147484401" r:id="rId28"/>
    <p:sldLayoutId id="2147484402" r:id="rId29"/>
    <p:sldLayoutId id="2147484403" r:id="rId30"/>
    <p:sldLayoutId id="2147484404" r:id="rId31"/>
    <p:sldLayoutId id="2147484405" r:id="rId32"/>
    <p:sldLayoutId id="2147484406" r:id="rId33"/>
    <p:sldLayoutId id="2147484407" r:id="rId34"/>
    <p:sldLayoutId id="2147484408" r:id="rId35"/>
    <p:sldLayoutId id="2147484409" r:id="rId36"/>
    <p:sldLayoutId id="2147484410" r:id="rId37"/>
    <p:sldLayoutId id="2147484411" r:id="rId38"/>
    <p:sldLayoutId id="2147484412" r:id="rId39"/>
    <p:sldLayoutId id="2147484413" r:id="rId40"/>
    <p:sldLayoutId id="2147484414" r:id="rId41"/>
    <p:sldLayoutId id="2147484415" r:id="rId42"/>
    <p:sldLayoutId id="2147484416" r:id="rId43"/>
    <p:sldLayoutId id="2147484417" r:id="rId44"/>
    <p:sldLayoutId id="2147484418" r:id="rId45"/>
    <p:sldLayoutId id="2147484419" r:id="rId46"/>
    <p:sldLayoutId id="2147484420" r:id="rId47"/>
    <p:sldLayoutId id="2147484421" r:id="rId48"/>
    <p:sldLayoutId id="2147484422" r:id="rId49"/>
    <p:sldLayoutId id="2147484423" r:id="rId50"/>
    <p:sldLayoutId id="2147484424" r:id="rId51"/>
    <p:sldLayoutId id="2147484425" r:id="rId52"/>
    <p:sldLayoutId id="2147484426" r:id="rId53"/>
    <p:sldLayoutId id="2147484427" r:id="rId54"/>
    <p:sldLayoutId id="2147484428" r:id="rId55"/>
    <p:sldLayoutId id="2147484429" r:id="rId56"/>
    <p:sldLayoutId id="2147484430" r:id="rId57"/>
    <p:sldLayoutId id="2147484431" r:id="rId58"/>
    <p:sldLayoutId id="2147484432" r:id="rId59"/>
    <p:sldLayoutId id="2147484433" r:id="rId60"/>
    <p:sldLayoutId id="2147484434" r:id="rId61"/>
    <p:sldLayoutId id="2147484435" r:id="rId62"/>
    <p:sldLayoutId id="2147484436" r:id="rId63"/>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p15:clr>
            <a:srgbClr val="C35EA4"/>
          </p15:clr>
        </p15:guide>
        <p15:guide id="17" pos="7313">
          <p15:clr>
            <a:srgbClr val="C35EA4"/>
          </p15:clr>
        </p15:guide>
        <p15:guide id="25" orient="horz" pos="369">
          <p15:clr>
            <a:srgbClr val="C35EA4"/>
          </p15:clr>
        </p15:guide>
        <p15:guide id="26" orient="horz" pos="3949">
          <p15:clr>
            <a:srgbClr val="C35EA4"/>
          </p15:clr>
        </p15:guide>
        <p15:guide id="27" orient="horz" pos="184">
          <p15:clr>
            <a:srgbClr val="A4A3A4"/>
          </p15:clr>
        </p15:guide>
        <p15:guide id="28" pos="185">
          <p15:clr>
            <a:srgbClr val="A4A3A4"/>
          </p15:clr>
        </p15:guide>
        <p15:guide id="29" orient="horz" pos="4135">
          <p15:clr>
            <a:srgbClr val="A4A3A4"/>
          </p15:clr>
        </p15:guide>
        <p15:guide id="30" pos="7495">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hyperlink" Target="https://techcommunity.microsoft.com/blog/viva_engage_blog/viva-engage-explained-notifications/3993772"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9.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9.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9.xml"/><Relationship Id="rId5" Type="http://schemas.openxmlformats.org/officeDocument/2006/relationships/image" Target="../media/image63.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8" Type="http://schemas.openxmlformats.org/officeDocument/2006/relationships/hyperlink" Target="https://www.atwork-it.com/services/copilot/" TargetMode="External"/><Relationship Id="rId3" Type="http://schemas.openxmlformats.org/officeDocument/2006/relationships/image" Target="../media/image38.png"/><Relationship Id="rId7"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19.xml"/><Relationship Id="rId6" Type="http://schemas.openxmlformats.org/officeDocument/2006/relationships/hyperlink" Target="https://techcommunity.microsoft.com/t5/yammer-blog/effective-ways-email-can-be-used-to-strengthen-your-yammer/ba-p/859936" TargetMode="External"/><Relationship Id="rId5" Type="http://schemas.openxmlformats.org/officeDocument/2006/relationships/hyperlink" Target="https://techcommunity.microsoft.com/t5/yammer-blog/unlocking-value-with-yammer-a-leaders-perspective/ba-p/673083" TargetMode="External"/><Relationship Id="rId4" Type="http://schemas.openxmlformats.org/officeDocument/2006/relationships/image" Target="../media/image13.png"/><Relationship Id="rId9" Type="http://schemas.openxmlformats.org/officeDocument/2006/relationships/image" Target="../media/image65.png"/></Relationships>
</file>

<file path=ppt/slides/_rels/slide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9.xml"/><Relationship Id="rId5" Type="http://schemas.openxmlformats.org/officeDocument/2006/relationships/image" Target="../media/image66.jpeg"/><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9.xml"/><Relationship Id="rId6" Type="http://schemas.openxmlformats.org/officeDocument/2006/relationships/hyperlink" Target="https://www.atwork-it.com/services/copilot/" TargetMode="External"/><Relationship Id="rId5" Type="http://schemas.openxmlformats.org/officeDocument/2006/relationships/image" Target="../media/image6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9.xml"/><Relationship Id="rId4"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19.xml"/><Relationship Id="rId5" Type="http://schemas.openxmlformats.org/officeDocument/2006/relationships/image" Target="../media/image69.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19.xml"/><Relationship Id="rId5" Type="http://schemas.openxmlformats.org/officeDocument/2006/relationships/image" Target="../media/image70.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19.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19.xml"/><Relationship Id="rId5" Type="http://schemas.openxmlformats.org/officeDocument/2006/relationships/image" Target="../media/image73.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9.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13.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9.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2.xml"/><Relationship Id="rId1" Type="http://schemas.openxmlformats.org/officeDocument/2006/relationships/slideLayout" Target="../slideLayouts/slideLayout19.xml"/><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27.xml"/><Relationship Id="rId6" Type="http://schemas.microsoft.com/office/2007/relationships/hdphoto" Target="../media/hdphoto2.wdp"/><Relationship Id="rId5" Type="http://schemas.openxmlformats.org/officeDocument/2006/relationships/image" Target="../media/image40.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9.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hyperlink" Target="https://community-canvas.org/" TargetMode="External"/><Relationship Id="rId4" Type="http://schemas.openxmlformats.org/officeDocument/2006/relationships/image" Target="../media/image13.png"/></Relationships>
</file>

<file path=ppt/slides/_rels/slide36.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notesSlide" Target="../notesSlides/notesSlide36.xml"/><Relationship Id="rId1" Type="http://schemas.openxmlformats.org/officeDocument/2006/relationships/slideLayout" Target="../slideLayouts/slideLayout3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hyperlink" Target="https://techcommunity.microsoft.com/blog/viva_engage_blog/viva-engage-explained-the-feed/3885924" TargetMode="External"/><Relationship Id="rId5" Type="http://schemas.openxmlformats.org/officeDocument/2006/relationships/image" Target="../media/image41.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2.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3.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9.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Rounded Corners 40">
            <a:extLst>
              <a:ext uri="{FF2B5EF4-FFF2-40B4-BE49-F238E27FC236}">
                <a16:creationId xmlns:a16="http://schemas.microsoft.com/office/drawing/2014/main" id="{F1DCDE88-C308-E78D-3999-463B6915C7EF}"/>
              </a:ext>
              <a:ext uri="{C183D7F6-B498-43B3-948B-1728B52AA6E4}">
                <adec:decorative xmlns:adec="http://schemas.microsoft.com/office/drawing/2017/decorative" val="1"/>
              </a:ext>
            </a:extLst>
          </p:cNvPr>
          <p:cNvSpPr>
            <a:spLocks/>
          </p:cNvSpPr>
          <p:nvPr/>
        </p:nvSpPr>
        <p:spPr bwMode="auto">
          <a:xfrm rot="5400000">
            <a:off x="1258677" y="3965086"/>
            <a:ext cx="410374" cy="1751202"/>
          </a:xfrm>
          <a:prstGeom prst="roundRect">
            <a:avLst>
              <a:gd name="adj" fmla="val 50000"/>
            </a:avLst>
          </a:prstGeom>
          <a:solidFill>
            <a:schemeClr val="accent1">
              <a:lumMod val="20000"/>
              <a:lumOff val="80000"/>
            </a:schemeClr>
          </a:solidFill>
          <a:ln w="6350">
            <a:solidFill>
              <a:schemeClr val="bg1"/>
            </a:solid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4" name="Rectangle: Rounded Corners 23">
            <a:extLst>
              <a:ext uri="{FF2B5EF4-FFF2-40B4-BE49-F238E27FC236}">
                <a16:creationId xmlns:a16="http://schemas.microsoft.com/office/drawing/2014/main" id="{8104E844-920A-E110-2FDD-D8D5AA6B4068}"/>
              </a:ext>
              <a:ext uri="{C183D7F6-B498-43B3-948B-1728B52AA6E4}">
                <adec:decorative xmlns:adec="http://schemas.microsoft.com/office/drawing/2017/decorative" val="1"/>
              </a:ext>
            </a:extLst>
          </p:cNvPr>
          <p:cNvSpPr>
            <a:spLocks/>
          </p:cNvSpPr>
          <p:nvPr/>
        </p:nvSpPr>
        <p:spPr bwMode="auto">
          <a:xfrm>
            <a:off x="3830571" y="1057937"/>
            <a:ext cx="7776214" cy="5474601"/>
          </a:xfrm>
          <a:prstGeom prst="roundRect">
            <a:avLst>
              <a:gd name="adj" fmla="val 5082"/>
            </a:avLst>
          </a:prstGeom>
          <a:noFill/>
          <a:ln w="6350">
            <a:gradFill flip="none" rotWithShape="1">
              <a:gsLst>
                <a:gs pos="0">
                  <a:schemeClr val="accent2">
                    <a:lumMod val="20000"/>
                    <a:lumOff val="80000"/>
                    <a:alpha val="0"/>
                  </a:schemeClr>
                </a:gs>
                <a:gs pos="100000">
                  <a:schemeClr val="accent1">
                    <a:lumMod val="60000"/>
                    <a:lumOff val="4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25" name="Picture 24">
            <a:extLst>
              <a:ext uri="{FF2B5EF4-FFF2-40B4-BE49-F238E27FC236}">
                <a16:creationId xmlns:a16="http://schemas.microsoft.com/office/drawing/2014/main" id="{A0D4F65F-85EE-F165-74EF-72088AE097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2015" y="302356"/>
            <a:ext cx="1626331" cy="1630680"/>
          </a:xfrm>
          <a:prstGeom prst="rect">
            <a:avLst/>
          </a:prstGeom>
        </p:spPr>
      </p:pic>
      <p:sp>
        <p:nvSpPr>
          <p:cNvPr id="4" name="Title 3"/>
          <p:cNvSpPr>
            <a:spLocks noGrp="1"/>
          </p:cNvSpPr>
          <p:nvPr>
            <p:ph type="title"/>
          </p:nvPr>
        </p:nvSpPr>
        <p:spPr>
          <a:xfrm>
            <a:off x="588263" y="1854320"/>
            <a:ext cx="3088387" cy="1846659"/>
          </a:xfrm>
        </p:spPr>
        <p:txBody>
          <a:bodyPr wrap="square" anchor="b">
            <a:spAutoFit/>
          </a:bodyPr>
          <a:lstStyle/>
          <a:p>
            <a:r>
              <a:rPr lang="en-US" sz="4000" dirty="0">
                <a:latin typeface="+mj-lt"/>
                <a:ea typeface="+mj-ea"/>
                <a:cs typeface="+mj-cs"/>
              </a:rPr>
              <a:t>Viva Engage Training Overview</a:t>
            </a:r>
          </a:p>
        </p:txBody>
      </p:sp>
      <p:sp>
        <p:nvSpPr>
          <p:cNvPr id="5" name="Text Placeholder 4"/>
          <p:cNvSpPr>
            <a:spLocks noGrp="1"/>
          </p:cNvSpPr>
          <p:nvPr>
            <p:ph type="body" sz="quarter" idx="12"/>
          </p:nvPr>
        </p:nvSpPr>
        <p:spPr>
          <a:xfrm>
            <a:off x="588263" y="3897615"/>
            <a:ext cx="2828036" cy="307777"/>
          </a:xfrm>
        </p:spPr>
        <p:txBody>
          <a:bodyPr wrap="square">
            <a:normAutofit/>
          </a:bodyPr>
          <a:lstStyle/>
          <a:p>
            <a:r>
              <a:rPr lang="en-US" dirty="0">
                <a:latin typeface="+mn-lt"/>
                <a:cs typeface="+mn-cs"/>
              </a:rPr>
              <a:t>End User Guide</a:t>
            </a:r>
          </a:p>
        </p:txBody>
      </p:sp>
      <p:sp>
        <p:nvSpPr>
          <p:cNvPr id="23" name="Text Placeholder 22">
            <a:extLst>
              <a:ext uri="{FF2B5EF4-FFF2-40B4-BE49-F238E27FC236}">
                <a16:creationId xmlns:a16="http://schemas.microsoft.com/office/drawing/2014/main" id="{25BC2436-3034-B059-A552-3E1CE24320AA}"/>
              </a:ext>
            </a:extLst>
          </p:cNvPr>
          <p:cNvSpPr>
            <a:spLocks noGrp="1"/>
          </p:cNvSpPr>
          <p:nvPr>
            <p:ph type="body" sz="quarter" idx="14"/>
          </p:nvPr>
        </p:nvSpPr>
        <p:spPr>
          <a:xfrm>
            <a:off x="730706" y="4732965"/>
            <a:ext cx="1466316" cy="215444"/>
          </a:xfrm>
        </p:spPr>
        <p:txBody>
          <a:bodyPr/>
          <a:lstStyle/>
          <a:p>
            <a:pPr algn="ctr"/>
            <a:r>
              <a:rPr lang="en-US" sz="1400" dirty="0">
                <a:latin typeface="+mj-lt"/>
                <a:ea typeface="+mj-ea"/>
                <a:cs typeface="+mj-cs"/>
              </a:rPr>
              <a:t>December 2025</a:t>
            </a:r>
          </a:p>
        </p:txBody>
      </p:sp>
      <p:pic>
        <p:nvPicPr>
          <p:cNvPr id="26" name="Picture 25" descr="Screen capture showing the Viva Engage landing experience in Microsoft Teams">
            <a:extLst>
              <a:ext uri="{FF2B5EF4-FFF2-40B4-BE49-F238E27FC236}">
                <a16:creationId xmlns:a16="http://schemas.microsoft.com/office/drawing/2014/main" id="{8BD2E035-3BA1-9624-22B7-A5F2E7A8FDB7}"/>
              </a:ext>
            </a:extLst>
          </p:cNvPr>
          <p:cNvPicPr>
            <a:picLocks noChangeAspect="1"/>
          </p:cNvPicPr>
          <p:nvPr/>
        </p:nvPicPr>
        <p:blipFill rotWithShape="1">
          <a:blip r:embed="rId4"/>
          <a:srcRect l="749" t="885" r="320" b="2342"/>
          <a:stretch>
            <a:fillRect/>
          </a:stretch>
        </p:blipFill>
        <p:spPr>
          <a:xfrm>
            <a:off x="3967731" y="1195098"/>
            <a:ext cx="7501893" cy="4582105"/>
          </a:xfrm>
          <a:prstGeom prst="roundRect">
            <a:avLst>
              <a:gd name="adj" fmla="val 4019"/>
            </a:avLst>
          </a:prstGeom>
          <a:solidFill>
            <a:schemeClr val="bg1"/>
          </a:solidFill>
          <a:ln>
            <a:noFill/>
            <a:headEnd type="none" w="med" len="med"/>
            <a:tailEnd type="none" w="med" len="med"/>
          </a:ln>
          <a:effectLst/>
        </p:spPr>
      </p:pic>
    </p:spTree>
    <p:extLst>
      <p:ext uri="{BB962C8B-B14F-4D97-AF65-F5344CB8AC3E}">
        <p14:creationId xmlns:p14="http://schemas.microsoft.com/office/powerpoint/2010/main" val="363585291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E00725-962F-E093-6D36-BD9A3243F891}"/>
            </a:ext>
          </a:extLst>
        </p:cNvPr>
        <p:cNvGrpSpPr/>
        <p:nvPr/>
      </p:nvGrpSpPr>
      <p:grpSpPr>
        <a:xfrm>
          <a:off x="0" y="0"/>
          <a:ext cx="0" cy="0"/>
          <a:chOff x="0" y="0"/>
          <a:chExt cx="0" cy="0"/>
        </a:xfrm>
      </p:grpSpPr>
      <p:pic>
        <p:nvPicPr>
          <p:cNvPr id="34" name="Picture 33">
            <a:extLst>
              <a:ext uri="{FF2B5EF4-FFF2-40B4-BE49-F238E27FC236}">
                <a16:creationId xmlns:a16="http://schemas.microsoft.com/office/drawing/2014/main" id="{12E65BE1-D8B1-7969-3CF1-3005F68EC217}"/>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9" name="Rectangle: Top Corners Rounded 18">
            <a:extLst>
              <a:ext uri="{FF2B5EF4-FFF2-40B4-BE49-F238E27FC236}">
                <a16:creationId xmlns:a16="http://schemas.microsoft.com/office/drawing/2014/main" id="{713F902F-0237-1E4B-52FC-2ED326BB0419}"/>
              </a:ext>
              <a:ext uri="{C183D7F6-B498-43B3-948B-1728B52AA6E4}">
                <adec:decorative xmlns:adec="http://schemas.microsoft.com/office/drawing/2017/decorative" val="1"/>
              </a:ext>
            </a:extLst>
          </p:cNvPr>
          <p:cNvSpPr>
            <a:spLocks/>
          </p:cNvSpPr>
          <p:nvPr/>
        </p:nvSpPr>
        <p:spPr bwMode="auto">
          <a:xfrm rot="16200000">
            <a:off x="6503833" y="103029"/>
            <a:ext cx="4262023"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0" name="Picture 19">
            <a:extLst>
              <a:ext uri="{FF2B5EF4-FFF2-40B4-BE49-F238E27FC236}">
                <a16:creationId xmlns:a16="http://schemas.microsoft.com/office/drawing/2014/main" id="{1116CFB3-001D-C8FB-FAF7-7F9697064E78}"/>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21" name="Rectangle: Rounded Corners 20">
            <a:extLst>
              <a:ext uri="{FF2B5EF4-FFF2-40B4-BE49-F238E27FC236}">
                <a16:creationId xmlns:a16="http://schemas.microsoft.com/office/drawing/2014/main" id="{2660A9D4-3BE3-A1B9-4EF8-B0A44542A9F3}"/>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25" name="Oval 24">
            <a:extLst>
              <a:ext uri="{FF2B5EF4-FFF2-40B4-BE49-F238E27FC236}">
                <a16:creationId xmlns:a16="http://schemas.microsoft.com/office/drawing/2014/main" id="{A5AA04FC-0F1B-BDEB-A0CD-1FD6ECAE7D44}"/>
              </a:ext>
              <a:ext uri="{C183D7F6-B498-43B3-948B-1728B52AA6E4}">
                <adec:decorative xmlns:adec="http://schemas.microsoft.com/office/drawing/2017/decorative" val="1"/>
              </a:ext>
            </a:extLst>
          </p:cNvPr>
          <p:cNvSpPr>
            <a:spLocks/>
          </p:cNvSpPr>
          <p:nvPr/>
        </p:nvSpPr>
        <p:spPr bwMode="auto">
          <a:xfrm>
            <a:off x="776162" y="1753014"/>
            <a:ext cx="690688" cy="69068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42" name="Freeform: Shape 41">
            <a:extLst>
              <a:ext uri="{FF2B5EF4-FFF2-40B4-BE49-F238E27FC236}">
                <a16:creationId xmlns:a16="http://schemas.microsoft.com/office/drawing/2014/main" id="{A608C6B2-E4D2-0CEE-1158-C7D23787D80F}"/>
              </a:ext>
              <a:ext uri="{C183D7F6-B498-43B3-948B-1728B52AA6E4}">
                <adec:decorative xmlns:adec="http://schemas.microsoft.com/office/drawing/2017/decorative" val="1"/>
              </a:ext>
            </a:extLst>
          </p:cNvPr>
          <p:cNvSpPr>
            <a:spLocks/>
          </p:cNvSpPr>
          <p:nvPr/>
        </p:nvSpPr>
        <p:spPr bwMode="auto">
          <a:xfrm rot="5400000">
            <a:off x="3982277" y="2029236"/>
            <a:ext cx="565713" cy="8530264"/>
          </a:xfrm>
          <a:custGeom>
            <a:avLst/>
            <a:gdLst>
              <a:gd name="connsiteX0" fmla="*/ 0 w 565713"/>
              <a:gd name="connsiteY0" fmla="*/ 8530264 h 8530264"/>
              <a:gd name="connsiteX1" fmla="*/ 0 w 565713"/>
              <a:gd name="connsiteY1" fmla="*/ 587657 h 8530264"/>
              <a:gd name="connsiteX2" fmla="*/ 1 w 565713"/>
              <a:gd name="connsiteY2" fmla="*/ 587647 h 8530264"/>
              <a:gd name="connsiteX3" fmla="*/ 1 w 565713"/>
              <a:gd name="connsiteY3" fmla="*/ 282857 h 8530264"/>
              <a:gd name="connsiteX4" fmla="*/ 282857 w 565713"/>
              <a:gd name="connsiteY4" fmla="*/ 0 h 8530264"/>
              <a:gd name="connsiteX5" fmla="*/ 565713 w 565713"/>
              <a:gd name="connsiteY5" fmla="*/ 282857 h 8530264"/>
              <a:gd name="connsiteX6" fmla="*/ 565713 w 565713"/>
              <a:gd name="connsiteY6" fmla="*/ 8225464 h 8530264"/>
              <a:gd name="connsiteX7" fmla="*/ 565712 w 565713"/>
              <a:gd name="connsiteY7" fmla="*/ 8225464 h 8530264"/>
              <a:gd name="connsiteX8" fmla="*/ 565712 w 565713"/>
              <a:gd name="connsiteY8" fmla="*/ 8530264 h 853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713" h="8530264">
                <a:moveTo>
                  <a:pt x="0" y="8530264"/>
                </a:moveTo>
                <a:lnTo>
                  <a:pt x="0" y="587657"/>
                </a:lnTo>
                <a:lnTo>
                  <a:pt x="1" y="587647"/>
                </a:lnTo>
                <a:lnTo>
                  <a:pt x="1" y="282857"/>
                </a:lnTo>
                <a:cubicBezTo>
                  <a:pt x="1" y="126640"/>
                  <a:pt x="126640" y="0"/>
                  <a:pt x="282857" y="0"/>
                </a:cubicBezTo>
                <a:cubicBezTo>
                  <a:pt x="439074" y="0"/>
                  <a:pt x="565713" y="126640"/>
                  <a:pt x="565713" y="282857"/>
                </a:cubicBezTo>
                <a:lnTo>
                  <a:pt x="565713" y="8225464"/>
                </a:lnTo>
                <a:lnTo>
                  <a:pt x="565712" y="8225464"/>
                </a:lnTo>
                <a:lnTo>
                  <a:pt x="565712" y="8530264"/>
                </a:lnTo>
                <a:close/>
              </a:path>
            </a:pathLst>
          </a:custGeom>
          <a:solidFill>
            <a:schemeClr val="bg1">
              <a:alpha val="5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AA22FFFE-A6E1-B0CD-056B-068A7256CA6E}"/>
              </a:ext>
            </a:extLst>
          </p:cNvPr>
          <p:cNvSpPr>
            <a:spLocks noGrp="1"/>
          </p:cNvSpPr>
          <p:nvPr>
            <p:ph type="title"/>
          </p:nvPr>
        </p:nvSpPr>
        <p:spPr/>
        <p:txBody>
          <a:bodyPr/>
          <a:lstStyle/>
          <a:p>
            <a:r>
              <a:rPr lang="en-US" dirty="0">
                <a:ea typeface="+mj-ea"/>
                <a:cs typeface="+mj-cs"/>
              </a:rPr>
              <a:t>Personalizing Email Notifications</a:t>
            </a:r>
          </a:p>
        </p:txBody>
      </p:sp>
      <p:sp>
        <p:nvSpPr>
          <p:cNvPr id="26" name="Text Placeholder 2">
            <a:extLst>
              <a:ext uri="{FF2B5EF4-FFF2-40B4-BE49-F238E27FC236}">
                <a16:creationId xmlns:a16="http://schemas.microsoft.com/office/drawing/2014/main" id="{ABD3A5FF-D8B7-5491-C241-756FFFD3D194}"/>
              </a:ext>
            </a:extLst>
          </p:cNvPr>
          <p:cNvSpPr txBox="1">
            <a:spLocks/>
          </p:cNvSpPr>
          <p:nvPr/>
        </p:nvSpPr>
        <p:spPr>
          <a:xfrm>
            <a:off x="776162" y="2618558"/>
            <a:ext cx="3876546" cy="92333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Font typeface="Wingdings" panose="05000000000000000000" pitchFamily="2" charset="2"/>
              <a:buNone/>
            </a:pPr>
            <a:r>
              <a:rPr lang="en-US" sz="2000" dirty="0">
                <a:cs typeface="+mn-cs"/>
              </a:rPr>
              <a:t>Personalize the specific actions or communities you’d like to receive updates for via email.</a:t>
            </a:r>
          </a:p>
        </p:txBody>
      </p:sp>
      <p:pic>
        <p:nvPicPr>
          <p:cNvPr id="4" name="Picture 3" descr="Screen capture of the Notifications settings tab">
            <a:extLst>
              <a:ext uri="{FF2B5EF4-FFF2-40B4-BE49-F238E27FC236}">
                <a16:creationId xmlns:a16="http://schemas.microsoft.com/office/drawing/2014/main" id="{EEA978EA-F888-06FC-F451-2AE35B6A5078}"/>
              </a:ext>
            </a:extLst>
          </p:cNvPr>
          <p:cNvPicPr>
            <a:picLocks noChangeAspect="1"/>
          </p:cNvPicPr>
          <p:nvPr/>
        </p:nvPicPr>
        <p:blipFill rotWithShape="1">
          <a:blip r:embed="rId5"/>
          <a:srcRect l="-2721" r="-2721"/>
          <a:stretch>
            <a:fillRect/>
          </a:stretch>
        </p:blipFill>
        <p:spPr>
          <a:xfrm>
            <a:off x="5214845" y="1666337"/>
            <a:ext cx="6394543" cy="3331191"/>
          </a:xfrm>
          <a:prstGeom prst="roundRect">
            <a:avLst>
              <a:gd name="adj" fmla="val 3049"/>
            </a:avLst>
          </a:prstGeom>
          <a:solidFill>
            <a:srgbClr val="FAFAFA"/>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3" name="Rectangle: Rounded Corners 32">
            <a:extLst>
              <a:ext uri="{FF2B5EF4-FFF2-40B4-BE49-F238E27FC236}">
                <a16:creationId xmlns:a16="http://schemas.microsoft.com/office/drawing/2014/main" id="{2ACC579E-2EE9-053A-8DFF-87D42B1D399C}"/>
              </a:ext>
            </a:extLst>
          </p:cNvPr>
          <p:cNvSpPr>
            <a:spLocks/>
          </p:cNvSpPr>
          <p:nvPr/>
        </p:nvSpPr>
        <p:spPr bwMode="auto">
          <a:xfrm>
            <a:off x="5214845" y="5134688"/>
            <a:ext cx="2107340" cy="519351"/>
          </a:xfrm>
          <a:prstGeom prst="roundRect">
            <a:avLst>
              <a:gd name="adj" fmla="val 50000"/>
            </a:avLst>
          </a:prstGeom>
          <a:solidFill>
            <a:schemeClr val="accent1">
              <a:lumMod val="20000"/>
              <a:lumOff val="80000"/>
            </a:schemeClr>
          </a:solidFill>
          <a:ln w="6350">
            <a:solidFill>
              <a:schemeClr val="bg1"/>
            </a:solid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200" dirty="0">
                <a:solidFill>
                  <a:schemeClr val="tx1"/>
                </a:solidFill>
                <a:latin typeface="+mj-lt"/>
                <a:ea typeface="+mj-ea"/>
                <a:cs typeface="+mj-cs"/>
              </a:rPr>
              <a:t>Personalize how and what you are notified for</a:t>
            </a:r>
          </a:p>
        </p:txBody>
      </p:sp>
      <p:pic>
        <p:nvPicPr>
          <p:cNvPr id="38" name="Picture 37" descr="Screen capture of the Notifications settings displaying the communities preferences toggle options">
            <a:extLst>
              <a:ext uri="{FF2B5EF4-FFF2-40B4-BE49-F238E27FC236}">
                <a16:creationId xmlns:a16="http://schemas.microsoft.com/office/drawing/2014/main" id="{980D8940-B53E-05D2-9986-54943DA742F3}"/>
              </a:ext>
            </a:extLst>
          </p:cNvPr>
          <p:cNvPicPr>
            <a:picLocks noChangeAspect="1"/>
          </p:cNvPicPr>
          <p:nvPr/>
        </p:nvPicPr>
        <p:blipFill rotWithShape="1">
          <a:blip r:embed="rId6"/>
          <a:srcRect/>
          <a:stretch>
            <a:fillRect/>
          </a:stretch>
        </p:blipFill>
        <p:spPr>
          <a:xfrm>
            <a:off x="7467467" y="2748711"/>
            <a:ext cx="4141921" cy="2905328"/>
          </a:xfrm>
          <a:prstGeom prst="roundRect">
            <a:avLst>
              <a:gd name="adj" fmla="val 3049"/>
            </a:avLst>
          </a:prstGeom>
          <a:solidFill>
            <a:srgbClr val="FAFAFA"/>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6" name="TextBox 35">
            <a:extLst>
              <a:ext uri="{FF2B5EF4-FFF2-40B4-BE49-F238E27FC236}">
                <a16:creationId xmlns:a16="http://schemas.microsoft.com/office/drawing/2014/main" id="{BBECAFB9-0D67-B1F0-FB1B-C42BA99CB2EF}"/>
              </a:ext>
            </a:extLst>
          </p:cNvPr>
          <p:cNvSpPr txBox="1">
            <a:spLocks/>
          </p:cNvSpPr>
          <p:nvPr/>
        </p:nvSpPr>
        <p:spPr>
          <a:xfrm>
            <a:off x="588263" y="6109701"/>
            <a:ext cx="7957860" cy="369332"/>
          </a:xfrm>
          <a:prstGeom prst="rect">
            <a:avLst/>
          </a:prstGeom>
          <a:noFill/>
        </p:spPr>
        <p:txBody>
          <a:bodyPr wrap="square">
            <a:spAutoFit/>
          </a:bodyPr>
          <a:lstStyle/>
          <a:p>
            <a:pPr defTabSz="761970"/>
            <a:r>
              <a:rPr lang="en-US" dirty="0">
                <a:latin typeface="+mj-lt"/>
                <a:ea typeface="+mj-ea"/>
                <a:cs typeface="+mj-cs"/>
              </a:rPr>
              <a:t>Read more: </a:t>
            </a:r>
            <a:r>
              <a:rPr lang="en-US" i="1" dirty="0">
                <a:solidFill>
                  <a:schemeClr val="accent1"/>
                </a:solidFill>
                <a:ea typeface="+mj-ea"/>
                <a:cs typeface="+mj-cs"/>
                <a:hlinkClick r:id="rId7">
                  <a:extLst>
                    <a:ext uri="{A12FA001-AC4F-418D-AE19-62706E023703}">
                      <ahyp:hlinkClr xmlns:ahyp="http://schemas.microsoft.com/office/drawing/2018/hyperlinkcolor" val="tx"/>
                    </a:ext>
                  </a:extLst>
                </a:hlinkClick>
              </a:rPr>
              <a:t>Viva Engage Explained: Notifications | Microsoft Community Hub</a:t>
            </a:r>
            <a:endParaRPr lang="en-CA" i="1" dirty="0">
              <a:solidFill>
                <a:schemeClr val="accent1"/>
              </a:solidFill>
              <a:ea typeface="+mj-ea"/>
              <a:cs typeface="+mj-cs"/>
            </a:endParaRPr>
          </a:p>
        </p:txBody>
      </p:sp>
      <p:sp>
        <p:nvSpPr>
          <p:cNvPr id="3" name="Graphic 42">
            <a:extLst>
              <a:ext uri="{FF2B5EF4-FFF2-40B4-BE49-F238E27FC236}">
                <a16:creationId xmlns:a16="http://schemas.microsoft.com/office/drawing/2014/main" id="{8DEF3E9E-DBBA-45D5-F657-735B20E14091}"/>
              </a:ext>
              <a:ext uri="{C183D7F6-B498-43B3-948B-1728B52AA6E4}">
                <adec:decorative xmlns:adec="http://schemas.microsoft.com/office/drawing/2017/decorative" val="1"/>
              </a:ext>
            </a:extLst>
          </p:cNvPr>
          <p:cNvSpPr>
            <a:spLocks noChangeAspect="1"/>
          </p:cNvSpPr>
          <p:nvPr/>
        </p:nvSpPr>
        <p:spPr>
          <a:xfrm>
            <a:off x="966661" y="1959822"/>
            <a:ext cx="309690" cy="277072"/>
          </a:xfrm>
          <a:custGeom>
            <a:avLst/>
            <a:gdLst>
              <a:gd name="connsiteX0" fmla="*/ 0 w 267090"/>
              <a:gd name="connsiteY0" fmla="*/ 41702 h 238960"/>
              <a:gd name="connsiteX1" fmla="*/ 41702 w 267090"/>
              <a:gd name="connsiteY1" fmla="*/ 0 h 238960"/>
              <a:gd name="connsiteX2" fmla="*/ 214925 w 267090"/>
              <a:gd name="connsiteY2" fmla="*/ 0 h 238960"/>
              <a:gd name="connsiteX3" fmla="*/ 256627 w 267090"/>
              <a:gd name="connsiteY3" fmla="*/ 41702 h 238960"/>
              <a:gd name="connsiteX4" fmla="*/ 256627 w 267090"/>
              <a:gd name="connsiteY4" fmla="*/ 113039 h 238960"/>
              <a:gd name="connsiteX5" fmla="*/ 237380 w 267090"/>
              <a:gd name="connsiteY5" fmla="*/ 99214 h 238960"/>
              <a:gd name="connsiteX6" fmla="*/ 237380 w 267090"/>
              <a:gd name="connsiteY6" fmla="*/ 41702 h 238960"/>
              <a:gd name="connsiteX7" fmla="*/ 214925 w 267090"/>
              <a:gd name="connsiteY7" fmla="*/ 19247 h 238960"/>
              <a:gd name="connsiteX8" fmla="*/ 41702 w 267090"/>
              <a:gd name="connsiteY8" fmla="*/ 19247 h 238960"/>
              <a:gd name="connsiteX9" fmla="*/ 19247 w 267090"/>
              <a:gd name="connsiteY9" fmla="*/ 41702 h 238960"/>
              <a:gd name="connsiteX10" fmla="*/ 19247 w 267090"/>
              <a:gd name="connsiteY10" fmla="*/ 163600 h 238960"/>
              <a:gd name="connsiteX11" fmla="*/ 41702 w 267090"/>
              <a:gd name="connsiteY11" fmla="*/ 186054 h 238960"/>
              <a:gd name="connsiteX12" fmla="*/ 116462 w 267090"/>
              <a:gd name="connsiteY12" fmla="*/ 186054 h 238960"/>
              <a:gd name="connsiteX13" fmla="*/ 121875 w 267090"/>
              <a:gd name="connsiteY13" fmla="*/ 205301 h 238960"/>
              <a:gd name="connsiteX14" fmla="*/ 41702 w 267090"/>
              <a:gd name="connsiteY14" fmla="*/ 205301 h 238960"/>
              <a:gd name="connsiteX15" fmla="*/ 0 w 267090"/>
              <a:gd name="connsiteY15" fmla="*/ 163600 h 238960"/>
              <a:gd name="connsiteX16" fmla="*/ 0 w 267090"/>
              <a:gd name="connsiteY16" fmla="*/ 41702 h 238960"/>
              <a:gd name="connsiteX17" fmla="*/ 157546 w 267090"/>
              <a:gd name="connsiteY17" fmla="*/ 128000 h 238960"/>
              <a:gd name="connsiteX18" fmla="*/ 139053 w 267090"/>
              <a:gd name="connsiteY18" fmla="*/ 160030 h 238960"/>
              <a:gd name="connsiteX19" fmla="*/ 131557 w 267090"/>
              <a:gd name="connsiteY19" fmla="*/ 161885 h 238960"/>
              <a:gd name="connsiteX20" fmla="*/ 130682 w 267090"/>
              <a:gd name="connsiteY20" fmla="*/ 173224 h 238960"/>
              <a:gd name="connsiteX21" fmla="*/ 131639 w 267090"/>
              <a:gd name="connsiteY21" fmla="*/ 185073 h 238960"/>
              <a:gd name="connsiteX22" fmla="*/ 138560 w 267090"/>
              <a:gd name="connsiteY22" fmla="*/ 186740 h 238960"/>
              <a:gd name="connsiteX23" fmla="*/ 157166 w 267090"/>
              <a:gd name="connsiteY23" fmla="*/ 218953 h 238960"/>
              <a:gd name="connsiteX24" fmla="*/ 154775 w 267090"/>
              <a:gd name="connsiteY24" fmla="*/ 227052 h 238960"/>
              <a:gd name="connsiteX25" fmla="*/ 173818 w 267090"/>
              <a:gd name="connsiteY25" fmla="*/ 238877 h 238960"/>
              <a:gd name="connsiteX26" fmla="*/ 180148 w 267090"/>
              <a:gd name="connsiteY26" fmla="*/ 232221 h 238960"/>
              <a:gd name="connsiteX27" fmla="*/ 217347 w 267090"/>
              <a:gd name="connsiteY27" fmla="*/ 232228 h 238960"/>
              <a:gd name="connsiteX28" fmla="*/ 223746 w 267090"/>
              <a:gd name="connsiteY28" fmla="*/ 238960 h 238960"/>
              <a:gd name="connsiteX29" fmla="*/ 242774 w 267090"/>
              <a:gd name="connsiteY29" fmla="*/ 227247 h 238960"/>
              <a:gd name="connsiteX30" fmla="*/ 240232 w 267090"/>
              <a:gd name="connsiteY30" fmla="*/ 218446 h 238960"/>
              <a:gd name="connsiteX31" fmla="*/ 258725 w 267090"/>
              <a:gd name="connsiteY31" fmla="*/ 186416 h 238960"/>
              <a:gd name="connsiteX32" fmla="*/ 266214 w 267090"/>
              <a:gd name="connsiteY32" fmla="*/ 184563 h 238960"/>
              <a:gd name="connsiteX33" fmla="*/ 267091 w 267090"/>
              <a:gd name="connsiteY33" fmla="*/ 173224 h 238960"/>
              <a:gd name="connsiteX34" fmla="*/ 266133 w 267090"/>
              <a:gd name="connsiteY34" fmla="*/ 161372 h 238960"/>
              <a:gd name="connsiteX35" fmla="*/ 259217 w 267090"/>
              <a:gd name="connsiteY35" fmla="*/ 159706 h 238960"/>
              <a:gd name="connsiteX36" fmla="*/ 240612 w 267090"/>
              <a:gd name="connsiteY36" fmla="*/ 127495 h 238960"/>
              <a:gd name="connsiteX37" fmla="*/ 243001 w 267090"/>
              <a:gd name="connsiteY37" fmla="*/ 119399 h 238960"/>
              <a:gd name="connsiteX38" fmla="*/ 223957 w 267090"/>
              <a:gd name="connsiteY38" fmla="*/ 107571 h 238960"/>
              <a:gd name="connsiteX39" fmla="*/ 217630 w 267090"/>
              <a:gd name="connsiteY39" fmla="*/ 114226 h 238960"/>
              <a:gd name="connsiteX40" fmla="*/ 180430 w 267090"/>
              <a:gd name="connsiteY40" fmla="*/ 114219 h 238960"/>
              <a:gd name="connsiteX41" fmla="*/ 174030 w 267090"/>
              <a:gd name="connsiteY41" fmla="*/ 107484 h 238960"/>
              <a:gd name="connsiteX42" fmla="*/ 155004 w 267090"/>
              <a:gd name="connsiteY42" fmla="*/ 119195 h 238960"/>
              <a:gd name="connsiteX43" fmla="*/ 157546 w 267090"/>
              <a:gd name="connsiteY43" fmla="*/ 128000 h 238960"/>
              <a:gd name="connsiteX44" fmla="*/ 198886 w 267090"/>
              <a:gd name="connsiteY44" fmla="*/ 192471 h 238960"/>
              <a:gd name="connsiteX45" fmla="*/ 180285 w 267090"/>
              <a:gd name="connsiteY45" fmla="*/ 173224 h 238960"/>
              <a:gd name="connsiteX46" fmla="*/ 198886 w 267090"/>
              <a:gd name="connsiteY46" fmla="*/ 153977 h 238960"/>
              <a:gd name="connsiteX47" fmla="*/ 217487 w 267090"/>
              <a:gd name="connsiteY47" fmla="*/ 173224 h 238960"/>
              <a:gd name="connsiteX48" fmla="*/ 198886 w 267090"/>
              <a:gd name="connsiteY48" fmla="*/ 192471 h 238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67090" h="238960">
                <a:moveTo>
                  <a:pt x="0" y="41702"/>
                </a:moveTo>
                <a:cubicBezTo>
                  <a:pt x="0" y="18670"/>
                  <a:pt x="18670" y="0"/>
                  <a:pt x="41702" y="0"/>
                </a:cubicBezTo>
                <a:lnTo>
                  <a:pt x="214925" y="0"/>
                </a:lnTo>
                <a:cubicBezTo>
                  <a:pt x="237956" y="0"/>
                  <a:pt x="256627" y="18670"/>
                  <a:pt x="256627" y="41702"/>
                </a:cubicBezTo>
                <a:lnTo>
                  <a:pt x="256627" y="113039"/>
                </a:lnTo>
                <a:cubicBezTo>
                  <a:pt x="250926" y="107568"/>
                  <a:pt x="244450" y="102900"/>
                  <a:pt x="237380" y="99214"/>
                </a:cubicBezTo>
                <a:lnTo>
                  <a:pt x="237380" y="41702"/>
                </a:lnTo>
                <a:cubicBezTo>
                  <a:pt x="237380" y="29300"/>
                  <a:pt x="227326" y="19247"/>
                  <a:pt x="214925" y="19247"/>
                </a:cubicBezTo>
                <a:lnTo>
                  <a:pt x="41702" y="19247"/>
                </a:lnTo>
                <a:cubicBezTo>
                  <a:pt x="29300" y="19247"/>
                  <a:pt x="19247" y="29300"/>
                  <a:pt x="19247" y="41702"/>
                </a:cubicBezTo>
                <a:lnTo>
                  <a:pt x="19247" y="163600"/>
                </a:lnTo>
                <a:cubicBezTo>
                  <a:pt x="19247" y="176001"/>
                  <a:pt x="29300" y="186054"/>
                  <a:pt x="41702" y="186054"/>
                </a:cubicBezTo>
                <a:lnTo>
                  <a:pt x="116462" y="186054"/>
                </a:lnTo>
                <a:cubicBezTo>
                  <a:pt x="117499" y="192768"/>
                  <a:pt x="119337" y="199217"/>
                  <a:pt x="121875" y="205301"/>
                </a:cubicBezTo>
                <a:lnTo>
                  <a:pt x="41702" y="205301"/>
                </a:lnTo>
                <a:cubicBezTo>
                  <a:pt x="18670" y="205301"/>
                  <a:pt x="0" y="186630"/>
                  <a:pt x="0" y="163600"/>
                </a:cubicBezTo>
                <a:lnTo>
                  <a:pt x="0" y="41702"/>
                </a:lnTo>
                <a:close/>
                <a:moveTo>
                  <a:pt x="157546" y="128000"/>
                </a:moveTo>
                <a:cubicBezTo>
                  <a:pt x="161585" y="141990"/>
                  <a:pt x="153188" y="156533"/>
                  <a:pt x="139053" y="160030"/>
                </a:cubicBezTo>
                <a:lnTo>
                  <a:pt x="131557" y="161885"/>
                </a:lnTo>
                <a:cubicBezTo>
                  <a:pt x="130981" y="165577"/>
                  <a:pt x="130682" y="169363"/>
                  <a:pt x="130682" y="173224"/>
                </a:cubicBezTo>
                <a:cubicBezTo>
                  <a:pt x="130682" y="177261"/>
                  <a:pt x="131009" y="181219"/>
                  <a:pt x="131639" y="185073"/>
                </a:cubicBezTo>
                <a:lnTo>
                  <a:pt x="138560" y="186740"/>
                </a:lnTo>
                <a:cubicBezTo>
                  <a:pt x="152835" y="190177"/>
                  <a:pt x="161322" y="204869"/>
                  <a:pt x="157166" y="218953"/>
                </a:cubicBezTo>
                <a:lnTo>
                  <a:pt x="154775" y="227052"/>
                </a:lnTo>
                <a:cubicBezTo>
                  <a:pt x="160410" y="232001"/>
                  <a:pt x="166832" y="236018"/>
                  <a:pt x="173818" y="238877"/>
                </a:cubicBezTo>
                <a:lnTo>
                  <a:pt x="180148" y="232221"/>
                </a:lnTo>
                <a:cubicBezTo>
                  <a:pt x="190267" y="221580"/>
                  <a:pt x="207234" y="221583"/>
                  <a:pt x="217347" y="232228"/>
                </a:cubicBezTo>
                <a:lnTo>
                  <a:pt x="223746" y="238960"/>
                </a:lnTo>
                <a:cubicBezTo>
                  <a:pt x="230721" y="236135"/>
                  <a:pt x="237137" y="232155"/>
                  <a:pt x="242774" y="227247"/>
                </a:cubicBezTo>
                <a:lnTo>
                  <a:pt x="240232" y="218446"/>
                </a:lnTo>
                <a:cubicBezTo>
                  <a:pt x="236194" y="204457"/>
                  <a:pt x="244591" y="189913"/>
                  <a:pt x="258725" y="186416"/>
                </a:cubicBezTo>
                <a:lnTo>
                  <a:pt x="266214" y="184563"/>
                </a:lnTo>
                <a:cubicBezTo>
                  <a:pt x="266792" y="180872"/>
                  <a:pt x="267091" y="177084"/>
                  <a:pt x="267091" y="173224"/>
                </a:cubicBezTo>
                <a:cubicBezTo>
                  <a:pt x="267091" y="169185"/>
                  <a:pt x="266762" y="165225"/>
                  <a:pt x="266133" y="161372"/>
                </a:cubicBezTo>
                <a:lnTo>
                  <a:pt x="259217" y="159706"/>
                </a:lnTo>
                <a:cubicBezTo>
                  <a:pt x="244942" y="156269"/>
                  <a:pt x="236457" y="141577"/>
                  <a:pt x="240612" y="127495"/>
                </a:cubicBezTo>
                <a:lnTo>
                  <a:pt x="243001" y="119399"/>
                </a:lnTo>
                <a:cubicBezTo>
                  <a:pt x="237367" y="114450"/>
                  <a:pt x="230945" y="110432"/>
                  <a:pt x="223957" y="107571"/>
                </a:cubicBezTo>
                <a:lnTo>
                  <a:pt x="217630" y="114226"/>
                </a:lnTo>
                <a:cubicBezTo>
                  <a:pt x="207511" y="124866"/>
                  <a:pt x="190545" y="124863"/>
                  <a:pt x="180430" y="114219"/>
                </a:cubicBezTo>
                <a:lnTo>
                  <a:pt x="174030" y="107484"/>
                </a:lnTo>
                <a:cubicBezTo>
                  <a:pt x="167055" y="110310"/>
                  <a:pt x="160641" y="114290"/>
                  <a:pt x="155004" y="119195"/>
                </a:cubicBezTo>
                <a:lnTo>
                  <a:pt x="157546" y="128000"/>
                </a:lnTo>
                <a:close/>
                <a:moveTo>
                  <a:pt x="198886" y="192471"/>
                </a:moveTo>
                <a:cubicBezTo>
                  <a:pt x="188613" y="192471"/>
                  <a:pt x="180285" y="183854"/>
                  <a:pt x="180285" y="173224"/>
                </a:cubicBezTo>
                <a:cubicBezTo>
                  <a:pt x="180285" y="162594"/>
                  <a:pt x="188613" y="153977"/>
                  <a:pt x="198886" y="153977"/>
                </a:cubicBezTo>
                <a:cubicBezTo>
                  <a:pt x="209160" y="153977"/>
                  <a:pt x="217487" y="162594"/>
                  <a:pt x="217487" y="173224"/>
                </a:cubicBezTo>
                <a:cubicBezTo>
                  <a:pt x="217487" y="183854"/>
                  <a:pt x="209160" y="192471"/>
                  <a:pt x="198886" y="192471"/>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82691557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E46BF-6067-A36E-68A2-52A3390FFC2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7D7722A-6951-47DB-FC32-93F8A7AB9B6B}"/>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0" name="Rectangle: Top Corners Rounded 9">
            <a:extLst>
              <a:ext uri="{FF2B5EF4-FFF2-40B4-BE49-F238E27FC236}">
                <a16:creationId xmlns:a16="http://schemas.microsoft.com/office/drawing/2014/main" id="{8D075AB9-7E34-0392-4DEF-A5633DA1861B}"/>
              </a:ext>
              <a:ext uri="{C183D7F6-B498-43B3-948B-1728B52AA6E4}">
                <adec:decorative xmlns:adec="http://schemas.microsoft.com/office/drawing/2017/decorative" val="1"/>
              </a:ext>
            </a:extLst>
          </p:cNvPr>
          <p:cNvSpPr>
            <a:spLocks/>
          </p:cNvSpPr>
          <p:nvPr/>
        </p:nvSpPr>
        <p:spPr bwMode="auto">
          <a:xfrm rot="16200000">
            <a:off x="6503833" y="103029"/>
            <a:ext cx="4262023"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5B50E872-721E-A668-C5AD-D322FD8EFBDB}"/>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12" name="Rectangle: Rounded Corners 11">
            <a:extLst>
              <a:ext uri="{FF2B5EF4-FFF2-40B4-BE49-F238E27FC236}">
                <a16:creationId xmlns:a16="http://schemas.microsoft.com/office/drawing/2014/main" id="{D746F087-7EA3-8371-7326-B1F9B37A8235}"/>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3" name="Oval 12">
            <a:extLst>
              <a:ext uri="{FF2B5EF4-FFF2-40B4-BE49-F238E27FC236}">
                <a16:creationId xmlns:a16="http://schemas.microsoft.com/office/drawing/2014/main" id="{2E63D43A-2048-62FE-715B-6E0ACAB1C93F}"/>
              </a:ext>
              <a:ext uri="{C183D7F6-B498-43B3-948B-1728B52AA6E4}">
                <adec:decorative xmlns:adec="http://schemas.microsoft.com/office/drawing/2017/decorative" val="1"/>
              </a:ext>
            </a:extLst>
          </p:cNvPr>
          <p:cNvSpPr>
            <a:spLocks/>
          </p:cNvSpPr>
          <p:nvPr/>
        </p:nvSpPr>
        <p:spPr bwMode="auto">
          <a:xfrm>
            <a:off x="776162" y="1753014"/>
            <a:ext cx="690688" cy="69068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9" name="Title 8">
            <a:extLst>
              <a:ext uri="{FF2B5EF4-FFF2-40B4-BE49-F238E27FC236}">
                <a16:creationId xmlns:a16="http://schemas.microsoft.com/office/drawing/2014/main" id="{2E582077-B67A-41B5-457F-3C20EAE8EA0B}"/>
              </a:ext>
            </a:extLst>
          </p:cNvPr>
          <p:cNvSpPr>
            <a:spLocks noGrp="1"/>
          </p:cNvSpPr>
          <p:nvPr>
            <p:ph type="title"/>
          </p:nvPr>
        </p:nvSpPr>
        <p:spPr/>
        <p:txBody>
          <a:bodyPr/>
          <a:lstStyle/>
          <a:p>
            <a:r>
              <a:rPr lang="en-US" dirty="0">
                <a:ea typeface="+mj-ea"/>
                <a:cs typeface="+mj-cs"/>
              </a:rPr>
              <a:t>Broadcast virtual events and townhalls</a:t>
            </a:r>
          </a:p>
        </p:txBody>
      </p:sp>
      <p:sp>
        <p:nvSpPr>
          <p:cNvPr id="14" name="Text Placeholder 2">
            <a:extLst>
              <a:ext uri="{FF2B5EF4-FFF2-40B4-BE49-F238E27FC236}">
                <a16:creationId xmlns:a16="http://schemas.microsoft.com/office/drawing/2014/main" id="{9F9867F7-D27D-3792-5A7E-E9491343D578}"/>
              </a:ext>
            </a:extLst>
          </p:cNvPr>
          <p:cNvSpPr txBox="1">
            <a:spLocks/>
          </p:cNvSpPr>
          <p:nvPr/>
        </p:nvSpPr>
        <p:spPr>
          <a:xfrm>
            <a:off x="776162" y="2618558"/>
            <a:ext cx="3876546" cy="33085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Font typeface="Wingdings" panose="05000000000000000000" pitchFamily="2" charset="2"/>
              <a:buNone/>
            </a:pPr>
            <a:r>
              <a:rPr lang="en-US" sz="1800" dirty="0">
                <a:solidFill>
                  <a:schemeClr val="accent1"/>
                </a:solidFill>
                <a:latin typeface="+mj-lt"/>
                <a:ea typeface="+mj-ea"/>
                <a:cs typeface="+mj-cs"/>
              </a:rPr>
              <a:t>Host virtual events with up to 20K attendees with a simple webcam and screen sharing or studio quality productions</a:t>
            </a:r>
          </a:p>
          <a:p>
            <a:pPr marL="361950">
              <a:spcBef>
                <a:spcPts val="0"/>
              </a:spcBef>
              <a:spcAft>
                <a:spcPts val="800"/>
              </a:spcAft>
              <a:buSzPct val="100000"/>
              <a:buFont typeface="Arial" panose="020B0604020202020204" pitchFamily="34" charset="0"/>
              <a:buChar char="•"/>
            </a:pPr>
            <a:r>
              <a:rPr lang="en-US" sz="1600" dirty="0">
                <a:cs typeface="+mn-cs"/>
              </a:rPr>
              <a:t>Invite and pin questions and conversations </a:t>
            </a:r>
            <a:r>
              <a:rPr lang="en-US" sz="1600" dirty="0">
                <a:latin typeface="+mj-lt"/>
                <a:ea typeface="+mj-ea"/>
                <a:cs typeface="+mj-cs"/>
              </a:rPr>
              <a:t>before</a:t>
            </a:r>
            <a:r>
              <a:rPr lang="en-US" sz="1600" dirty="0">
                <a:cs typeface="+mn-cs"/>
              </a:rPr>
              <a:t>, </a:t>
            </a:r>
            <a:r>
              <a:rPr lang="en-US" sz="1600" dirty="0">
                <a:latin typeface="+mj-lt"/>
                <a:ea typeface="+mj-ea"/>
                <a:cs typeface="+mj-cs"/>
              </a:rPr>
              <a:t>during</a:t>
            </a:r>
            <a:r>
              <a:rPr lang="en-US" sz="1600" dirty="0">
                <a:cs typeface="+mn-cs"/>
              </a:rPr>
              <a:t>, and </a:t>
            </a:r>
            <a:r>
              <a:rPr lang="en-US" sz="1600" dirty="0">
                <a:latin typeface="+mj-lt"/>
                <a:ea typeface="+mj-ea"/>
                <a:cs typeface="+mj-cs"/>
              </a:rPr>
              <a:t>after</a:t>
            </a:r>
            <a:r>
              <a:rPr lang="en-US" sz="1600" dirty="0">
                <a:cs typeface="+mn-cs"/>
              </a:rPr>
              <a:t> the event.</a:t>
            </a:r>
          </a:p>
          <a:p>
            <a:pPr marL="361950">
              <a:spcBef>
                <a:spcPts val="0"/>
              </a:spcBef>
              <a:spcAft>
                <a:spcPts val="800"/>
              </a:spcAft>
              <a:buSzPct val="100000"/>
              <a:buFont typeface="Arial" panose="020B0604020202020204" pitchFamily="34" charset="0"/>
              <a:buChar char="•"/>
            </a:pPr>
            <a:r>
              <a:rPr lang="en-US" sz="1600" dirty="0">
                <a:cs typeface="+mn-cs"/>
              </a:rPr>
              <a:t>Support every attendee with </a:t>
            </a:r>
            <a:r>
              <a:rPr lang="en-US" sz="1600" dirty="0">
                <a:latin typeface="+mj-lt"/>
                <a:ea typeface="+mj-ea"/>
                <a:cs typeface="+mj-cs"/>
              </a:rPr>
              <a:t>caption</a:t>
            </a:r>
            <a:r>
              <a:rPr lang="en-US" sz="1600" dirty="0">
                <a:cs typeface="+mn-cs"/>
              </a:rPr>
              <a:t>, </a:t>
            </a:r>
            <a:br>
              <a:rPr lang="en-US" sz="1600" dirty="0">
                <a:cs typeface="+mn-cs"/>
              </a:rPr>
            </a:br>
            <a:r>
              <a:rPr lang="en-US" sz="1600" dirty="0">
                <a:latin typeface="+mj-lt"/>
                <a:ea typeface="+mj-ea"/>
                <a:cs typeface="+mj-cs"/>
              </a:rPr>
              <a:t>recordings</a:t>
            </a:r>
            <a:r>
              <a:rPr lang="en-US" sz="1600" dirty="0">
                <a:cs typeface="+mn-cs"/>
              </a:rPr>
              <a:t>, and </a:t>
            </a:r>
            <a:r>
              <a:rPr lang="en-US" sz="1600" dirty="0">
                <a:latin typeface="+mj-lt"/>
                <a:ea typeface="+mj-ea"/>
                <a:cs typeface="+mj-cs"/>
              </a:rPr>
              <a:t>assistive technologies.</a:t>
            </a:r>
          </a:p>
          <a:p>
            <a:pPr marL="361950">
              <a:spcBef>
                <a:spcPts val="0"/>
              </a:spcBef>
              <a:spcAft>
                <a:spcPts val="800"/>
              </a:spcAft>
              <a:buSzPct val="100000"/>
              <a:buFont typeface="Arial" panose="020B0604020202020204" pitchFamily="34" charset="0"/>
              <a:buChar char="•"/>
            </a:pPr>
            <a:r>
              <a:rPr lang="en-US" sz="1600" dirty="0">
                <a:cs typeface="+mn-cs"/>
              </a:rPr>
              <a:t>View real-time </a:t>
            </a:r>
            <a:r>
              <a:rPr lang="en-US" sz="1600" dirty="0">
                <a:latin typeface="+mj-lt"/>
                <a:ea typeface="+mj-ea"/>
                <a:cs typeface="+mj-cs"/>
              </a:rPr>
              <a:t>metrics and insights </a:t>
            </a:r>
            <a:r>
              <a:rPr lang="en-US" sz="1600" dirty="0">
                <a:cs typeface="+mn-cs"/>
              </a:rPr>
              <a:t>to </a:t>
            </a:r>
            <a:br>
              <a:rPr lang="en-US" sz="1600" dirty="0">
                <a:cs typeface="+mn-cs"/>
              </a:rPr>
            </a:br>
            <a:r>
              <a:rPr lang="en-US" sz="1600" dirty="0">
                <a:cs typeface="+mn-cs"/>
              </a:rPr>
              <a:t>understand reach and attendee engagement.</a:t>
            </a:r>
          </a:p>
        </p:txBody>
      </p:sp>
      <p:pic>
        <p:nvPicPr>
          <p:cNvPr id="21" name="Picture 20" descr="Screen capture showing featuring a live event within Viva Engage">
            <a:extLst>
              <a:ext uri="{FF2B5EF4-FFF2-40B4-BE49-F238E27FC236}">
                <a16:creationId xmlns:a16="http://schemas.microsoft.com/office/drawing/2014/main" id="{5D05C548-6238-16CA-92FF-D38A99225E89}"/>
              </a:ext>
            </a:extLst>
          </p:cNvPr>
          <p:cNvPicPr>
            <a:picLocks noChangeAspect="1"/>
          </p:cNvPicPr>
          <p:nvPr/>
        </p:nvPicPr>
        <p:blipFill rotWithShape="1">
          <a:blip r:embed="rId5"/>
          <a:srcRect t="-3833" b="-3833"/>
          <a:stretch>
            <a:fillRect/>
          </a:stretch>
        </p:blipFill>
        <p:spPr>
          <a:xfrm>
            <a:off x="5214845" y="1666336"/>
            <a:ext cx="6388892" cy="3991921"/>
          </a:xfrm>
          <a:prstGeom prst="roundRect">
            <a:avLst>
              <a:gd name="adj" fmla="val 3049"/>
            </a:avLst>
          </a:prstGeom>
          <a:solidFill>
            <a:srgbClr val="FFFFFF"/>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pic>
        <p:nvPicPr>
          <p:cNvPr id="22" name="Picture 21" descr="A mobile phone joining the live event in Viva Engage">
            <a:extLst>
              <a:ext uri="{FF2B5EF4-FFF2-40B4-BE49-F238E27FC236}">
                <a16:creationId xmlns:a16="http://schemas.microsoft.com/office/drawing/2014/main" id="{A5B73CC0-3FC2-1101-E260-420E0D086EC7}"/>
              </a:ext>
            </a:extLst>
          </p:cNvPr>
          <p:cNvPicPr>
            <a:picLocks noChangeAspect="1"/>
          </p:cNvPicPr>
          <p:nvPr/>
        </p:nvPicPr>
        <p:blipFill>
          <a:blip r:embed="rId6"/>
          <a:stretch>
            <a:fillRect/>
          </a:stretch>
        </p:blipFill>
        <p:spPr>
          <a:xfrm>
            <a:off x="10094399" y="3307453"/>
            <a:ext cx="1620838" cy="3256859"/>
          </a:xfrm>
          <a:prstGeom prst="rect">
            <a:avLst/>
          </a:prstGeom>
        </p:spPr>
      </p:pic>
      <p:sp>
        <p:nvSpPr>
          <p:cNvPr id="2" name="Graphic 101">
            <a:extLst>
              <a:ext uri="{FF2B5EF4-FFF2-40B4-BE49-F238E27FC236}">
                <a16:creationId xmlns:a16="http://schemas.microsoft.com/office/drawing/2014/main" id="{B81D6D73-8B68-EA49-C5E6-A753F462F444}"/>
              </a:ext>
              <a:ext uri="{C183D7F6-B498-43B3-948B-1728B52AA6E4}">
                <adec:decorative xmlns:adec="http://schemas.microsoft.com/office/drawing/2017/decorative" val="1"/>
              </a:ext>
            </a:extLst>
          </p:cNvPr>
          <p:cNvSpPr>
            <a:spLocks noChangeAspect="1"/>
          </p:cNvSpPr>
          <p:nvPr/>
        </p:nvSpPr>
        <p:spPr>
          <a:xfrm>
            <a:off x="967835" y="1959321"/>
            <a:ext cx="307342" cy="278074"/>
          </a:xfrm>
          <a:custGeom>
            <a:avLst/>
            <a:gdLst>
              <a:gd name="connsiteX0" fmla="*/ 0 w 200025"/>
              <a:gd name="connsiteY0" fmla="*/ 30956 h 180975"/>
              <a:gd name="connsiteX1" fmla="*/ 30956 w 200025"/>
              <a:gd name="connsiteY1" fmla="*/ 0 h 180975"/>
              <a:gd name="connsiteX2" fmla="*/ 159544 w 200025"/>
              <a:gd name="connsiteY2" fmla="*/ 0 h 180975"/>
              <a:gd name="connsiteX3" fmla="*/ 190500 w 200025"/>
              <a:gd name="connsiteY3" fmla="*/ 30956 h 180975"/>
              <a:gd name="connsiteX4" fmla="*/ 190500 w 200025"/>
              <a:gd name="connsiteY4" fmla="*/ 85725 h 180975"/>
              <a:gd name="connsiteX5" fmla="*/ 188043 w 200025"/>
              <a:gd name="connsiteY5" fmla="*/ 85725 h 180975"/>
              <a:gd name="connsiteX6" fmla="*/ 176213 w 200025"/>
              <a:gd name="connsiteY6" fmla="*/ 61484 h 180975"/>
              <a:gd name="connsiteX7" fmla="*/ 176213 w 200025"/>
              <a:gd name="connsiteY7" fmla="*/ 30956 h 180975"/>
              <a:gd name="connsiteX8" fmla="*/ 159544 w 200025"/>
              <a:gd name="connsiteY8" fmla="*/ 14288 h 180975"/>
              <a:gd name="connsiteX9" fmla="*/ 30956 w 200025"/>
              <a:gd name="connsiteY9" fmla="*/ 14288 h 180975"/>
              <a:gd name="connsiteX10" fmla="*/ 14288 w 200025"/>
              <a:gd name="connsiteY10" fmla="*/ 30956 h 180975"/>
              <a:gd name="connsiteX11" fmla="*/ 14288 w 200025"/>
              <a:gd name="connsiteY11" fmla="*/ 121444 h 180975"/>
              <a:gd name="connsiteX12" fmla="*/ 30956 w 200025"/>
              <a:gd name="connsiteY12" fmla="*/ 138113 h 180975"/>
              <a:gd name="connsiteX13" fmla="*/ 95250 w 200025"/>
              <a:gd name="connsiteY13" fmla="*/ 138113 h 180975"/>
              <a:gd name="connsiteX14" fmla="*/ 95250 w 200025"/>
              <a:gd name="connsiteY14" fmla="*/ 142875 h 180975"/>
              <a:gd name="connsiteX15" fmla="*/ 96374 w 200025"/>
              <a:gd name="connsiteY15" fmla="*/ 152400 h 180975"/>
              <a:gd name="connsiteX16" fmla="*/ 30956 w 200025"/>
              <a:gd name="connsiteY16" fmla="*/ 152400 h 180975"/>
              <a:gd name="connsiteX17" fmla="*/ 0 w 200025"/>
              <a:gd name="connsiteY17" fmla="*/ 121444 h 180975"/>
              <a:gd name="connsiteX18" fmla="*/ 0 w 200025"/>
              <a:gd name="connsiteY18" fmla="*/ 30956 h 180975"/>
              <a:gd name="connsiteX19" fmla="*/ 28575 w 200025"/>
              <a:gd name="connsiteY19" fmla="*/ 40481 h 180975"/>
              <a:gd name="connsiteX20" fmla="*/ 40481 w 200025"/>
              <a:gd name="connsiteY20" fmla="*/ 28575 h 180975"/>
              <a:gd name="connsiteX21" fmla="*/ 83344 w 200025"/>
              <a:gd name="connsiteY21" fmla="*/ 28575 h 180975"/>
              <a:gd name="connsiteX22" fmla="*/ 95250 w 200025"/>
              <a:gd name="connsiteY22" fmla="*/ 40481 h 180975"/>
              <a:gd name="connsiteX23" fmla="*/ 95250 w 200025"/>
              <a:gd name="connsiteY23" fmla="*/ 73819 h 180975"/>
              <a:gd name="connsiteX24" fmla="*/ 83344 w 200025"/>
              <a:gd name="connsiteY24" fmla="*/ 85725 h 180975"/>
              <a:gd name="connsiteX25" fmla="*/ 40481 w 200025"/>
              <a:gd name="connsiteY25" fmla="*/ 85725 h 180975"/>
              <a:gd name="connsiteX26" fmla="*/ 28575 w 200025"/>
              <a:gd name="connsiteY26" fmla="*/ 73819 h 180975"/>
              <a:gd name="connsiteX27" fmla="*/ 28575 w 200025"/>
              <a:gd name="connsiteY27" fmla="*/ 40481 h 180975"/>
              <a:gd name="connsiteX28" fmla="*/ 185738 w 200025"/>
              <a:gd name="connsiteY28" fmla="*/ 123825 h 180975"/>
              <a:gd name="connsiteX29" fmla="*/ 200025 w 200025"/>
              <a:gd name="connsiteY29" fmla="*/ 138113 h 180975"/>
              <a:gd name="connsiteX30" fmla="*/ 200025 w 200025"/>
              <a:gd name="connsiteY30" fmla="*/ 142875 h 180975"/>
              <a:gd name="connsiteX31" fmla="*/ 152400 w 200025"/>
              <a:gd name="connsiteY31" fmla="*/ 180975 h 180975"/>
              <a:gd name="connsiteX32" fmla="*/ 104775 w 200025"/>
              <a:gd name="connsiteY32" fmla="*/ 142875 h 180975"/>
              <a:gd name="connsiteX33" fmla="*/ 104775 w 200025"/>
              <a:gd name="connsiteY33" fmla="*/ 138113 h 180975"/>
              <a:gd name="connsiteX34" fmla="*/ 119063 w 200025"/>
              <a:gd name="connsiteY34" fmla="*/ 123825 h 180975"/>
              <a:gd name="connsiteX35" fmla="*/ 185738 w 200025"/>
              <a:gd name="connsiteY35" fmla="*/ 123825 h 180975"/>
              <a:gd name="connsiteX36" fmla="*/ 152400 w 200025"/>
              <a:gd name="connsiteY36" fmla="*/ 61913 h 180975"/>
              <a:gd name="connsiteX37" fmla="*/ 178594 w 200025"/>
              <a:gd name="connsiteY37" fmla="*/ 88106 h 180975"/>
              <a:gd name="connsiteX38" fmla="*/ 152400 w 200025"/>
              <a:gd name="connsiteY38" fmla="*/ 114300 h 180975"/>
              <a:gd name="connsiteX39" fmla="*/ 126206 w 200025"/>
              <a:gd name="connsiteY39" fmla="*/ 88106 h 180975"/>
              <a:gd name="connsiteX40" fmla="*/ 152400 w 200025"/>
              <a:gd name="connsiteY40" fmla="*/ 61913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00025" h="180975">
                <a:moveTo>
                  <a:pt x="0" y="30956"/>
                </a:moveTo>
                <a:cubicBezTo>
                  <a:pt x="0" y="13860"/>
                  <a:pt x="13860" y="0"/>
                  <a:pt x="30956" y="0"/>
                </a:cubicBezTo>
                <a:lnTo>
                  <a:pt x="159544" y="0"/>
                </a:lnTo>
                <a:cubicBezTo>
                  <a:pt x="176640" y="0"/>
                  <a:pt x="190500" y="13860"/>
                  <a:pt x="190500" y="30956"/>
                </a:cubicBezTo>
                <a:lnTo>
                  <a:pt x="190500" y="85725"/>
                </a:lnTo>
                <a:lnTo>
                  <a:pt x="188043" y="85725"/>
                </a:lnTo>
                <a:cubicBezTo>
                  <a:pt x="187429" y="76407"/>
                  <a:pt x="183181" y="67701"/>
                  <a:pt x="176213" y="61484"/>
                </a:cubicBezTo>
                <a:lnTo>
                  <a:pt x="176213" y="30956"/>
                </a:lnTo>
                <a:cubicBezTo>
                  <a:pt x="176213" y="21750"/>
                  <a:pt x="168750" y="14288"/>
                  <a:pt x="159544" y="14288"/>
                </a:cubicBezTo>
                <a:lnTo>
                  <a:pt x="30956" y="14288"/>
                </a:lnTo>
                <a:cubicBezTo>
                  <a:pt x="21750" y="14288"/>
                  <a:pt x="14288" y="21750"/>
                  <a:pt x="14288" y="30956"/>
                </a:cubicBezTo>
                <a:lnTo>
                  <a:pt x="14288" y="121444"/>
                </a:lnTo>
                <a:cubicBezTo>
                  <a:pt x="14288" y="130645"/>
                  <a:pt x="21755" y="138113"/>
                  <a:pt x="30956" y="138113"/>
                </a:cubicBezTo>
                <a:lnTo>
                  <a:pt x="95250" y="138113"/>
                </a:lnTo>
                <a:lnTo>
                  <a:pt x="95250" y="142875"/>
                </a:lnTo>
                <a:cubicBezTo>
                  <a:pt x="95250" y="146114"/>
                  <a:pt x="95631" y="149295"/>
                  <a:pt x="96374" y="152400"/>
                </a:cubicBezTo>
                <a:lnTo>
                  <a:pt x="30956" y="152400"/>
                </a:lnTo>
                <a:cubicBezTo>
                  <a:pt x="13860" y="152400"/>
                  <a:pt x="0" y="138540"/>
                  <a:pt x="0" y="121444"/>
                </a:cubicBezTo>
                <a:lnTo>
                  <a:pt x="0" y="30956"/>
                </a:lnTo>
                <a:close/>
                <a:moveTo>
                  <a:pt x="28575" y="40481"/>
                </a:moveTo>
                <a:cubicBezTo>
                  <a:pt x="28575" y="33909"/>
                  <a:pt x="33909" y="28575"/>
                  <a:pt x="40481" y="28575"/>
                </a:cubicBezTo>
                <a:lnTo>
                  <a:pt x="83344" y="28575"/>
                </a:lnTo>
                <a:cubicBezTo>
                  <a:pt x="89916" y="28575"/>
                  <a:pt x="95250" y="33909"/>
                  <a:pt x="95250" y="40481"/>
                </a:cubicBezTo>
                <a:lnTo>
                  <a:pt x="95250" y="73819"/>
                </a:lnTo>
                <a:cubicBezTo>
                  <a:pt x="95250" y="80391"/>
                  <a:pt x="89916" y="85725"/>
                  <a:pt x="83344" y="85725"/>
                </a:cubicBezTo>
                <a:lnTo>
                  <a:pt x="40481" y="85725"/>
                </a:lnTo>
                <a:cubicBezTo>
                  <a:pt x="33909" y="85725"/>
                  <a:pt x="28575" y="80391"/>
                  <a:pt x="28575" y="73819"/>
                </a:cubicBezTo>
                <a:lnTo>
                  <a:pt x="28575" y="40481"/>
                </a:lnTo>
                <a:close/>
                <a:moveTo>
                  <a:pt x="185738" y="123825"/>
                </a:moveTo>
                <a:cubicBezTo>
                  <a:pt x="193628" y="123825"/>
                  <a:pt x="200025" y="130222"/>
                  <a:pt x="200025" y="138113"/>
                </a:cubicBezTo>
                <a:lnTo>
                  <a:pt x="200025" y="142875"/>
                </a:lnTo>
                <a:cubicBezTo>
                  <a:pt x="200025" y="161649"/>
                  <a:pt x="182309" y="180975"/>
                  <a:pt x="152400" y="180975"/>
                </a:cubicBezTo>
                <a:cubicBezTo>
                  <a:pt x="122492" y="180975"/>
                  <a:pt x="104775" y="161649"/>
                  <a:pt x="104775" y="142875"/>
                </a:cubicBezTo>
                <a:lnTo>
                  <a:pt x="104775" y="138113"/>
                </a:lnTo>
                <a:cubicBezTo>
                  <a:pt x="104775" y="130222"/>
                  <a:pt x="111172" y="123825"/>
                  <a:pt x="119063" y="123825"/>
                </a:cubicBezTo>
                <a:lnTo>
                  <a:pt x="185738" y="123825"/>
                </a:lnTo>
                <a:close/>
                <a:moveTo>
                  <a:pt x="152400" y="61913"/>
                </a:moveTo>
                <a:cubicBezTo>
                  <a:pt x="166867" y="61913"/>
                  <a:pt x="178594" y="73640"/>
                  <a:pt x="178594" y="88106"/>
                </a:cubicBezTo>
                <a:cubicBezTo>
                  <a:pt x="178594" y="102573"/>
                  <a:pt x="166867" y="114300"/>
                  <a:pt x="152400" y="114300"/>
                </a:cubicBezTo>
                <a:cubicBezTo>
                  <a:pt x="137933" y="114300"/>
                  <a:pt x="126206" y="102573"/>
                  <a:pt x="126206" y="88106"/>
                </a:cubicBezTo>
                <a:cubicBezTo>
                  <a:pt x="126206" y="73640"/>
                  <a:pt x="137933" y="61913"/>
                  <a:pt x="152400" y="61913"/>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394450381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7C267-AB02-D5C6-7B1D-31BEBB0674CB}"/>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7481B9DD-8DC8-BD25-9466-EF85D04D9F92}"/>
              </a:ext>
              <a:ext uri="{C183D7F6-B498-43B3-948B-1728B52AA6E4}">
                <adec:decorative xmlns:adec="http://schemas.microsoft.com/office/drawing/2017/decorative" val="1"/>
              </a:ext>
            </a:extLst>
          </p:cNvPr>
          <p:cNvPicPr>
            <a:picLocks noChangeAspect="1"/>
          </p:cNvPicPr>
          <p:nvPr/>
        </p:nvPicPr>
        <p:blipFill>
          <a:blip r:embed="rId3"/>
          <a:srcRect l="37129" r="12251" b="35138"/>
          <a:stretch>
            <a:fillRect/>
          </a:stretch>
        </p:blipFill>
        <p:spPr>
          <a:xfrm flipH="1">
            <a:off x="10847014" y="5130016"/>
            <a:ext cx="1344987" cy="1727985"/>
          </a:xfrm>
          <a:custGeom>
            <a:avLst/>
            <a:gdLst>
              <a:gd name="connsiteX0" fmla="*/ 1344987 w 1344987"/>
              <a:gd name="connsiteY0" fmla="*/ 0 h 1727985"/>
              <a:gd name="connsiteX1" fmla="*/ 0 w 1344987"/>
              <a:gd name="connsiteY1" fmla="*/ 0 h 1727985"/>
              <a:gd name="connsiteX2" fmla="*/ 0 w 1344987"/>
              <a:gd name="connsiteY2" fmla="*/ 1727985 h 1727985"/>
              <a:gd name="connsiteX3" fmla="*/ 1344987 w 1344987"/>
              <a:gd name="connsiteY3" fmla="*/ 1727985 h 1727985"/>
            </a:gdLst>
            <a:ahLst/>
            <a:cxnLst>
              <a:cxn ang="0">
                <a:pos x="connsiteX0" y="connsiteY0"/>
              </a:cxn>
              <a:cxn ang="0">
                <a:pos x="connsiteX1" y="connsiteY1"/>
              </a:cxn>
              <a:cxn ang="0">
                <a:pos x="connsiteX2" y="connsiteY2"/>
              </a:cxn>
              <a:cxn ang="0">
                <a:pos x="connsiteX3" y="connsiteY3"/>
              </a:cxn>
            </a:cxnLst>
            <a:rect l="l" t="t" r="r" b="b"/>
            <a:pathLst>
              <a:path w="1344987" h="1727985">
                <a:moveTo>
                  <a:pt x="1344987" y="0"/>
                </a:moveTo>
                <a:lnTo>
                  <a:pt x="0" y="0"/>
                </a:lnTo>
                <a:lnTo>
                  <a:pt x="0" y="1727985"/>
                </a:lnTo>
                <a:lnTo>
                  <a:pt x="1344987" y="1727985"/>
                </a:lnTo>
                <a:close/>
              </a:path>
            </a:pathLst>
          </a:custGeom>
        </p:spPr>
      </p:pic>
      <p:pic>
        <p:nvPicPr>
          <p:cNvPr id="2" name="Picture 1">
            <a:extLst>
              <a:ext uri="{FF2B5EF4-FFF2-40B4-BE49-F238E27FC236}">
                <a16:creationId xmlns:a16="http://schemas.microsoft.com/office/drawing/2014/main" id="{C82AFD62-84B6-3811-03E3-661AD6B3F2FD}"/>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6" name="Rectangle: Rounded Corners 5">
            <a:extLst>
              <a:ext uri="{FF2B5EF4-FFF2-40B4-BE49-F238E27FC236}">
                <a16:creationId xmlns:a16="http://schemas.microsoft.com/office/drawing/2014/main" id="{2DC1E669-4F89-FE19-62A4-C0A57E57CAB6}"/>
              </a:ext>
              <a:ext uri="{C183D7F6-B498-43B3-948B-1728B52AA6E4}">
                <adec:decorative xmlns:adec="http://schemas.microsoft.com/office/drawing/2017/decorative" val="1"/>
              </a:ext>
            </a:extLst>
          </p:cNvPr>
          <p:cNvSpPr>
            <a:spLocks/>
          </p:cNvSpPr>
          <p:nvPr/>
        </p:nvSpPr>
        <p:spPr bwMode="auto">
          <a:xfrm>
            <a:off x="588263" y="2083173"/>
            <a:ext cx="5210629"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Oval 7">
            <a:extLst>
              <a:ext uri="{FF2B5EF4-FFF2-40B4-BE49-F238E27FC236}">
                <a16:creationId xmlns:a16="http://schemas.microsoft.com/office/drawing/2014/main" id="{64E31026-9285-EE33-4F53-1C5BA461A2F4}"/>
              </a:ext>
              <a:ext uri="{C183D7F6-B498-43B3-948B-1728B52AA6E4}">
                <adec:decorative xmlns:adec="http://schemas.microsoft.com/office/drawing/2017/decorative" val="1"/>
              </a:ext>
            </a:extLst>
          </p:cNvPr>
          <p:cNvSpPr>
            <a:spLocks/>
          </p:cNvSpPr>
          <p:nvPr/>
        </p:nvSpPr>
        <p:spPr bwMode="auto">
          <a:xfrm>
            <a:off x="833377" y="2364881"/>
            <a:ext cx="824038" cy="82403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 name="Title 2">
            <a:extLst>
              <a:ext uri="{FF2B5EF4-FFF2-40B4-BE49-F238E27FC236}">
                <a16:creationId xmlns:a16="http://schemas.microsoft.com/office/drawing/2014/main" id="{1A373C20-0A7A-8005-81AB-89AA9BC70AC6}"/>
              </a:ext>
            </a:extLst>
          </p:cNvPr>
          <p:cNvSpPr>
            <a:spLocks noGrp="1"/>
          </p:cNvSpPr>
          <p:nvPr>
            <p:ph type="title"/>
          </p:nvPr>
        </p:nvSpPr>
        <p:spPr>
          <a:xfrm>
            <a:off x="588263" y="457200"/>
            <a:ext cx="11018520" cy="1107996"/>
          </a:xfrm>
        </p:spPr>
        <p:txBody>
          <a:bodyPr>
            <a:spAutoFit/>
          </a:bodyPr>
          <a:lstStyle/>
          <a:p>
            <a:r>
              <a:rPr lang="en-US" dirty="0">
                <a:ea typeface="+mj-ea"/>
                <a:cs typeface="+mj-cs"/>
              </a:rPr>
              <a:t>Find communities </a:t>
            </a:r>
            <a:br>
              <a:rPr lang="en-US" dirty="0">
                <a:ea typeface="+mj-ea"/>
                <a:cs typeface="+mj-cs"/>
              </a:rPr>
            </a:br>
            <a:r>
              <a:rPr lang="en-US" dirty="0">
                <a:ea typeface="+mj-ea"/>
                <a:cs typeface="+mj-cs"/>
              </a:rPr>
              <a:t>via the Teams Mobile App </a:t>
            </a:r>
          </a:p>
        </p:txBody>
      </p:sp>
      <p:sp>
        <p:nvSpPr>
          <p:cNvPr id="9" name="Text Placeholder 2">
            <a:extLst>
              <a:ext uri="{FF2B5EF4-FFF2-40B4-BE49-F238E27FC236}">
                <a16:creationId xmlns:a16="http://schemas.microsoft.com/office/drawing/2014/main" id="{25813C21-3004-9928-87DA-DA015CAD22A9}"/>
              </a:ext>
            </a:extLst>
          </p:cNvPr>
          <p:cNvSpPr txBox="1">
            <a:spLocks/>
          </p:cNvSpPr>
          <p:nvPr/>
        </p:nvSpPr>
        <p:spPr>
          <a:xfrm>
            <a:off x="833377" y="3354697"/>
            <a:ext cx="4720400" cy="163121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Font typeface="Wingdings" panose="05000000000000000000" pitchFamily="2" charset="2"/>
              <a:buNone/>
            </a:pPr>
            <a:r>
              <a:rPr lang="en-US" sz="2400" dirty="0">
                <a:cs typeface="+mn-cs"/>
              </a:rPr>
              <a:t>In your phone’s app store, search and download </a:t>
            </a:r>
            <a:r>
              <a:rPr lang="en-US" sz="2400" dirty="0">
                <a:solidFill>
                  <a:schemeClr val="accent1"/>
                </a:solidFill>
                <a:latin typeface="+mj-lt"/>
                <a:ea typeface="+mj-ea"/>
                <a:cs typeface="+mj-cs"/>
              </a:rPr>
              <a:t>Microsoft Teams</a:t>
            </a:r>
            <a:r>
              <a:rPr lang="en-US" sz="2400" dirty="0">
                <a:cs typeface="+mn-cs"/>
              </a:rPr>
              <a:t>.</a:t>
            </a:r>
          </a:p>
          <a:p>
            <a:pPr marL="0" indent="0">
              <a:spcBef>
                <a:spcPts val="0"/>
              </a:spcBef>
              <a:spcAft>
                <a:spcPts val="1200"/>
              </a:spcAft>
              <a:buFont typeface="Wingdings" panose="05000000000000000000" pitchFamily="2" charset="2"/>
              <a:buNone/>
            </a:pPr>
            <a:r>
              <a:rPr lang="en-US" sz="2400" dirty="0">
                <a:cs typeface="+mn-cs"/>
              </a:rPr>
              <a:t>Sign in using your work email and password.</a:t>
            </a:r>
          </a:p>
        </p:txBody>
      </p:sp>
      <p:grpSp>
        <p:nvGrpSpPr>
          <p:cNvPr id="35" name="Group 34" descr="A mobile phone displaying the Communities tab while selecting the &quot;Feed&quot; tag">
            <a:extLst>
              <a:ext uri="{FF2B5EF4-FFF2-40B4-BE49-F238E27FC236}">
                <a16:creationId xmlns:a16="http://schemas.microsoft.com/office/drawing/2014/main" id="{9E5D05B6-38FC-89E8-285A-63B76E69F9B1}"/>
              </a:ext>
            </a:extLst>
          </p:cNvPr>
          <p:cNvGrpSpPr/>
          <p:nvPr/>
        </p:nvGrpSpPr>
        <p:grpSpPr>
          <a:xfrm>
            <a:off x="6111433" y="542857"/>
            <a:ext cx="2743404" cy="5772286"/>
            <a:chOff x="6096000" y="510386"/>
            <a:chExt cx="2774270" cy="5837228"/>
          </a:xfrm>
        </p:grpSpPr>
        <p:sp>
          <p:nvSpPr>
            <p:cNvPr id="25" name="Rectangle: Rounded Corners 24">
              <a:extLst>
                <a:ext uri="{FF2B5EF4-FFF2-40B4-BE49-F238E27FC236}">
                  <a16:creationId xmlns:a16="http://schemas.microsoft.com/office/drawing/2014/main" id="{316CCFF3-EA0F-1586-CFC2-2C6751AF83C1}"/>
                </a:ext>
              </a:extLst>
            </p:cNvPr>
            <p:cNvSpPr>
              <a:spLocks/>
            </p:cNvSpPr>
            <p:nvPr/>
          </p:nvSpPr>
          <p:spPr bwMode="auto">
            <a:xfrm>
              <a:off x="6096000" y="510386"/>
              <a:ext cx="2774270" cy="5837228"/>
            </a:xfrm>
            <a:prstGeom prst="roundRect">
              <a:avLst>
                <a:gd name="adj" fmla="val 15980"/>
              </a:avLst>
            </a:prstGeom>
            <a:solidFill>
              <a:srgbClr val="121515"/>
            </a:solidFill>
            <a:ln w="28575">
              <a:solidFill>
                <a:srgbClr val="3A424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30" name="Picture 29" descr="Mobile image of the community feed within Viva Engage">
              <a:extLst>
                <a:ext uri="{FF2B5EF4-FFF2-40B4-BE49-F238E27FC236}">
                  <a16:creationId xmlns:a16="http://schemas.microsoft.com/office/drawing/2014/main" id="{8EEC8ECE-C9D6-9C7C-BD2E-0C4C537E22AC}"/>
                </a:ext>
              </a:extLst>
            </p:cNvPr>
            <p:cNvPicPr>
              <a:picLocks noChangeAspect="1"/>
            </p:cNvPicPr>
            <p:nvPr/>
          </p:nvPicPr>
          <p:blipFill>
            <a:blip r:embed="rId5"/>
            <a:srcRect l="9610" t="2796" r="12977" b="3655"/>
            <a:stretch>
              <a:fillRect/>
            </a:stretch>
          </p:blipFill>
          <p:spPr>
            <a:xfrm>
              <a:off x="6210454" y="624840"/>
              <a:ext cx="2545362" cy="5608320"/>
            </a:xfrm>
            <a:custGeom>
              <a:avLst/>
              <a:gdLst>
                <a:gd name="connsiteX0" fmla="*/ 358972 w 2545362"/>
                <a:gd name="connsiteY0" fmla="*/ 0 h 5608320"/>
                <a:gd name="connsiteX1" fmla="*/ 2186390 w 2545362"/>
                <a:gd name="connsiteY1" fmla="*/ 0 h 5608320"/>
                <a:gd name="connsiteX2" fmla="*/ 2545362 w 2545362"/>
                <a:gd name="connsiteY2" fmla="*/ 358973 h 5608320"/>
                <a:gd name="connsiteX3" fmla="*/ 2545362 w 2545362"/>
                <a:gd name="connsiteY3" fmla="*/ 5249347 h 5608320"/>
                <a:gd name="connsiteX4" fmla="*/ 2186390 w 2545362"/>
                <a:gd name="connsiteY4" fmla="*/ 5608320 h 5608320"/>
                <a:gd name="connsiteX5" fmla="*/ 358972 w 2545362"/>
                <a:gd name="connsiteY5" fmla="*/ 5608320 h 5608320"/>
                <a:gd name="connsiteX6" fmla="*/ 0 w 2545362"/>
                <a:gd name="connsiteY6" fmla="*/ 5249347 h 5608320"/>
                <a:gd name="connsiteX7" fmla="*/ 0 w 2545362"/>
                <a:gd name="connsiteY7" fmla="*/ 358973 h 5608320"/>
                <a:gd name="connsiteX8" fmla="*/ 358972 w 2545362"/>
                <a:gd name="connsiteY8" fmla="*/ 0 h 560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362" h="5608320">
                  <a:moveTo>
                    <a:pt x="358972" y="0"/>
                  </a:moveTo>
                  <a:lnTo>
                    <a:pt x="2186390" y="0"/>
                  </a:lnTo>
                  <a:cubicBezTo>
                    <a:pt x="2384645" y="0"/>
                    <a:pt x="2545362" y="160718"/>
                    <a:pt x="2545362" y="358973"/>
                  </a:cubicBezTo>
                  <a:lnTo>
                    <a:pt x="2545362" y="5249347"/>
                  </a:lnTo>
                  <a:cubicBezTo>
                    <a:pt x="2545362" y="5447603"/>
                    <a:pt x="2384645" y="5608320"/>
                    <a:pt x="2186390" y="5608320"/>
                  </a:cubicBezTo>
                  <a:lnTo>
                    <a:pt x="358972" y="5608320"/>
                  </a:lnTo>
                  <a:cubicBezTo>
                    <a:pt x="160718" y="5608320"/>
                    <a:pt x="0" y="5447603"/>
                    <a:pt x="0" y="5249347"/>
                  </a:cubicBezTo>
                  <a:lnTo>
                    <a:pt x="0" y="358973"/>
                  </a:lnTo>
                  <a:cubicBezTo>
                    <a:pt x="0" y="160718"/>
                    <a:pt x="160718" y="0"/>
                    <a:pt x="358972" y="0"/>
                  </a:cubicBezTo>
                  <a:close/>
                </a:path>
              </a:pathLst>
            </a:cu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grpSp>
        <p:nvGrpSpPr>
          <p:cNvPr id="36" name="Group 35" descr="A mobile phone displaying the Communities tab while selecting the &quot;Communities&quot; tag">
            <a:extLst>
              <a:ext uri="{FF2B5EF4-FFF2-40B4-BE49-F238E27FC236}">
                <a16:creationId xmlns:a16="http://schemas.microsoft.com/office/drawing/2014/main" id="{A0C97736-8EF9-9267-DB42-03FDB53846A7}"/>
              </a:ext>
            </a:extLst>
          </p:cNvPr>
          <p:cNvGrpSpPr/>
          <p:nvPr/>
        </p:nvGrpSpPr>
        <p:grpSpPr>
          <a:xfrm>
            <a:off x="9139476" y="542857"/>
            <a:ext cx="2743404" cy="5772286"/>
            <a:chOff x="9124043" y="510386"/>
            <a:chExt cx="2774270" cy="5837228"/>
          </a:xfrm>
        </p:grpSpPr>
        <p:sp>
          <p:nvSpPr>
            <p:cNvPr id="22" name="Rectangle: Rounded Corners 21">
              <a:extLst>
                <a:ext uri="{FF2B5EF4-FFF2-40B4-BE49-F238E27FC236}">
                  <a16:creationId xmlns:a16="http://schemas.microsoft.com/office/drawing/2014/main" id="{8F48FAF7-E5B8-C71C-E0A3-EDB2DC310CA6}"/>
                </a:ext>
              </a:extLst>
            </p:cNvPr>
            <p:cNvSpPr>
              <a:spLocks/>
            </p:cNvSpPr>
            <p:nvPr/>
          </p:nvSpPr>
          <p:spPr bwMode="auto">
            <a:xfrm>
              <a:off x="9124043" y="510386"/>
              <a:ext cx="2774270" cy="5837228"/>
            </a:xfrm>
            <a:prstGeom prst="roundRect">
              <a:avLst>
                <a:gd name="adj" fmla="val 15980"/>
              </a:avLst>
            </a:prstGeom>
            <a:solidFill>
              <a:srgbClr val="121515"/>
            </a:solidFill>
            <a:ln w="28575">
              <a:solidFill>
                <a:srgbClr val="3A424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9" name="Picture 28" descr="Mobile image of communities within Viva Engage">
              <a:extLst>
                <a:ext uri="{FF2B5EF4-FFF2-40B4-BE49-F238E27FC236}">
                  <a16:creationId xmlns:a16="http://schemas.microsoft.com/office/drawing/2014/main" id="{CE6D6CC8-4C2D-A2EB-FF6D-B57D2830F8AC}"/>
                </a:ext>
              </a:extLst>
            </p:cNvPr>
            <p:cNvPicPr>
              <a:picLocks noChangeAspect="1"/>
            </p:cNvPicPr>
            <p:nvPr/>
          </p:nvPicPr>
          <p:blipFill>
            <a:blip r:embed="rId6"/>
            <a:srcRect l="8632" t="2820" r="8449" b="2820"/>
            <a:stretch>
              <a:fillRect/>
            </a:stretch>
          </p:blipFill>
          <p:spPr>
            <a:xfrm>
              <a:off x="9238497" y="624840"/>
              <a:ext cx="2545362" cy="5608320"/>
            </a:xfrm>
            <a:custGeom>
              <a:avLst/>
              <a:gdLst>
                <a:gd name="connsiteX0" fmla="*/ 358972 w 2545362"/>
                <a:gd name="connsiteY0" fmla="*/ 0 h 5608320"/>
                <a:gd name="connsiteX1" fmla="*/ 2186390 w 2545362"/>
                <a:gd name="connsiteY1" fmla="*/ 0 h 5608320"/>
                <a:gd name="connsiteX2" fmla="*/ 2545362 w 2545362"/>
                <a:gd name="connsiteY2" fmla="*/ 358972 h 5608320"/>
                <a:gd name="connsiteX3" fmla="*/ 2545362 w 2545362"/>
                <a:gd name="connsiteY3" fmla="*/ 5249347 h 5608320"/>
                <a:gd name="connsiteX4" fmla="*/ 2186390 w 2545362"/>
                <a:gd name="connsiteY4" fmla="*/ 5608320 h 5608320"/>
                <a:gd name="connsiteX5" fmla="*/ 358972 w 2545362"/>
                <a:gd name="connsiteY5" fmla="*/ 5608320 h 5608320"/>
                <a:gd name="connsiteX6" fmla="*/ 0 w 2545362"/>
                <a:gd name="connsiteY6" fmla="*/ 5249347 h 5608320"/>
                <a:gd name="connsiteX7" fmla="*/ 0 w 2545362"/>
                <a:gd name="connsiteY7" fmla="*/ 358972 h 5608320"/>
                <a:gd name="connsiteX8" fmla="*/ 358972 w 2545362"/>
                <a:gd name="connsiteY8" fmla="*/ 0 h 5608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5362" h="5608320">
                  <a:moveTo>
                    <a:pt x="358972" y="0"/>
                  </a:moveTo>
                  <a:lnTo>
                    <a:pt x="2186390" y="0"/>
                  </a:lnTo>
                  <a:cubicBezTo>
                    <a:pt x="2384645" y="0"/>
                    <a:pt x="2545362" y="160717"/>
                    <a:pt x="2545362" y="358972"/>
                  </a:cubicBezTo>
                  <a:lnTo>
                    <a:pt x="2545362" y="5249347"/>
                  </a:lnTo>
                  <a:cubicBezTo>
                    <a:pt x="2545362" y="5447603"/>
                    <a:pt x="2384645" y="5608320"/>
                    <a:pt x="2186390" y="5608320"/>
                  </a:cubicBezTo>
                  <a:lnTo>
                    <a:pt x="358972" y="5608320"/>
                  </a:lnTo>
                  <a:cubicBezTo>
                    <a:pt x="160717" y="5608320"/>
                    <a:pt x="0" y="5447603"/>
                    <a:pt x="0" y="5249347"/>
                  </a:cubicBezTo>
                  <a:lnTo>
                    <a:pt x="0" y="358972"/>
                  </a:lnTo>
                  <a:cubicBezTo>
                    <a:pt x="0" y="160717"/>
                    <a:pt x="160717" y="0"/>
                    <a:pt x="358972" y="0"/>
                  </a:cubicBezTo>
                  <a:close/>
                </a:path>
              </a:pathLst>
            </a:cu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sp>
        <p:nvSpPr>
          <p:cNvPr id="4" name="Graphic 307">
            <a:extLst>
              <a:ext uri="{FF2B5EF4-FFF2-40B4-BE49-F238E27FC236}">
                <a16:creationId xmlns:a16="http://schemas.microsoft.com/office/drawing/2014/main" id="{8E9A7C5D-CF39-DB7B-62CB-B7342C455F56}"/>
              </a:ext>
              <a:ext uri="{C183D7F6-B498-43B3-948B-1728B52AA6E4}">
                <adec:decorative xmlns:adec="http://schemas.microsoft.com/office/drawing/2017/decorative" val="1"/>
              </a:ext>
            </a:extLst>
          </p:cNvPr>
          <p:cNvSpPr/>
          <p:nvPr/>
        </p:nvSpPr>
        <p:spPr>
          <a:xfrm>
            <a:off x="1123954" y="2574496"/>
            <a:ext cx="242884" cy="404808"/>
          </a:xfrm>
          <a:custGeom>
            <a:avLst/>
            <a:gdLst>
              <a:gd name="connsiteX0" fmla="*/ 154365 w 189988"/>
              <a:gd name="connsiteY0" fmla="*/ 0 h 316646"/>
              <a:gd name="connsiteX1" fmla="*/ 189988 w 189988"/>
              <a:gd name="connsiteY1" fmla="*/ 35623 h 316646"/>
              <a:gd name="connsiteX2" fmla="*/ 189988 w 189988"/>
              <a:gd name="connsiteY2" fmla="*/ 281024 h 316646"/>
              <a:gd name="connsiteX3" fmla="*/ 154365 w 189988"/>
              <a:gd name="connsiteY3" fmla="*/ 316647 h 316646"/>
              <a:gd name="connsiteX4" fmla="*/ 35623 w 189988"/>
              <a:gd name="connsiteY4" fmla="*/ 316647 h 316646"/>
              <a:gd name="connsiteX5" fmla="*/ 0 w 189988"/>
              <a:gd name="connsiteY5" fmla="*/ 281024 h 316646"/>
              <a:gd name="connsiteX6" fmla="*/ 0 w 189988"/>
              <a:gd name="connsiteY6" fmla="*/ 35623 h 316646"/>
              <a:gd name="connsiteX7" fmla="*/ 35623 w 189988"/>
              <a:gd name="connsiteY7" fmla="*/ 0 h 316646"/>
              <a:gd name="connsiteX8" fmla="*/ 154365 w 189988"/>
              <a:gd name="connsiteY8" fmla="*/ 0 h 316646"/>
              <a:gd name="connsiteX9" fmla="*/ 154365 w 189988"/>
              <a:gd name="connsiteY9" fmla="*/ 23749 h 316646"/>
              <a:gd name="connsiteX10" fmla="*/ 35623 w 189988"/>
              <a:gd name="connsiteY10" fmla="*/ 23749 h 316646"/>
              <a:gd name="connsiteX11" fmla="*/ 23749 w 189988"/>
              <a:gd name="connsiteY11" fmla="*/ 35623 h 316646"/>
              <a:gd name="connsiteX12" fmla="*/ 23749 w 189988"/>
              <a:gd name="connsiteY12" fmla="*/ 281024 h 316646"/>
              <a:gd name="connsiteX13" fmla="*/ 35623 w 189988"/>
              <a:gd name="connsiteY13" fmla="*/ 292898 h 316646"/>
              <a:gd name="connsiteX14" fmla="*/ 154365 w 189988"/>
              <a:gd name="connsiteY14" fmla="*/ 292898 h 316646"/>
              <a:gd name="connsiteX15" fmla="*/ 166240 w 189988"/>
              <a:gd name="connsiteY15" fmla="*/ 281024 h 316646"/>
              <a:gd name="connsiteX16" fmla="*/ 166240 w 189988"/>
              <a:gd name="connsiteY16" fmla="*/ 35623 h 316646"/>
              <a:gd name="connsiteX17" fmla="*/ 154365 w 189988"/>
              <a:gd name="connsiteY17" fmla="*/ 23749 h 316646"/>
              <a:gd name="connsiteX18" fmla="*/ 114769 w 189988"/>
              <a:gd name="connsiteY18" fmla="*/ 245401 h 316646"/>
              <a:gd name="connsiteX19" fmla="*/ 126659 w 189988"/>
              <a:gd name="connsiteY19" fmla="*/ 257260 h 316646"/>
              <a:gd name="connsiteX20" fmla="*/ 114800 w 189988"/>
              <a:gd name="connsiteY20" fmla="*/ 269150 h 316646"/>
              <a:gd name="connsiteX21" fmla="*/ 75219 w 189988"/>
              <a:gd name="connsiteY21" fmla="*/ 269213 h 316646"/>
              <a:gd name="connsiteX22" fmla="*/ 63329 w 189988"/>
              <a:gd name="connsiteY22" fmla="*/ 257355 h 316646"/>
              <a:gd name="connsiteX23" fmla="*/ 75188 w 189988"/>
              <a:gd name="connsiteY23" fmla="*/ 245464 h 316646"/>
              <a:gd name="connsiteX24" fmla="*/ 114769 w 189988"/>
              <a:gd name="connsiteY24" fmla="*/ 245401 h 31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9988" h="316646">
                <a:moveTo>
                  <a:pt x="154365" y="0"/>
                </a:moveTo>
                <a:cubicBezTo>
                  <a:pt x="174039" y="0"/>
                  <a:pt x="189988" y="15949"/>
                  <a:pt x="189988" y="35623"/>
                </a:cubicBezTo>
                <a:lnTo>
                  <a:pt x="189988" y="281024"/>
                </a:lnTo>
                <a:cubicBezTo>
                  <a:pt x="189988" y="300698"/>
                  <a:pt x="174039" y="316647"/>
                  <a:pt x="154365" y="316647"/>
                </a:cubicBezTo>
                <a:lnTo>
                  <a:pt x="35623" y="316647"/>
                </a:lnTo>
                <a:cubicBezTo>
                  <a:pt x="15949" y="316647"/>
                  <a:pt x="0" y="300698"/>
                  <a:pt x="0" y="281024"/>
                </a:cubicBezTo>
                <a:lnTo>
                  <a:pt x="0" y="35623"/>
                </a:lnTo>
                <a:cubicBezTo>
                  <a:pt x="0" y="15949"/>
                  <a:pt x="15949" y="0"/>
                  <a:pt x="35623" y="0"/>
                </a:cubicBezTo>
                <a:lnTo>
                  <a:pt x="154365" y="0"/>
                </a:lnTo>
                <a:close/>
                <a:moveTo>
                  <a:pt x="154365" y="23749"/>
                </a:moveTo>
                <a:lnTo>
                  <a:pt x="35623" y="23749"/>
                </a:lnTo>
                <a:cubicBezTo>
                  <a:pt x="29065" y="23749"/>
                  <a:pt x="23749" y="29065"/>
                  <a:pt x="23749" y="35623"/>
                </a:cubicBezTo>
                <a:lnTo>
                  <a:pt x="23749" y="281024"/>
                </a:lnTo>
                <a:cubicBezTo>
                  <a:pt x="23749" y="287579"/>
                  <a:pt x="29068" y="292898"/>
                  <a:pt x="35623" y="292898"/>
                </a:cubicBezTo>
                <a:lnTo>
                  <a:pt x="154365" y="292898"/>
                </a:lnTo>
                <a:cubicBezTo>
                  <a:pt x="160923" y="292898"/>
                  <a:pt x="166240" y="287582"/>
                  <a:pt x="166240" y="281024"/>
                </a:cubicBezTo>
                <a:lnTo>
                  <a:pt x="166240" y="35623"/>
                </a:lnTo>
                <a:cubicBezTo>
                  <a:pt x="166240" y="29065"/>
                  <a:pt x="160923" y="23749"/>
                  <a:pt x="154365" y="23749"/>
                </a:cubicBezTo>
                <a:close/>
                <a:moveTo>
                  <a:pt x="114769" y="245401"/>
                </a:moveTo>
                <a:cubicBezTo>
                  <a:pt x="121327" y="245392"/>
                  <a:pt x="126650" y="250702"/>
                  <a:pt x="126659" y="257260"/>
                </a:cubicBezTo>
                <a:cubicBezTo>
                  <a:pt x="126667" y="263818"/>
                  <a:pt x="121358" y="269141"/>
                  <a:pt x="114800" y="269150"/>
                </a:cubicBezTo>
                <a:lnTo>
                  <a:pt x="75219" y="269213"/>
                </a:lnTo>
                <a:cubicBezTo>
                  <a:pt x="68661" y="269222"/>
                  <a:pt x="63338" y="263913"/>
                  <a:pt x="63329" y="257355"/>
                </a:cubicBezTo>
                <a:cubicBezTo>
                  <a:pt x="63321" y="250797"/>
                  <a:pt x="68630" y="245473"/>
                  <a:pt x="75188" y="245464"/>
                </a:cubicBezTo>
                <a:lnTo>
                  <a:pt x="114769" y="245401"/>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35956930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B4F994-05A6-B5CE-17C8-8C3237FFBA3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8E949223-5067-AAC9-F0DE-44AD51E11A66}"/>
              </a:ext>
              <a:ext uri="{C183D7F6-B498-43B3-948B-1728B52AA6E4}">
                <adec:decorative xmlns:adec="http://schemas.microsoft.com/office/drawing/2017/decorative" val="1"/>
              </a:ext>
            </a:extLst>
          </p:cNvPr>
          <p:cNvPicPr>
            <a:picLocks noChangeAspect="1"/>
          </p:cNvPicPr>
          <p:nvPr/>
        </p:nvPicPr>
        <p:blipFill>
          <a:blip r:embed="rId3"/>
          <a:srcRect t="24904" b="18846"/>
          <a:stretch>
            <a:fillRect/>
          </a:stretch>
        </p:blipFill>
        <p:spPr>
          <a:xfrm>
            <a:off x="1" y="0"/>
            <a:ext cx="12191998" cy="6858000"/>
          </a:xfrm>
          <a:prstGeom prst="rect">
            <a:avLst/>
          </a:prstGeom>
        </p:spPr>
      </p:pic>
      <p:pic>
        <p:nvPicPr>
          <p:cNvPr id="6" name="Picture 5">
            <a:extLst>
              <a:ext uri="{FF2B5EF4-FFF2-40B4-BE49-F238E27FC236}">
                <a16:creationId xmlns:a16="http://schemas.microsoft.com/office/drawing/2014/main" id="{0834EF9B-2292-D335-D663-440676F4E30B}"/>
              </a:ext>
              <a:ext uri="{C183D7F6-B498-43B3-948B-1728B52AA6E4}">
                <adec:decorative xmlns:adec="http://schemas.microsoft.com/office/drawing/2017/decorative" val="1"/>
              </a:ext>
            </a:extLst>
          </p:cNvPr>
          <p:cNvPicPr>
            <a:picLocks noChangeAspect="1"/>
          </p:cNvPicPr>
          <p:nvPr/>
        </p:nvPicPr>
        <p:blipFill>
          <a:blip r:embed="rId4">
            <a:alphaModFix amt="64000"/>
          </a:blip>
          <a:stretch>
            <a:fillRect/>
          </a:stretch>
        </p:blipFill>
        <p:spPr>
          <a:xfrm>
            <a:off x="5333997" y="-1"/>
            <a:ext cx="6858001" cy="6858001"/>
          </a:xfrm>
          <a:prstGeom prst="rect">
            <a:avLst/>
          </a:prstGeom>
        </p:spPr>
      </p:pic>
      <p:pic>
        <p:nvPicPr>
          <p:cNvPr id="7" name="Picture 6">
            <a:extLst>
              <a:ext uri="{FF2B5EF4-FFF2-40B4-BE49-F238E27FC236}">
                <a16:creationId xmlns:a16="http://schemas.microsoft.com/office/drawing/2014/main" id="{E5BAC984-A56E-15DE-8FF5-FA4AF93A1307}"/>
              </a:ext>
              <a:ext uri="{C183D7F6-B498-43B3-948B-1728B52AA6E4}">
                <adec:decorative xmlns:adec="http://schemas.microsoft.com/office/drawing/2017/decorative" val="1"/>
              </a:ext>
            </a:extLst>
          </p:cNvPr>
          <p:cNvPicPr>
            <a:picLocks noChangeAspect="1"/>
          </p:cNvPicPr>
          <p:nvPr/>
        </p:nvPicPr>
        <p:blipFill>
          <a:blip r:embed="rId5">
            <a:alphaModFix amt="25000"/>
            <a:extLst>
              <a:ext uri="{BEBA8EAE-BF5A-486C-A8C5-ECC9F3942E4B}">
                <a14:imgProps xmlns:a14="http://schemas.microsoft.com/office/drawing/2010/main">
                  <a14:imgLayer r:embed="rId6">
                    <a14:imgEffect>
                      <a14:artisticBlur radius="29"/>
                    </a14:imgEffect>
                  </a14:imgLayer>
                </a14:imgProps>
              </a:ext>
            </a:extLst>
          </a:blip>
          <a:srcRect t="29630" r="45291" b="29630"/>
          <a:stretch>
            <a:fillRect/>
          </a:stretch>
        </p:blipFill>
        <p:spPr>
          <a:xfrm>
            <a:off x="5333999" y="2032000"/>
            <a:ext cx="3751945" cy="2794000"/>
          </a:xfrm>
          <a:custGeom>
            <a:avLst/>
            <a:gdLst>
              <a:gd name="csX0" fmla="*/ 0 w 3751945"/>
              <a:gd name="csY0" fmla="*/ 0 h 2794000"/>
              <a:gd name="csX1" fmla="*/ 2354945 w 3751945"/>
              <a:gd name="csY1" fmla="*/ 0 h 2794000"/>
              <a:gd name="csX2" fmla="*/ 3751945 w 3751945"/>
              <a:gd name="csY2" fmla="*/ 1397000 h 2794000"/>
              <a:gd name="csX3" fmla="*/ 2354945 w 3751945"/>
              <a:gd name="csY3" fmla="*/ 2794000 h 2794000"/>
              <a:gd name="csX4" fmla="*/ 0 w 3751945"/>
              <a:gd name="csY4" fmla="*/ 2794000 h 2794000"/>
            </a:gdLst>
            <a:ahLst/>
            <a:cxnLst>
              <a:cxn ang="0">
                <a:pos x="csX0" y="csY0"/>
              </a:cxn>
              <a:cxn ang="0">
                <a:pos x="csX1" y="csY1"/>
              </a:cxn>
              <a:cxn ang="0">
                <a:pos x="csX2" y="csY2"/>
              </a:cxn>
              <a:cxn ang="0">
                <a:pos x="csX3" y="csY3"/>
              </a:cxn>
              <a:cxn ang="0">
                <a:pos x="csX4" y="csY4"/>
              </a:cxn>
            </a:cxnLst>
            <a:rect l="l" t="t" r="r" b="b"/>
            <a:pathLst>
              <a:path w="3751945" h="2794000">
                <a:moveTo>
                  <a:pt x="0" y="0"/>
                </a:moveTo>
                <a:lnTo>
                  <a:pt x="2354945" y="0"/>
                </a:lnTo>
                <a:cubicBezTo>
                  <a:pt x="3126487" y="0"/>
                  <a:pt x="3751945" y="625458"/>
                  <a:pt x="3751945" y="1397000"/>
                </a:cubicBezTo>
                <a:cubicBezTo>
                  <a:pt x="3751945" y="2168542"/>
                  <a:pt x="3126487" y="2794000"/>
                  <a:pt x="2354945" y="2794000"/>
                </a:cubicBezTo>
                <a:lnTo>
                  <a:pt x="0" y="2794000"/>
                </a:lnTo>
                <a:close/>
              </a:path>
            </a:pathLst>
          </a:custGeom>
        </p:spPr>
      </p:pic>
      <p:sp>
        <p:nvSpPr>
          <p:cNvPr id="8" name="Freeform: Shape 7">
            <a:extLst>
              <a:ext uri="{FF2B5EF4-FFF2-40B4-BE49-F238E27FC236}">
                <a16:creationId xmlns:a16="http://schemas.microsoft.com/office/drawing/2014/main" id="{281A0DDB-DDE2-2BB8-203B-5ABA8C19341A}"/>
              </a:ext>
              <a:ext uri="{C183D7F6-B498-43B3-948B-1728B52AA6E4}">
                <adec:decorative xmlns:adec="http://schemas.microsoft.com/office/drawing/2017/decorative" val="1"/>
              </a:ext>
            </a:extLst>
          </p:cNvPr>
          <p:cNvSpPr>
            <a:spLocks/>
          </p:cNvSpPr>
          <p:nvPr/>
        </p:nvSpPr>
        <p:spPr bwMode="auto">
          <a:xfrm>
            <a:off x="0"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8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a:extLst>
              <a:ext uri="{FF2B5EF4-FFF2-40B4-BE49-F238E27FC236}">
                <a16:creationId xmlns:a16="http://schemas.microsoft.com/office/drawing/2014/main" id="{DA64BB9E-4C1A-35A7-5B15-3BEE01D6EDBE}"/>
              </a:ext>
            </a:extLst>
          </p:cNvPr>
          <p:cNvSpPr txBox="1">
            <a:spLocks noGrp="1"/>
          </p:cNvSpPr>
          <p:nvPr>
            <p:ph type="title" idx="4294967295"/>
          </p:nvPr>
        </p:nvSpPr>
        <p:spPr>
          <a:xfrm>
            <a:off x="584199" y="2528755"/>
            <a:ext cx="7984067" cy="180049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4000" i="0" u="none" strike="noStrike" kern="1200" cap="none" spc="0" normalizeH="0" baseline="0" noProof="0" dirty="0">
                <a:ln w="3175">
                  <a:noFill/>
                </a:ln>
                <a:solidFill>
                  <a:schemeClr val="accent1"/>
                </a:solidFill>
                <a:effectLst/>
                <a:uLnTx/>
                <a:uFillTx/>
                <a:ea typeface="+mj-ea"/>
                <a:cs typeface="+mj-cs"/>
              </a:rPr>
              <a:t>Storyline</a:t>
            </a:r>
          </a:p>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w="3175">
                  <a:noFill/>
                </a:ln>
                <a:solidFill>
                  <a:schemeClr val="bg1"/>
                </a:solidFill>
                <a:effectLst/>
                <a:uLnTx/>
                <a:uFillTx/>
                <a:latin typeface="+mn-lt"/>
                <a:cs typeface="+mn-cs"/>
              </a:rPr>
              <a:t>Storyline in Engage empowers everyone to share personal experiences, learn from leaders, and build authentic connections. </a:t>
            </a:r>
          </a:p>
        </p:txBody>
      </p:sp>
    </p:spTree>
    <p:extLst>
      <p:ext uri="{BB962C8B-B14F-4D97-AF65-F5344CB8AC3E}">
        <p14:creationId xmlns:p14="http://schemas.microsoft.com/office/powerpoint/2010/main" val="293498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D63DAE-F1E7-A6F7-C5E4-35A71ABFABB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189EB24-63EE-66CF-F2EF-6878ECE00A1C}"/>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7" name="Rectangle: Top Corners Rounded 6">
            <a:extLst>
              <a:ext uri="{FF2B5EF4-FFF2-40B4-BE49-F238E27FC236}">
                <a16:creationId xmlns:a16="http://schemas.microsoft.com/office/drawing/2014/main" id="{FC8B506C-F257-87A1-BAE4-344FAFB41E5E}"/>
              </a:ext>
              <a:ext uri="{C183D7F6-B498-43B3-948B-1728B52AA6E4}">
                <adec:decorative xmlns:adec="http://schemas.microsoft.com/office/drawing/2017/decorative" val="1"/>
              </a:ext>
            </a:extLst>
          </p:cNvPr>
          <p:cNvSpPr>
            <a:spLocks/>
          </p:cNvSpPr>
          <p:nvPr/>
        </p:nvSpPr>
        <p:spPr bwMode="auto">
          <a:xfrm rot="16200000">
            <a:off x="6503833" y="103029"/>
            <a:ext cx="4262023"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8" name="Picture 7">
            <a:extLst>
              <a:ext uri="{FF2B5EF4-FFF2-40B4-BE49-F238E27FC236}">
                <a16:creationId xmlns:a16="http://schemas.microsoft.com/office/drawing/2014/main" id="{AD0A8A14-EAA8-858B-2452-AB7B73AD45A9}"/>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9" name="Rectangle: Rounded Corners 8">
            <a:extLst>
              <a:ext uri="{FF2B5EF4-FFF2-40B4-BE49-F238E27FC236}">
                <a16:creationId xmlns:a16="http://schemas.microsoft.com/office/drawing/2014/main" id="{640B6C76-E814-F5BA-E03A-09BB36B7C0C2}"/>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0" name="Oval 9">
            <a:extLst>
              <a:ext uri="{FF2B5EF4-FFF2-40B4-BE49-F238E27FC236}">
                <a16:creationId xmlns:a16="http://schemas.microsoft.com/office/drawing/2014/main" id="{575FDB1E-57AA-1C98-D121-D0A0DF39B2D5}"/>
              </a:ext>
              <a:ext uri="{C183D7F6-B498-43B3-948B-1728B52AA6E4}">
                <adec:decorative xmlns:adec="http://schemas.microsoft.com/office/drawing/2017/decorative" val="1"/>
              </a:ext>
            </a:extLst>
          </p:cNvPr>
          <p:cNvSpPr>
            <a:spLocks/>
          </p:cNvSpPr>
          <p:nvPr/>
        </p:nvSpPr>
        <p:spPr bwMode="auto">
          <a:xfrm>
            <a:off x="776162" y="1753014"/>
            <a:ext cx="690688" cy="69068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2FDE45BB-ED4C-E3BA-F05E-4D5BE9346660}"/>
              </a:ext>
            </a:extLst>
          </p:cNvPr>
          <p:cNvSpPr>
            <a:spLocks noGrp="1"/>
          </p:cNvSpPr>
          <p:nvPr>
            <p:ph type="title"/>
          </p:nvPr>
        </p:nvSpPr>
        <p:spPr>
          <a:xfrm>
            <a:off x="588263" y="457200"/>
            <a:ext cx="11018520" cy="553998"/>
          </a:xfrm>
        </p:spPr>
        <p:txBody>
          <a:bodyPr>
            <a:normAutofit/>
          </a:bodyPr>
          <a:lstStyle/>
          <a:p>
            <a:r>
              <a:rPr lang="en-US" dirty="0">
                <a:ea typeface="+mj-ea"/>
                <a:cs typeface="+mj-cs"/>
              </a:rPr>
              <a:t>Today, you can tell </a:t>
            </a:r>
            <a:r>
              <a:rPr lang="en-US" i="1" dirty="0">
                <a:ea typeface="+mj-ea"/>
                <a:cs typeface="+mj-cs"/>
              </a:rPr>
              <a:t>your</a:t>
            </a:r>
            <a:r>
              <a:rPr lang="en-US" dirty="0">
                <a:ea typeface="+mj-ea"/>
                <a:cs typeface="+mj-cs"/>
              </a:rPr>
              <a:t> story at work</a:t>
            </a:r>
          </a:p>
        </p:txBody>
      </p:sp>
      <p:sp>
        <p:nvSpPr>
          <p:cNvPr id="11" name="Text Placeholder 2">
            <a:extLst>
              <a:ext uri="{FF2B5EF4-FFF2-40B4-BE49-F238E27FC236}">
                <a16:creationId xmlns:a16="http://schemas.microsoft.com/office/drawing/2014/main" id="{D19629FB-A7A8-67B8-0AD8-68A052D6A9F4}"/>
              </a:ext>
            </a:extLst>
          </p:cNvPr>
          <p:cNvSpPr txBox="1">
            <a:spLocks/>
          </p:cNvSpPr>
          <p:nvPr/>
        </p:nvSpPr>
        <p:spPr>
          <a:xfrm>
            <a:off x="776162" y="2618558"/>
            <a:ext cx="3876546" cy="278024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400"/>
              </a:spcAft>
              <a:buFont typeface="Wingdings" panose="05000000000000000000" pitchFamily="2" charset="2"/>
              <a:buNone/>
            </a:pPr>
            <a:r>
              <a:rPr lang="en-US" sz="1800" dirty="0">
                <a:solidFill>
                  <a:schemeClr val="accent1"/>
                </a:solidFill>
                <a:latin typeface="+mj-lt"/>
                <a:ea typeface="+mj-ea"/>
                <a:cs typeface="+mj-cs"/>
              </a:rPr>
              <a:t>Share work experiences, build connections, and express yourself. ​</a:t>
            </a:r>
          </a:p>
          <a:p>
            <a:pPr marL="361950">
              <a:spcBef>
                <a:spcPts val="0"/>
              </a:spcBef>
              <a:spcAft>
                <a:spcPts val="800"/>
              </a:spcAft>
              <a:buSzPct val="100000"/>
              <a:buFont typeface="Arial" panose="020B0604020202020204" pitchFamily="34" charset="0"/>
              <a:buChar char="•"/>
            </a:pPr>
            <a:r>
              <a:rPr lang="en-US" sz="1600" dirty="0">
                <a:cs typeface="+mn-cs"/>
              </a:rPr>
              <a:t>Use posts, video, and images to share perspectives &amp; updates with people across the organization.​</a:t>
            </a:r>
          </a:p>
          <a:p>
            <a:pPr marL="361950">
              <a:spcBef>
                <a:spcPts val="0"/>
              </a:spcBef>
              <a:spcAft>
                <a:spcPts val="800"/>
              </a:spcAft>
              <a:buSzPct val="100000"/>
              <a:buFont typeface="Arial" panose="020B0604020202020204" pitchFamily="34" charset="0"/>
              <a:buChar char="•"/>
            </a:pPr>
            <a:r>
              <a:rPr lang="en-US" sz="1600" dirty="0">
                <a:cs typeface="+mn-cs"/>
              </a:rPr>
              <a:t>Find, follow, and engage with leaders and experts. ​</a:t>
            </a:r>
          </a:p>
          <a:p>
            <a:pPr marL="361950">
              <a:spcBef>
                <a:spcPts val="0"/>
              </a:spcBef>
              <a:spcAft>
                <a:spcPts val="800"/>
              </a:spcAft>
              <a:buSzPct val="100000"/>
              <a:buFont typeface="Arial" panose="020B0604020202020204" pitchFamily="34" charset="0"/>
              <a:buChar char="•"/>
            </a:pPr>
            <a:r>
              <a:rPr lang="en-US" sz="1600" dirty="0">
                <a:cs typeface="+mn-cs"/>
              </a:rPr>
              <a:t>Connect and build your personal network to grow professionally and amplify your impact.</a:t>
            </a:r>
          </a:p>
        </p:txBody>
      </p:sp>
      <p:pic>
        <p:nvPicPr>
          <p:cNvPr id="15" name="Picture 14" descr="Screen capture showing the &quot;Storyline&quot; tab of a person in a chat">
            <a:extLst>
              <a:ext uri="{FF2B5EF4-FFF2-40B4-BE49-F238E27FC236}">
                <a16:creationId xmlns:a16="http://schemas.microsoft.com/office/drawing/2014/main" id="{F45AA302-4866-5B48-F3B2-EFEA06E73E85}"/>
              </a:ext>
            </a:extLst>
          </p:cNvPr>
          <p:cNvPicPr>
            <a:picLocks noChangeAspect="1"/>
          </p:cNvPicPr>
          <p:nvPr/>
        </p:nvPicPr>
        <p:blipFill rotWithShape="1">
          <a:blip r:embed="rId5"/>
          <a:srcRect t="-6090" b="-6090"/>
          <a:stretch>
            <a:fillRect/>
          </a:stretch>
        </p:blipFill>
        <p:spPr>
          <a:xfrm>
            <a:off x="5214845" y="1666336"/>
            <a:ext cx="6388892" cy="3991921"/>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nvGrpSpPr>
          <p:cNvPr id="33" name="Group 32" descr="A mobile phone showing the Storyline of a person">
            <a:extLst>
              <a:ext uri="{FF2B5EF4-FFF2-40B4-BE49-F238E27FC236}">
                <a16:creationId xmlns:a16="http://schemas.microsoft.com/office/drawing/2014/main" id="{A742BF97-F6EF-0474-6F4B-9E63EBE3CAFC}"/>
              </a:ext>
            </a:extLst>
          </p:cNvPr>
          <p:cNvGrpSpPr/>
          <p:nvPr/>
        </p:nvGrpSpPr>
        <p:grpSpPr>
          <a:xfrm>
            <a:off x="10115550" y="3189532"/>
            <a:ext cx="1599687" cy="3374782"/>
            <a:chOff x="10115550" y="3189532"/>
            <a:chExt cx="1599687" cy="3374782"/>
          </a:xfrm>
        </p:grpSpPr>
        <p:sp>
          <p:nvSpPr>
            <p:cNvPr id="23" name="Rectangle: Rounded Corners 22">
              <a:extLst>
                <a:ext uri="{FF2B5EF4-FFF2-40B4-BE49-F238E27FC236}">
                  <a16:creationId xmlns:a16="http://schemas.microsoft.com/office/drawing/2014/main" id="{F58EE7F5-0C0A-F8A7-ADD9-33E842DCE4C3}"/>
                </a:ext>
              </a:extLst>
            </p:cNvPr>
            <p:cNvSpPr>
              <a:spLocks/>
            </p:cNvSpPr>
            <p:nvPr/>
          </p:nvSpPr>
          <p:spPr bwMode="auto">
            <a:xfrm>
              <a:off x="10115550" y="3189532"/>
              <a:ext cx="1599687" cy="3374782"/>
            </a:xfrm>
            <a:prstGeom prst="roundRect">
              <a:avLst>
                <a:gd name="adj" fmla="val 13214"/>
              </a:avLst>
            </a:prstGeom>
            <a:solidFill>
              <a:srgbClr val="121515"/>
            </a:solidFill>
            <a:ln w="19050">
              <a:solidFill>
                <a:srgbClr val="3A424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24" name="Picture 23" descr="A screenshot of a phone">
              <a:extLst>
                <a:ext uri="{FF2B5EF4-FFF2-40B4-BE49-F238E27FC236}">
                  <a16:creationId xmlns:a16="http://schemas.microsoft.com/office/drawing/2014/main" id="{1AE4657F-A93F-54E7-AA37-C27FFA0890C5}"/>
                </a:ext>
              </a:extLst>
            </p:cNvPr>
            <p:cNvPicPr>
              <a:picLocks noChangeAspect="1"/>
            </p:cNvPicPr>
            <p:nvPr/>
          </p:nvPicPr>
          <p:blipFill>
            <a:blip r:embed="rId6"/>
            <a:srcRect l="9775" t="4883" r="9775" b="4883"/>
            <a:stretch>
              <a:fillRect/>
            </a:stretch>
          </p:blipFill>
          <p:spPr>
            <a:xfrm>
              <a:off x="10181909" y="3255891"/>
              <a:ext cx="1466970" cy="3242062"/>
            </a:xfrm>
            <a:prstGeom prst="roundRect">
              <a:avLst>
                <a:gd name="adj" fmla="val 11013"/>
              </a:avLst>
            </a:prstGeom>
          </p:spPr>
        </p:pic>
      </p:grpSp>
      <p:sp>
        <p:nvSpPr>
          <p:cNvPr id="3" name="Graphic 123">
            <a:extLst>
              <a:ext uri="{FF2B5EF4-FFF2-40B4-BE49-F238E27FC236}">
                <a16:creationId xmlns:a16="http://schemas.microsoft.com/office/drawing/2014/main" id="{C3F317AA-4499-5CFC-2B8E-7DB481E1602A}"/>
              </a:ext>
              <a:ext uri="{C183D7F6-B498-43B3-948B-1728B52AA6E4}">
                <adec:decorative xmlns:adec="http://schemas.microsoft.com/office/drawing/2017/decorative" val="1"/>
              </a:ext>
            </a:extLst>
          </p:cNvPr>
          <p:cNvSpPr/>
          <p:nvPr/>
        </p:nvSpPr>
        <p:spPr>
          <a:xfrm>
            <a:off x="944437" y="1939463"/>
            <a:ext cx="354138" cy="317790"/>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3331631997"/>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12C490-2FFF-A159-F311-2EF1704FBB78}"/>
            </a:ext>
          </a:extLst>
        </p:cNvPr>
        <p:cNvGrpSpPr/>
        <p:nvPr/>
      </p:nvGrpSpPr>
      <p:grpSpPr>
        <a:xfrm>
          <a:off x="0" y="0"/>
          <a:ext cx="0" cy="0"/>
          <a:chOff x="0" y="0"/>
          <a:chExt cx="0" cy="0"/>
        </a:xfrm>
      </p:grpSpPr>
      <p:pic>
        <p:nvPicPr>
          <p:cNvPr id="35" name="Picture 34">
            <a:extLst>
              <a:ext uri="{FF2B5EF4-FFF2-40B4-BE49-F238E27FC236}">
                <a16:creationId xmlns:a16="http://schemas.microsoft.com/office/drawing/2014/main" id="{BCC7787E-04B0-6981-91AC-91B01F5046A8}"/>
              </a:ext>
              <a:ext uri="{C183D7F6-B498-43B3-948B-1728B52AA6E4}">
                <adec:decorative xmlns:adec="http://schemas.microsoft.com/office/drawing/2017/decorative" val="1"/>
              </a:ext>
            </a:extLst>
          </p:cNvPr>
          <p:cNvPicPr>
            <a:picLocks noChangeAspect="1"/>
          </p:cNvPicPr>
          <p:nvPr/>
        </p:nvPicPr>
        <p:blipFill>
          <a:blip r:embed="rId3"/>
          <a:srcRect t="45677" r="41123"/>
          <a:stretch>
            <a:fillRect/>
          </a:stretch>
        </p:blipFill>
        <p:spPr>
          <a:xfrm flipH="1" flipV="1">
            <a:off x="1" y="5755074"/>
            <a:ext cx="1192191" cy="1102927"/>
          </a:xfrm>
          <a:custGeom>
            <a:avLst/>
            <a:gdLst>
              <a:gd name="connsiteX0" fmla="*/ 1192191 w 1192191"/>
              <a:gd name="connsiteY0" fmla="*/ 1102927 h 1102927"/>
              <a:gd name="connsiteX1" fmla="*/ 0 w 1192191"/>
              <a:gd name="connsiteY1" fmla="*/ 1102927 h 1102927"/>
              <a:gd name="connsiteX2" fmla="*/ 0 w 1192191"/>
              <a:gd name="connsiteY2" fmla="*/ 0 h 1102927"/>
              <a:gd name="connsiteX3" fmla="*/ 1192191 w 1192191"/>
              <a:gd name="connsiteY3" fmla="*/ 0 h 1102927"/>
            </a:gdLst>
            <a:ahLst/>
            <a:cxnLst>
              <a:cxn ang="0">
                <a:pos x="connsiteX0" y="connsiteY0"/>
              </a:cxn>
              <a:cxn ang="0">
                <a:pos x="connsiteX1" y="connsiteY1"/>
              </a:cxn>
              <a:cxn ang="0">
                <a:pos x="connsiteX2" y="connsiteY2"/>
              </a:cxn>
              <a:cxn ang="0">
                <a:pos x="connsiteX3" y="connsiteY3"/>
              </a:cxn>
            </a:cxnLst>
            <a:rect l="l" t="t" r="r" b="b"/>
            <a:pathLst>
              <a:path w="1192191" h="1102927">
                <a:moveTo>
                  <a:pt x="1192191" y="1102927"/>
                </a:moveTo>
                <a:lnTo>
                  <a:pt x="0" y="1102927"/>
                </a:lnTo>
                <a:lnTo>
                  <a:pt x="0" y="0"/>
                </a:lnTo>
                <a:lnTo>
                  <a:pt x="1192191" y="0"/>
                </a:lnTo>
                <a:close/>
              </a:path>
            </a:pathLst>
          </a:custGeom>
        </p:spPr>
      </p:pic>
      <p:sp>
        <p:nvSpPr>
          <p:cNvPr id="7" name="Rectangle: Rounded Corners 6">
            <a:extLst>
              <a:ext uri="{FF2B5EF4-FFF2-40B4-BE49-F238E27FC236}">
                <a16:creationId xmlns:a16="http://schemas.microsoft.com/office/drawing/2014/main" id="{8823146C-9958-F35F-A9EF-C81468DEB4C5}"/>
              </a:ext>
              <a:ext uri="{C183D7F6-B498-43B3-948B-1728B52AA6E4}">
                <adec:decorative xmlns:adec="http://schemas.microsoft.com/office/drawing/2017/decorative" val="1"/>
              </a:ext>
            </a:extLst>
          </p:cNvPr>
          <p:cNvSpPr>
            <a:spLocks/>
          </p:cNvSpPr>
          <p:nvPr/>
        </p:nvSpPr>
        <p:spPr bwMode="auto">
          <a:xfrm>
            <a:off x="588962" y="1631963"/>
            <a:ext cx="11017250" cy="3053974"/>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6" name="Rectangle 15">
            <a:extLst>
              <a:ext uri="{FF2B5EF4-FFF2-40B4-BE49-F238E27FC236}">
                <a16:creationId xmlns:a16="http://schemas.microsoft.com/office/drawing/2014/main" id="{64508501-BDC6-1EAB-06D7-9883280BBBFC}"/>
              </a:ext>
              <a:ext uri="{C183D7F6-B498-43B3-948B-1728B52AA6E4}">
                <adec:decorative xmlns:adec="http://schemas.microsoft.com/office/drawing/2017/decorative" val="1"/>
              </a:ext>
            </a:extLst>
          </p:cNvPr>
          <p:cNvSpPr>
            <a:spLocks/>
          </p:cNvSpPr>
          <p:nvPr/>
        </p:nvSpPr>
        <p:spPr bwMode="auto">
          <a:xfrm>
            <a:off x="1" y="4202802"/>
            <a:ext cx="12192000" cy="666015"/>
          </a:xfrm>
          <a:prstGeom prst="rect">
            <a:avLst/>
          </a:prstGeom>
          <a:solidFill>
            <a:schemeClr val="bg1">
              <a:alpha val="4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E65B75CE-99CF-62A6-E586-8EA70025B970}"/>
              </a:ext>
            </a:extLst>
          </p:cNvPr>
          <p:cNvSpPr>
            <a:spLocks noGrp="1"/>
          </p:cNvSpPr>
          <p:nvPr>
            <p:ph type="title"/>
          </p:nvPr>
        </p:nvSpPr>
        <p:spPr>
          <a:xfrm>
            <a:off x="588963" y="457200"/>
            <a:ext cx="11017250" cy="554038"/>
          </a:xfrm>
        </p:spPr>
        <p:txBody>
          <a:bodyPr vert="horz" wrap="square" lIns="0" tIns="0" rIns="0" bIns="0" rtlCol="0" anchor="ctr">
            <a:normAutofit/>
          </a:bodyPr>
          <a:lstStyle/>
          <a:p>
            <a:r>
              <a:rPr lang="en-US" dirty="0">
                <a:ea typeface="+mj-ea"/>
                <a:cs typeface="+mj-cs"/>
              </a:rPr>
              <a:t>Add a Cover Photo</a:t>
            </a:r>
          </a:p>
        </p:txBody>
      </p:sp>
      <p:grpSp>
        <p:nvGrpSpPr>
          <p:cNvPr id="36" name="Group 35" descr="Screen capture of various cover photos added to the user's profile">
            <a:extLst>
              <a:ext uri="{FF2B5EF4-FFF2-40B4-BE49-F238E27FC236}">
                <a16:creationId xmlns:a16="http://schemas.microsoft.com/office/drawing/2014/main" id="{E0A85258-9CEC-4240-FFAB-EF5B1AF9956B}"/>
              </a:ext>
            </a:extLst>
          </p:cNvPr>
          <p:cNvGrpSpPr/>
          <p:nvPr/>
        </p:nvGrpSpPr>
        <p:grpSpPr>
          <a:xfrm>
            <a:off x="767082" y="1810418"/>
            <a:ext cx="10661011" cy="2026624"/>
            <a:chOff x="767082" y="1810418"/>
            <a:chExt cx="10661011" cy="2026624"/>
          </a:xfrm>
        </p:grpSpPr>
        <p:pic>
          <p:nvPicPr>
            <p:cNvPr id="10" name="Picture 9" descr="Screen capture of various cover photos added to the user's profile">
              <a:extLst>
                <a:ext uri="{FF2B5EF4-FFF2-40B4-BE49-F238E27FC236}">
                  <a16:creationId xmlns:a16="http://schemas.microsoft.com/office/drawing/2014/main" id="{9D0E4C79-DB5C-2C8B-D92E-E55F82EF3DC2}"/>
                </a:ext>
              </a:extLst>
            </p:cNvPr>
            <p:cNvPicPr>
              <a:picLocks noChangeAspect="1"/>
            </p:cNvPicPr>
            <p:nvPr/>
          </p:nvPicPr>
          <p:blipFill rotWithShape="1">
            <a:blip r:embed="rId4"/>
            <a:srcRect l="4371" t="4167" r="3470" b="4298"/>
            <a:stretch>
              <a:fillRect/>
            </a:stretch>
          </p:blipFill>
          <p:spPr>
            <a:xfrm>
              <a:off x="767082" y="1810418"/>
              <a:ext cx="3431751" cy="2026624"/>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pic>
          <p:nvPicPr>
            <p:cNvPr id="12" name="Picture 11" descr="A picture containing text, stationary, screenshot">
              <a:extLst>
                <a:ext uri="{FF2B5EF4-FFF2-40B4-BE49-F238E27FC236}">
                  <a16:creationId xmlns:a16="http://schemas.microsoft.com/office/drawing/2014/main" id="{A14E6973-EE6D-ACA9-CBCD-CE22FC1B59A0}"/>
                </a:ext>
              </a:extLst>
            </p:cNvPr>
            <p:cNvPicPr>
              <a:picLocks noChangeAspect="1"/>
            </p:cNvPicPr>
            <p:nvPr/>
          </p:nvPicPr>
          <p:blipFill rotWithShape="1">
            <a:blip r:embed="rId5"/>
            <a:srcRect l="3541" t="3608" r="4614" b="3761"/>
            <a:stretch>
              <a:fillRect/>
            </a:stretch>
          </p:blipFill>
          <p:spPr>
            <a:xfrm>
              <a:off x="4381712" y="1810418"/>
              <a:ext cx="3431751" cy="2026624"/>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pic>
          <p:nvPicPr>
            <p:cNvPr id="6" name="Picture 5" descr="A picture containing text, dog, indoor, screenshot">
              <a:extLst>
                <a:ext uri="{FF2B5EF4-FFF2-40B4-BE49-F238E27FC236}">
                  <a16:creationId xmlns:a16="http://schemas.microsoft.com/office/drawing/2014/main" id="{10AB1F6D-7870-D6E0-5ABE-7D32F8A861DD}"/>
                </a:ext>
              </a:extLst>
            </p:cNvPr>
            <p:cNvPicPr>
              <a:picLocks noChangeAspect="1"/>
            </p:cNvPicPr>
            <p:nvPr/>
          </p:nvPicPr>
          <p:blipFill rotWithShape="1">
            <a:blip r:embed="rId6"/>
            <a:srcRect l="4182" t="2408" r="6554" b="4344"/>
            <a:stretch>
              <a:fillRect/>
            </a:stretch>
          </p:blipFill>
          <p:spPr>
            <a:xfrm>
              <a:off x="7996342" y="1810418"/>
              <a:ext cx="3431751" cy="2026624"/>
            </a:xfrm>
            <a:prstGeom prst="roundRect">
              <a:avLst>
                <a:gd name="adj" fmla="val 3049"/>
              </a:avLst>
            </a:prstGeom>
            <a:solidFill>
              <a:srgbClr val="ADAB9F"/>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sp>
        <p:nvSpPr>
          <p:cNvPr id="15" name="Text Placeholder 2">
            <a:extLst>
              <a:ext uri="{FF2B5EF4-FFF2-40B4-BE49-F238E27FC236}">
                <a16:creationId xmlns:a16="http://schemas.microsoft.com/office/drawing/2014/main" id="{F7636731-2F95-AB20-187A-970D39DD64E2}"/>
              </a:ext>
            </a:extLst>
          </p:cNvPr>
          <p:cNvSpPr txBox="1">
            <a:spLocks/>
          </p:cNvSpPr>
          <p:nvPr/>
        </p:nvSpPr>
        <p:spPr>
          <a:xfrm>
            <a:off x="1854200" y="4351144"/>
            <a:ext cx="8483602" cy="369332"/>
          </a:xfrm>
          <a:prstGeom prst="rect">
            <a:avLst/>
          </a:prstGeom>
        </p:spPr>
        <p:txBody>
          <a:bodyPr vert="horz" wrap="square" lIns="0" tIns="0" rIns="0" bIns="0" rtlCol="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sz="2400" i="0" u="none" strike="noStrike" kern="1200" cap="none" spc="0" normalizeH="0" baseline="0" noProof="0" dirty="0">
                <a:ln>
                  <a:noFill/>
                </a:ln>
                <a:solidFill>
                  <a:schemeClr val="accent1"/>
                </a:solidFill>
                <a:effectLst/>
                <a:uLnTx/>
                <a:uFillTx/>
                <a:ea typeface="+mj-ea"/>
                <a:cs typeface="+mj-cs"/>
              </a:rPr>
              <a:t>Personalize your cover photo to express yourself. </a:t>
            </a:r>
          </a:p>
        </p:txBody>
      </p:sp>
      <p:sp>
        <p:nvSpPr>
          <p:cNvPr id="19" name="Rectangle: Rounded Corners 18">
            <a:extLst>
              <a:ext uri="{FF2B5EF4-FFF2-40B4-BE49-F238E27FC236}">
                <a16:creationId xmlns:a16="http://schemas.microsoft.com/office/drawing/2014/main" id="{D14DE94E-343F-6EFC-FF24-C9EB7A6C8C7F}"/>
              </a:ext>
            </a:extLst>
          </p:cNvPr>
          <p:cNvSpPr>
            <a:spLocks/>
          </p:cNvSpPr>
          <p:nvPr/>
        </p:nvSpPr>
        <p:spPr bwMode="auto">
          <a:xfrm>
            <a:off x="588963" y="5234577"/>
            <a:ext cx="11017250" cy="956978"/>
          </a:xfrm>
          <a:prstGeom prst="roundRect">
            <a:avLst>
              <a:gd name="adj" fmla="val 46454"/>
            </a:avLst>
          </a:prstGeom>
          <a:solidFill>
            <a:schemeClr val="bg1">
              <a:alpha val="50000"/>
            </a:schemeClr>
          </a:solidFill>
          <a:ln w="635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0" tIns="45720" rIns="91440" bIns="45720" numCol="1" spcCol="0" rtlCol="0" fromWordArt="0" anchor="ctr" anchorCtr="0" forceAA="0" compatLnSpc="1">
            <a:prstTxWarp prst="textNoShape">
              <a:avLst/>
            </a:prstTxWarp>
            <a:noAutofit/>
          </a:bodyPr>
          <a:lstStyle/>
          <a:p>
            <a:pPr defTabSz="932472" fontAlgn="base">
              <a:spcBef>
                <a:spcPct val="0"/>
              </a:spcBef>
              <a:spcAft>
                <a:spcPct val="0"/>
              </a:spcAft>
            </a:pPr>
            <a:r>
              <a:rPr lang="en-US" sz="2000" dirty="0">
                <a:solidFill>
                  <a:schemeClr val="tx1"/>
                </a:solidFill>
                <a:latin typeface="+mj-lt"/>
              </a:rPr>
              <a:t>Pro Tip: </a:t>
            </a:r>
            <a:r>
              <a:rPr lang="en-US" sz="2000" dirty="0">
                <a:solidFill>
                  <a:schemeClr val="tx1"/>
                </a:solidFill>
              </a:rPr>
              <a:t>The web cover photo dimensions are 680 </a:t>
            </a:r>
            <a:r>
              <a:rPr lang="en-US" sz="2000" dirty="0" err="1">
                <a:solidFill>
                  <a:schemeClr val="tx1"/>
                </a:solidFill>
              </a:rPr>
              <a:t>px</a:t>
            </a:r>
            <a:r>
              <a:rPr lang="en-US" sz="2000" dirty="0">
                <a:solidFill>
                  <a:schemeClr val="tx1"/>
                </a:solidFill>
              </a:rPr>
              <a:t> by 275 </a:t>
            </a:r>
            <a:r>
              <a:rPr lang="en-US" sz="2000" dirty="0" err="1">
                <a:solidFill>
                  <a:schemeClr val="tx1"/>
                </a:solidFill>
              </a:rPr>
              <a:t>px</a:t>
            </a:r>
            <a:r>
              <a:rPr lang="en-US" sz="2000" dirty="0">
                <a:solidFill>
                  <a:schemeClr val="tx1"/>
                </a:solidFill>
              </a:rPr>
              <a:t>. The file must be 20 MBs or less and either a .PNG, .JPEG, or a non-animated .GIF. </a:t>
            </a:r>
          </a:p>
        </p:txBody>
      </p:sp>
      <p:sp>
        <p:nvSpPr>
          <p:cNvPr id="22" name="Oval 21">
            <a:extLst>
              <a:ext uri="{FF2B5EF4-FFF2-40B4-BE49-F238E27FC236}">
                <a16:creationId xmlns:a16="http://schemas.microsoft.com/office/drawing/2014/main" id="{9AE33FE6-E28B-52E7-E35D-62DCB8186AA2}"/>
              </a:ext>
              <a:ext uri="{C183D7F6-B498-43B3-948B-1728B52AA6E4}">
                <adec:decorative xmlns:adec="http://schemas.microsoft.com/office/drawing/2017/decorative" val="1"/>
              </a:ext>
            </a:extLst>
          </p:cNvPr>
          <p:cNvSpPr>
            <a:spLocks/>
          </p:cNvSpPr>
          <p:nvPr/>
        </p:nvSpPr>
        <p:spPr bwMode="auto">
          <a:xfrm>
            <a:off x="731380" y="5345331"/>
            <a:ext cx="735470" cy="735470"/>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4" name="Graphic 128" descr="Icon of a bulb">
            <a:extLst>
              <a:ext uri="{FF2B5EF4-FFF2-40B4-BE49-F238E27FC236}">
                <a16:creationId xmlns:a16="http://schemas.microsoft.com/office/drawing/2014/main" id="{90FCEDB1-A0CD-D3D0-AA07-CBAF842C8619}"/>
              </a:ext>
            </a:extLst>
          </p:cNvPr>
          <p:cNvSpPr/>
          <p:nvPr/>
        </p:nvSpPr>
        <p:spPr>
          <a:xfrm>
            <a:off x="950455" y="5508032"/>
            <a:ext cx="297320" cy="410068"/>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58886986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04CF3-D1B4-8FE6-E405-C4CA4C82F3FE}"/>
            </a:ext>
          </a:extLst>
        </p:cNvPr>
        <p:cNvGrpSpPr/>
        <p:nvPr/>
      </p:nvGrpSpPr>
      <p:grpSpPr>
        <a:xfrm>
          <a:off x="0" y="0"/>
          <a:ext cx="0" cy="0"/>
          <a:chOff x="0" y="0"/>
          <a:chExt cx="0" cy="0"/>
        </a:xfrm>
      </p:grpSpPr>
      <p:pic>
        <p:nvPicPr>
          <p:cNvPr id="19" name="Picture 18">
            <a:extLst>
              <a:ext uri="{FF2B5EF4-FFF2-40B4-BE49-F238E27FC236}">
                <a16:creationId xmlns:a16="http://schemas.microsoft.com/office/drawing/2014/main" id="{43CCE948-1887-D187-F8D6-58F279452AD7}"/>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4" name="Rectangle: Top Corners Rounded 3">
            <a:extLst>
              <a:ext uri="{FF2B5EF4-FFF2-40B4-BE49-F238E27FC236}">
                <a16:creationId xmlns:a16="http://schemas.microsoft.com/office/drawing/2014/main" id="{DD3067C2-A1EA-F87C-2218-1457616D15F3}"/>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7" name="Picture 6">
            <a:extLst>
              <a:ext uri="{FF2B5EF4-FFF2-40B4-BE49-F238E27FC236}">
                <a16:creationId xmlns:a16="http://schemas.microsoft.com/office/drawing/2014/main" id="{D63DAABD-EDBE-DA8C-7117-25DE08237377}"/>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9" name="Rectangle: Rounded Corners 8">
            <a:extLst>
              <a:ext uri="{FF2B5EF4-FFF2-40B4-BE49-F238E27FC236}">
                <a16:creationId xmlns:a16="http://schemas.microsoft.com/office/drawing/2014/main" id="{0463C436-26E1-15AA-F231-9B174B7C2CC0}"/>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0" name="Oval 9">
            <a:extLst>
              <a:ext uri="{FF2B5EF4-FFF2-40B4-BE49-F238E27FC236}">
                <a16:creationId xmlns:a16="http://schemas.microsoft.com/office/drawing/2014/main" id="{4BF63612-C0AA-A9C3-1D40-8AEFE950B98C}"/>
              </a:ext>
              <a:ext uri="{C183D7F6-B498-43B3-948B-1728B52AA6E4}">
                <adec:decorative xmlns:adec="http://schemas.microsoft.com/office/drawing/2017/decorative" val="1"/>
              </a:ext>
            </a:extLst>
          </p:cNvPr>
          <p:cNvSpPr>
            <a:spLocks/>
          </p:cNvSpPr>
          <p:nvPr/>
        </p:nvSpPr>
        <p:spPr bwMode="auto">
          <a:xfrm>
            <a:off x="776162" y="1753014"/>
            <a:ext cx="690688" cy="69068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E3272CC7-3969-A832-8CB8-44FF68FD31CB}"/>
              </a:ext>
            </a:extLst>
          </p:cNvPr>
          <p:cNvSpPr>
            <a:spLocks noGrp="1"/>
          </p:cNvSpPr>
          <p:nvPr>
            <p:ph type="title"/>
          </p:nvPr>
        </p:nvSpPr>
        <p:spPr>
          <a:xfrm>
            <a:off x="588263" y="457200"/>
            <a:ext cx="11018520" cy="553998"/>
          </a:xfrm>
        </p:spPr>
        <p:txBody>
          <a:bodyPr>
            <a:noAutofit/>
          </a:bodyPr>
          <a:lstStyle/>
          <a:p>
            <a:r>
              <a:rPr lang="en-US" dirty="0">
                <a:ea typeface="+mj-ea"/>
                <a:cs typeface="+mj-cs"/>
              </a:rPr>
              <a:t>Follow people</a:t>
            </a:r>
          </a:p>
        </p:txBody>
      </p:sp>
      <p:sp>
        <p:nvSpPr>
          <p:cNvPr id="11" name="Text Placeholder 2">
            <a:extLst>
              <a:ext uri="{FF2B5EF4-FFF2-40B4-BE49-F238E27FC236}">
                <a16:creationId xmlns:a16="http://schemas.microsoft.com/office/drawing/2014/main" id="{48AC85A7-2D28-569E-2C3B-60947940F4A3}"/>
              </a:ext>
            </a:extLst>
          </p:cNvPr>
          <p:cNvSpPr txBox="1">
            <a:spLocks/>
          </p:cNvSpPr>
          <p:nvPr/>
        </p:nvSpPr>
        <p:spPr>
          <a:xfrm>
            <a:off x="776162" y="2618558"/>
            <a:ext cx="3876546" cy="290848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Follow leaders and co-workers </a:t>
            </a:r>
            <a:r>
              <a:rPr lang="en-US" sz="1800" dirty="0">
                <a:cs typeface="+mn-cs"/>
              </a:rPr>
              <a:t>directly from their profile.​</a:t>
            </a:r>
          </a:p>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Follow colleagues </a:t>
            </a:r>
            <a:r>
              <a:rPr lang="en-US" sz="1800" dirty="0">
                <a:cs typeface="+mn-cs"/>
              </a:rPr>
              <a:t>directly from the home feed or from their profile. </a:t>
            </a:r>
            <a:r>
              <a:rPr lang="en-US" sz="1800" dirty="0">
                <a:solidFill>
                  <a:schemeClr val="accent1"/>
                </a:solidFill>
                <a:latin typeface="+mj-lt"/>
                <a:ea typeface="+mj-ea"/>
                <a:cs typeface="+mj-cs"/>
              </a:rPr>
              <a:t>​</a:t>
            </a:r>
          </a:p>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Opt-in to notifications </a:t>
            </a:r>
            <a:r>
              <a:rPr lang="en-US" sz="1800" dirty="0">
                <a:cs typeface="+mn-cs"/>
              </a:rPr>
              <a:t>when they share updates.​</a:t>
            </a:r>
          </a:p>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View the feed </a:t>
            </a:r>
            <a:r>
              <a:rPr lang="en-US" sz="1800" dirty="0">
                <a:cs typeface="+mn-cs"/>
              </a:rPr>
              <a:t>or following feed for storyline content. </a:t>
            </a:r>
          </a:p>
        </p:txBody>
      </p:sp>
      <p:pic>
        <p:nvPicPr>
          <p:cNvPr id="8" name="Picture 7" descr="Screen capture showing the Storyline along with number of followers, following and posts.">
            <a:extLst>
              <a:ext uri="{FF2B5EF4-FFF2-40B4-BE49-F238E27FC236}">
                <a16:creationId xmlns:a16="http://schemas.microsoft.com/office/drawing/2014/main" id="{32FE3359-C407-51F0-D665-BA96860FFEA0}"/>
              </a:ext>
            </a:extLst>
          </p:cNvPr>
          <p:cNvPicPr>
            <a:picLocks noChangeAspect="1"/>
          </p:cNvPicPr>
          <p:nvPr/>
        </p:nvPicPr>
        <p:blipFill rotWithShape="1">
          <a:blip r:embed="rId5"/>
          <a:srcRect t="727" b="11939"/>
          <a:stretch>
            <a:fillRect/>
          </a:stretch>
        </p:blipFill>
        <p:spPr>
          <a:xfrm>
            <a:off x="5214845" y="1666337"/>
            <a:ext cx="6388892" cy="4345172"/>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nvGrpSpPr>
          <p:cNvPr id="21" name="Group 20" descr="Screen capture showing the option to receive notifications about post on a story line through Viva Engage, Microsoft Teams or Email">
            <a:extLst>
              <a:ext uri="{FF2B5EF4-FFF2-40B4-BE49-F238E27FC236}">
                <a16:creationId xmlns:a16="http://schemas.microsoft.com/office/drawing/2014/main" id="{D1C9DA3B-BA8A-03C1-2B6A-903F7D2130BA}"/>
              </a:ext>
              <a:ext uri="{C183D7F6-B498-43B3-948B-1728B52AA6E4}">
                <adec:decorative xmlns:adec="http://schemas.microsoft.com/office/drawing/2017/decorative" val="0"/>
              </a:ext>
            </a:extLst>
          </p:cNvPr>
          <p:cNvGrpSpPr/>
          <p:nvPr/>
        </p:nvGrpSpPr>
        <p:grpSpPr>
          <a:xfrm>
            <a:off x="9615488" y="3529292"/>
            <a:ext cx="1804244" cy="1541692"/>
            <a:chOff x="9691688" y="3619779"/>
            <a:chExt cx="1804244" cy="1541692"/>
          </a:xfrm>
        </p:grpSpPr>
        <p:sp>
          <p:nvSpPr>
            <p:cNvPr id="17" name="Rectangle: Rounded Corners 16">
              <a:extLst>
                <a:ext uri="{FF2B5EF4-FFF2-40B4-BE49-F238E27FC236}">
                  <a16:creationId xmlns:a16="http://schemas.microsoft.com/office/drawing/2014/main" id="{67BE27BF-1B1A-2330-C9D3-2F04089F011F}"/>
                </a:ext>
              </a:extLst>
            </p:cNvPr>
            <p:cNvSpPr>
              <a:spLocks/>
            </p:cNvSpPr>
            <p:nvPr/>
          </p:nvSpPr>
          <p:spPr bwMode="auto">
            <a:xfrm>
              <a:off x="9691688" y="3619779"/>
              <a:ext cx="1804244" cy="1541692"/>
            </a:xfrm>
            <a:prstGeom prst="roundRect">
              <a:avLst>
                <a:gd name="adj" fmla="val 7483"/>
              </a:avLst>
            </a:prstGeom>
            <a:solidFill>
              <a:schemeClr val="bg1">
                <a:alpha val="75000"/>
              </a:schemeClr>
            </a:solidFill>
            <a:ln>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6" name="Picture 15" descr="Screen shot of how to receive notifications in Viva Engage">
              <a:extLst>
                <a:ext uri="{FF2B5EF4-FFF2-40B4-BE49-F238E27FC236}">
                  <a16:creationId xmlns:a16="http://schemas.microsoft.com/office/drawing/2014/main" id="{7AABBE7B-FC73-3DCF-5A20-C3AE8FF48AEA}"/>
                </a:ext>
              </a:extLst>
            </p:cNvPr>
            <p:cNvPicPr>
              <a:picLocks noChangeAspect="1"/>
            </p:cNvPicPr>
            <p:nvPr/>
          </p:nvPicPr>
          <p:blipFill>
            <a:blip r:embed="rId6"/>
            <a:srcRect l="11376" t="23706" r="6717" b="6752"/>
            <a:stretch>
              <a:fillRect/>
            </a:stretch>
          </p:blipFill>
          <p:spPr>
            <a:xfrm>
              <a:off x="9787130" y="3715220"/>
              <a:ext cx="1613362" cy="1350810"/>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sp>
        <p:nvSpPr>
          <p:cNvPr id="3" name="Graphic 68">
            <a:extLst>
              <a:ext uri="{FF2B5EF4-FFF2-40B4-BE49-F238E27FC236}">
                <a16:creationId xmlns:a16="http://schemas.microsoft.com/office/drawing/2014/main" id="{24E3F52D-1AF6-E419-984E-5E626995BC7D}"/>
              </a:ext>
              <a:ext uri="{C183D7F6-B498-43B3-948B-1728B52AA6E4}">
                <adec:decorative xmlns:adec="http://schemas.microsoft.com/office/drawing/2017/decorative" val="1"/>
              </a:ext>
            </a:extLst>
          </p:cNvPr>
          <p:cNvSpPr/>
          <p:nvPr/>
        </p:nvSpPr>
        <p:spPr>
          <a:xfrm>
            <a:off x="944015" y="1920875"/>
            <a:ext cx="354982" cy="354966"/>
          </a:xfrm>
          <a:custGeom>
            <a:avLst/>
            <a:gdLst>
              <a:gd name="connsiteX0" fmla="*/ 147599 w 199986"/>
              <a:gd name="connsiteY0" fmla="*/ 95202 h 199977"/>
              <a:gd name="connsiteX1" fmla="*/ 199987 w 199986"/>
              <a:gd name="connsiteY1" fmla="*/ 147590 h 199977"/>
              <a:gd name="connsiteX2" fmla="*/ 147599 w 199986"/>
              <a:gd name="connsiteY2" fmla="*/ 199977 h 199977"/>
              <a:gd name="connsiteX3" fmla="*/ 95212 w 199986"/>
              <a:gd name="connsiteY3" fmla="*/ 147590 h 199977"/>
              <a:gd name="connsiteX4" fmla="*/ 147599 w 199986"/>
              <a:gd name="connsiteY4" fmla="*/ 95202 h 199977"/>
              <a:gd name="connsiteX5" fmla="*/ 95431 w 199986"/>
              <a:gd name="connsiteY5" fmla="*/ 114252 h 199977"/>
              <a:gd name="connsiteX6" fmla="*/ 88678 w 199986"/>
              <a:gd name="connsiteY6" fmla="*/ 128540 h 199977"/>
              <a:gd name="connsiteX7" fmla="*/ 21422 w 199986"/>
              <a:gd name="connsiteY7" fmla="*/ 128540 h 199977"/>
              <a:gd name="connsiteX8" fmla="*/ 14278 w 199986"/>
              <a:gd name="connsiteY8" fmla="*/ 135665 h 199977"/>
              <a:gd name="connsiteX9" fmla="*/ 14278 w 199986"/>
              <a:gd name="connsiteY9" fmla="*/ 135684 h 199977"/>
              <a:gd name="connsiteX10" fmla="*/ 14278 w 199986"/>
              <a:gd name="connsiteY10" fmla="*/ 141180 h 199977"/>
              <a:gd name="connsiteX11" fmla="*/ 19421 w 199986"/>
              <a:gd name="connsiteY11" fmla="*/ 155086 h 199977"/>
              <a:gd name="connsiteX12" fmla="*/ 76162 w 199986"/>
              <a:gd name="connsiteY12" fmla="*/ 176174 h 199977"/>
              <a:gd name="connsiteX13" fmla="*/ 92164 w 199986"/>
              <a:gd name="connsiteY13" fmla="*/ 175165 h 199977"/>
              <a:gd name="connsiteX14" fmla="*/ 100851 w 199986"/>
              <a:gd name="connsiteY14" fmla="*/ 188185 h 199977"/>
              <a:gd name="connsiteX15" fmla="*/ 76162 w 199986"/>
              <a:gd name="connsiteY15" fmla="*/ 190471 h 199977"/>
              <a:gd name="connsiteX16" fmla="*/ 8553 w 199986"/>
              <a:gd name="connsiteY16" fmla="*/ 164373 h 199977"/>
              <a:gd name="connsiteX17" fmla="*/ 0 w 199986"/>
              <a:gd name="connsiteY17" fmla="*/ 141180 h 199977"/>
              <a:gd name="connsiteX18" fmla="*/ 0 w 199986"/>
              <a:gd name="connsiteY18" fmla="*/ 135674 h 199977"/>
              <a:gd name="connsiteX19" fmla="*/ 21422 w 199986"/>
              <a:gd name="connsiteY19" fmla="*/ 114252 h 199977"/>
              <a:gd name="connsiteX20" fmla="*/ 95431 w 199986"/>
              <a:gd name="connsiteY20" fmla="*/ 114252 h 199977"/>
              <a:gd name="connsiteX21" fmla="*/ 147599 w 199986"/>
              <a:gd name="connsiteY21" fmla="*/ 114252 h 199977"/>
              <a:gd name="connsiteX22" fmla="*/ 146742 w 199986"/>
              <a:gd name="connsiteY22" fmla="*/ 114329 h 199977"/>
              <a:gd name="connsiteX23" fmla="*/ 142913 w 199986"/>
              <a:gd name="connsiteY23" fmla="*/ 118158 h 199977"/>
              <a:gd name="connsiteX24" fmla="*/ 142837 w 199986"/>
              <a:gd name="connsiteY24" fmla="*/ 119015 h 199977"/>
              <a:gd name="connsiteX25" fmla="*/ 142837 w 199986"/>
              <a:gd name="connsiteY25" fmla="*/ 142827 h 199977"/>
              <a:gd name="connsiteX26" fmla="*/ 119063 w 199986"/>
              <a:gd name="connsiteY26" fmla="*/ 142827 h 199977"/>
              <a:gd name="connsiteX27" fmla="*/ 118205 w 199986"/>
              <a:gd name="connsiteY27" fmla="*/ 142904 h 199977"/>
              <a:gd name="connsiteX28" fmla="*/ 114376 w 199986"/>
              <a:gd name="connsiteY28" fmla="*/ 146733 h 199977"/>
              <a:gd name="connsiteX29" fmla="*/ 114300 w 199986"/>
              <a:gd name="connsiteY29" fmla="*/ 147590 h 199977"/>
              <a:gd name="connsiteX30" fmla="*/ 114376 w 199986"/>
              <a:gd name="connsiteY30" fmla="*/ 148447 h 199977"/>
              <a:gd name="connsiteX31" fmla="*/ 118205 w 199986"/>
              <a:gd name="connsiteY31" fmla="*/ 152276 h 199977"/>
              <a:gd name="connsiteX32" fmla="*/ 119063 w 199986"/>
              <a:gd name="connsiteY32" fmla="*/ 152352 h 199977"/>
              <a:gd name="connsiteX33" fmla="*/ 142837 w 199986"/>
              <a:gd name="connsiteY33" fmla="*/ 152352 h 199977"/>
              <a:gd name="connsiteX34" fmla="*/ 142837 w 199986"/>
              <a:gd name="connsiteY34" fmla="*/ 176165 h 199977"/>
              <a:gd name="connsiteX35" fmla="*/ 142913 w 199986"/>
              <a:gd name="connsiteY35" fmla="*/ 177022 h 199977"/>
              <a:gd name="connsiteX36" fmla="*/ 146742 w 199986"/>
              <a:gd name="connsiteY36" fmla="*/ 180851 h 199977"/>
              <a:gd name="connsiteX37" fmla="*/ 147599 w 199986"/>
              <a:gd name="connsiteY37" fmla="*/ 180927 h 199977"/>
              <a:gd name="connsiteX38" fmla="*/ 148457 w 199986"/>
              <a:gd name="connsiteY38" fmla="*/ 180851 h 199977"/>
              <a:gd name="connsiteX39" fmla="*/ 152286 w 199986"/>
              <a:gd name="connsiteY39" fmla="*/ 177022 h 199977"/>
              <a:gd name="connsiteX40" fmla="*/ 152362 w 199986"/>
              <a:gd name="connsiteY40" fmla="*/ 176165 h 199977"/>
              <a:gd name="connsiteX41" fmla="*/ 152362 w 199986"/>
              <a:gd name="connsiteY41" fmla="*/ 152352 h 199977"/>
              <a:gd name="connsiteX42" fmla="*/ 176213 w 199986"/>
              <a:gd name="connsiteY42" fmla="*/ 152352 h 199977"/>
              <a:gd name="connsiteX43" fmla="*/ 177070 w 199986"/>
              <a:gd name="connsiteY43" fmla="*/ 152276 h 199977"/>
              <a:gd name="connsiteX44" fmla="*/ 180899 w 199986"/>
              <a:gd name="connsiteY44" fmla="*/ 148447 h 199977"/>
              <a:gd name="connsiteX45" fmla="*/ 180975 w 199986"/>
              <a:gd name="connsiteY45" fmla="*/ 147590 h 199977"/>
              <a:gd name="connsiteX46" fmla="*/ 180899 w 199986"/>
              <a:gd name="connsiteY46" fmla="*/ 146733 h 199977"/>
              <a:gd name="connsiteX47" fmla="*/ 177070 w 199986"/>
              <a:gd name="connsiteY47" fmla="*/ 142904 h 199977"/>
              <a:gd name="connsiteX48" fmla="*/ 176213 w 199986"/>
              <a:gd name="connsiteY48" fmla="*/ 142827 h 199977"/>
              <a:gd name="connsiteX49" fmla="*/ 152362 w 199986"/>
              <a:gd name="connsiteY49" fmla="*/ 142827 h 199977"/>
              <a:gd name="connsiteX50" fmla="*/ 152362 w 199986"/>
              <a:gd name="connsiteY50" fmla="*/ 119015 h 199977"/>
              <a:gd name="connsiteX51" fmla="*/ 152286 w 199986"/>
              <a:gd name="connsiteY51" fmla="*/ 118158 h 199977"/>
              <a:gd name="connsiteX52" fmla="*/ 148457 w 199986"/>
              <a:gd name="connsiteY52" fmla="*/ 114329 h 199977"/>
              <a:gd name="connsiteX53" fmla="*/ 147599 w 199986"/>
              <a:gd name="connsiteY53" fmla="*/ 114252 h 199977"/>
              <a:gd name="connsiteX54" fmla="*/ 76162 w 199986"/>
              <a:gd name="connsiteY54" fmla="*/ 0 h 199977"/>
              <a:gd name="connsiteX55" fmla="*/ 123787 w 199986"/>
              <a:gd name="connsiteY55" fmla="*/ 47625 h 199977"/>
              <a:gd name="connsiteX56" fmla="*/ 76162 w 199986"/>
              <a:gd name="connsiteY56" fmla="*/ 95250 h 199977"/>
              <a:gd name="connsiteX57" fmla="*/ 28537 w 199986"/>
              <a:gd name="connsiteY57" fmla="*/ 47625 h 199977"/>
              <a:gd name="connsiteX58" fmla="*/ 76162 w 199986"/>
              <a:gd name="connsiteY58" fmla="*/ 0 h 199977"/>
              <a:gd name="connsiteX59" fmla="*/ 76162 w 199986"/>
              <a:gd name="connsiteY59" fmla="*/ 14288 h 199977"/>
              <a:gd name="connsiteX60" fmla="*/ 42824 w 199986"/>
              <a:gd name="connsiteY60" fmla="*/ 47625 h 199977"/>
              <a:gd name="connsiteX61" fmla="*/ 76162 w 199986"/>
              <a:gd name="connsiteY61" fmla="*/ 80963 h 199977"/>
              <a:gd name="connsiteX62" fmla="*/ 109499 w 199986"/>
              <a:gd name="connsiteY62" fmla="*/ 47625 h 199977"/>
              <a:gd name="connsiteX63" fmla="*/ 76162 w 199986"/>
              <a:gd name="connsiteY63" fmla="*/ 14288 h 199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99986" h="199977">
                <a:moveTo>
                  <a:pt x="147599" y="95202"/>
                </a:moveTo>
                <a:cubicBezTo>
                  <a:pt x="176533" y="95202"/>
                  <a:pt x="199987" y="118657"/>
                  <a:pt x="199987" y="147590"/>
                </a:cubicBezTo>
                <a:cubicBezTo>
                  <a:pt x="199987" y="176523"/>
                  <a:pt x="176533" y="199977"/>
                  <a:pt x="147599" y="199977"/>
                </a:cubicBezTo>
                <a:cubicBezTo>
                  <a:pt x="118666" y="199977"/>
                  <a:pt x="95212" y="176523"/>
                  <a:pt x="95212" y="147590"/>
                </a:cubicBezTo>
                <a:cubicBezTo>
                  <a:pt x="95212" y="118657"/>
                  <a:pt x="118666" y="95202"/>
                  <a:pt x="147599" y="95202"/>
                </a:cubicBezTo>
                <a:close/>
                <a:moveTo>
                  <a:pt x="95431" y="114252"/>
                </a:moveTo>
                <a:cubicBezTo>
                  <a:pt x="92576" y="118705"/>
                  <a:pt x="90307" y="123507"/>
                  <a:pt x="88678" y="128540"/>
                </a:cubicBezTo>
                <a:lnTo>
                  <a:pt x="21422" y="128540"/>
                </a:lnTo>
                <a:cubicBezTo>
                  <a:pt x="17482" y="128534"/>
                  <a:pt x="14283" y="131724"/>
                  <a:pt x="14278" y="135665"/>
                </a:cubicBezTo>
                <a:cubicBezTo>
                  <a:pt x="14278" y="135671"/>
                  <a:pt x="14278" y="135677"/>
                  <a:pt x="14278" y="135684"/>
                </a:cubicBezTo>
                <a:lnTo>
                  <a:pt x="14278" y="141180"/>
                </a:lnTo>
                <a:cubicBezTo>
                  <a:pt x="14278" y="146275"/>
                  <a:pt x="16107" y="151209"/>
                  <a:pt x="19421" y="155086"/>
                </a:cubicBezTo>
                <a:cubicBezTo>
                  <a:pt x="31356" y="169078"/>
                  <a:pt x="50092" y="176174"/>
                  <a:pt x="76162" y="176174"/>
                </a:cubicBezTo>
                <a:cubicBezTo>
                  <a:pt x="81848" y="176174"/>
                  <a:pt x="87182" y="175841"/>
                  <a:pt x="92164" y="175165"/>
                </a:cubicBezTo>
                <a:cubicBezTo>
                  <a:pt x="94507" y="179880"/>
                  <a:pt x="97431" y="184252"/>
                  <a:pt x="100851" y="188185"/>
                </a:cubicBezTo>
                <a:cubicBezTo>
                  <a:pt x="93278" y="189709"/>
                  <a:pt x="85039" y="190471"/>
                  <a:pt x="76162" y="190471"/>
                </a:cubicBezTo>
                <a:cubicBezTo>
                  <a:pt x="46196" y="190471"/>
                  <a:pt x="23470" y="181842"/>
                  <a:pt x="8553" y="164373"/>
                </a:cubicBezTo>
                <a:cubicBezTo>
                  <a:pt x="3033" y="157906"/>
                  <a:pt x="0" y="149683"/>
                  <a:pt x="0" y="141180"/>
                </a:cubicBezTo>
                <a:lnTo>
                  <a:pt x="0" y="135674"/>
                </a:lnTo>
                <a:cubicBezTo>
                  <a:pt x="0" y="123843"/>
                  <a:pt x="9591" y="114252"/>
                  <a:pt x="21422" y="114252"/>
                </a:cubicBezTo>
                <a:lnTo>
                  <a:pt x="95431" y="114252"/>
                </a:lnTo>
                <a:close/>
                <a:moveTo>
                  <a:pt x="147599" y="114252"/>
                </a:moveTo>
                <a:lnTo>
                  <a:pt x="146742" y="114329"/>
                </a:lnTo>
                <a:cubicBezTo>
                  <a:pt x="144793" y="114685"/>
                  <a:pt x="143269" y="116209"/>
                  <a:pt x="142913" y="118158"/>
                </a:cubicBezTo>
                <a:lnTo>
                  <a:pt x="142837" y="119015"/>
                </a:lnTo>
                <a:lnTo>
                  <a:pt x="142837" y="142827"/>
                </a:lnTo>
                <a:lnTo>
                  <a:pt x="119063" y="142827"/>
                </a:lnTo>
                <a:lnTo>
                  <a:pt x="118205" y="142904"/>
                </a:lnTo>
                <a:cubicBezTo>
                  <a:pt x="116256" y="143260"/>
                  <a:pt x="114732" y="144784"/>
                  <a:pt x="114376" y="146733"/>
                </a:cubicBezTo>
                <a:lnTo>
                  <a:pt x="114300" y="147590"/>
                </a:lnTo>
                <a:lnTo>
                  <a:pt x="114376" y="148447"/>
                </a:lnTo>
                <a:cubicBezTo>
                  <a:pt x="114732" y="150396"/>
                  <a:pt x="116256" y="151920"/>
                  <a:pt x="118205" y="152276"/>
                </a:cubicBezTo>
                <a:lnTo>
                  <a:pt x="119063" y="152352"/>
                </a:lnTo>
                <a:lnTo>
                  <a:pt x="142837" y="152352"/>
                </a:lnTo>
                <a:lnTo>
                  <a:pt x="142837" y="176165"/>
                </a:lnTo>
                <a:lnTo>
                  <a:pt x="142913" y="177022"/>
                </a:lnTo>
                <a:cubicBezTo>
                  <a:pt x="143269" y="178971"/>
                  <a:pt x="144793" y="180495"/>
                  <a:pt x="146742" y="180851"/>
                </a:cubicBezTo>
                <a:lnTo>
                  <a:pt x="147599" y="180927"/>
                </a:lnTo>
                <a:lnTo>
                  <a:pt x="148457" y="180851"/>
                </a:lnTo>
                <a:cubicBezTo>
                  <a:pt x="150405" y="180495"/>
                  <a:pt x="151929" y="178971"/>
                  <a:pt x="152286" y="177022"/>
                </a:cubicBezTo>
                <a:lnTo>
                  <a:pt x="152362" y="176165"/>
                </a:lnTo>
                <a:lnTo>
                  <a:pt x="152362" y="152352"/>
                </a:lnTo>
                <a:lnTo>
                  <a:pt x="176213" y="152352"/>
                </a:lnTo>
                <a:lnTo>
                  <a:pt x="177070" y="152276"/>
                </a:lnTo>
                <a:cubicBezTo>
                  <a:pt x="179019" y="151920"/>
                  <a:pt x="180543" y="150396"/>
                  <a:pt x="180899" y="148447"/>
                </a:cubicBezTo>
                <a:lnTo>
                  <a:pt x="180975" y="147590"/>
                </a:lnTo>
                <a:lnTo>
                  <a:pt x="180899" y="146733"/>
                </a:lnTo>
                <a:cubicBezTo>
                  <a:pt x="180543" y="144784"/>
                  <a:pt x="179019" y="143260"/>
                  <a:pt x="177070" y="142904"/>
                </a:cubicBezTo>
                <a:lnTo>
                  <a:pt x="176213" y="142827"/>
                </a:lnTo>
                <a:lnTo>
                  <a:pt x="152362" y="142827"/>
                </a:lnTo>
                <a:lnTo>
                  <a:pt x="152362" y="119015"/>
                </a:lnTo>
                <a:lnTo>
                  <a:pt x="152286" y="118158"/>
                </a:lnTo>
                <a:cubicBezTo>
                  <a:pt x="151929" y="116209"/>
                  <a:pt x="150405" y="114685"/>
                  <a:pt x="148457" y="114329"/>
                </a:cubicBezTo>
                <a:lnTo>
                  <a:pt x="147599" y="114252"/>
                </a:lnTo>
                <a:close/>
                <a:moveTo>
                  <a:pt x="76162" y="0"/>
                </a:moveTo>
                <a:cubicBezTo>
                  <a:pt x="102464" y="0"/>
                  <a:pt x="123787" y="21322"/>
                  <a:pt x="123787" y="47625"/>
                </a:cubicBezTo>
                <a:cubicBezTo>
                  <a:pt x="123787" y="73928"/>
                  <a:pt x="102464" y="95250"/>
                  <a:pt x="76162" y="95250"/>
                </a:cubicBezTo>
                <a:cubicBezTo>
                  <a:pt x="49859" y="95250"/>
                  <a:pt x="28537" y="73928"/>
                  <a:pt x="28537" y="47625"/>
                </a:cubicBezTo>
                <a:cubicBezTo>
                  <a:pt x="28537" y="21322"/>
                  <a:pt x="49859" y="0"/>
                  <a:pt x="76162" y="0"/>
                </a:cubicBezTo>
                <a:close/>
                <a:moveTo>
                  <a:pt x="76162" y="14288"/>
                </a:moveTo>
                <a:cubicBezTo>
                  <a:pt x="57750" y="14288"/>
                  <a:pt x="42824" y="29213"/>
                  <a:pt x="42824" y="47625"/>
                </a:cubicBezTo>
                <a:cubicBezTo>
                  <a:pt x="42824" y="66037"/>
                  <a:pt x="57750" y="80963"/>
                  <a:pt x="76162" y="80963"/>
                </a:cubicBezTo>
                <a:cubicBezTo>
                  <a:pt x="94574" y="80963"/>
                  <a:pt x="109499" y="66037"/>
                  <a:pt x="109499" y="47625"/>
                </a:cubicBezTo>
                <a:cubicBezTo>
                  <a:pt x="109499" y="29213"/>
                  <a:pt x="94574" y="14288"/>
                  <a:pt x="76162" y="1428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23764004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8528E-1A2A-98B3-0215-83107E15C8CA}"/>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89D50E9-F72E-56BC-ABAB-72E0B41CC97D}"/>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9" name="Rectangle: Top Corners Rounded 8">
            <a:extLst>
              <a:ext uri="{FF2B5EF4-FFF2-40B4-BE49-F238E27FC236}">
                <a16:creationId xmlns:a16="http://schemas.microsoft.com/office/drawing/2014/main" id="{99864773-6341-A12A-6BFF-DB5FE67131DE}"/>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0" name="Picture 9">
            <a:extLst>
              <a:ext uri="{FF2B5EF4-FFF2-40B4-BE49-F238E27FC236}">
                <a16:creationId xmlns:a16="http://schemas.microsoft.com/office/drawing/2014/main" id="{E0AC2EDE-9001-653E-4F21-F93358EEF7D6}"/>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11" name="Rectangle: Rounded Corners 10">
            <a:extLst>
              <a:ext uri="{FF2B5EF4-FFF2-40B4-BE49-F238E27FC236}">
                <a16:creationId xmlns:a16="http://schemas.microsoft.com/office/drawing/2014/main" id="{CD287EF0-9641-95CC-AE04-5020601EA64D}"/>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2" name="Oval 11">
            <a:extLst>
              <a:ext uri="{FF2B5EF4-FFF2-40B4-BE49-F238E27FC236}">
                <a16:creationId xmlns:a16="http://schemas.microsoft.com/office/drawing/2014/main" id="{74A2E383-C598-A95B-DB1F-F7814AC39FC3}"/>
              </a:ext>
              <a:ext uri="{C183D7F6-B498-43B3-948B-1728B52AA6E4}">
                <adec:decorative xmlns:adec="http://schemas.microsoft.com/office/drawing/2017/decorative" val="1"/>
              </a:ext>
            </a:extLst>
          </p:cNvPr>
          <p:cNvSpPr>
            <a:spLocks/>
          </p:cNvSpPr>
          <p:nvPr/>
        </p:nvSpPr>
        <p:spPr bwMode="auto">
          <a:xfrm>
            <a:off x="776162" y="1753014"/>
            <a:ext cx="690688" cy="69068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B06ED77F-83B4-6BAA-B1CD-833DA55EDC69}"/>
              </a:ext>
            </a:extLst>
          </p:cNvPr>
          <p:cNvSpPr>
            <a:spLocks noGrp="1"/>
          </p:cNvSpPr>
          <p:nvPr>
            <p:ph type="title"/>
          </p:nvPr>
        </p:nvSpPr>
        <p:spPr>
          <a:xfrm>
            <a:off x="588263" y="457200"/>
            <a:ext cx="11018520" cy="553998"/>
          </a:xfrm>
        </p:spPr>
        <p:txBody>
          <a:bodyPr>
            <a:noAutofit/>
          </a:bodyPr>
          <a:lstStyle/>
          <a:p>
            <a:r>
              <a:rPr lang="en-US" dirty="0">
                <a:ea typeface="+mj-ea"/>
                <a:cs typeface="+mj-cs"/>
              </a:rPr>
              <a:t>Share updates</a:t>
            </a:r>
          </a:p>
        </p:txBody>
      </p:sp>
      <p:sp>
        <p:nvSpPr>
          <p:cNvPr id="13" name="Text Placeholder 2">
            <a:extLst>
              <a:ext uri="{FF2B5EF4-FFF2-40B4-BE49-F238E27FC236}">
                <a16:creationId xmlns:a16="http://schemas.microsoft.com/office/drawing/2014/main" id="{56C55FFA-A576-ECA9-325B-E74E2E6EF9FE}"/>
              </a:ext>
            </a:extLst>
          </p:cNvPr>
          <p:cNvSpPr txBox="1">
            <a:spLocks/>
          </p:cNvSpPr>
          <p:nvPr/>
        </p:nvSpPr>
        <p:spPr>
          <a:xfrm>
            <a:off x="776162" y="2618558"/>
            <a:ext cx="3876546" cy="2723823"/>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Post meeting highlights: </a:t>
            </a:r>
            <a:r>
              <a:rPr lang="en-US" sz="1800" dirty="0">
                <a:cs typeface="+mn-cs"/>
              </a:rPr>
              <a:t>Capture the highlights of your last business trip, conference, and share on your storyline. Tag a few people who can help with any feedback you received. </a:t>
            </a:r>
          </a:p>
          <a:p>
            <a:pPr marL="0" indent="0">
              <a:spcBef>
                <a:spcPts val="0"/>
              </a:spcBef>
              <a:spcAft>
                <a:spcPts val="1800"/>
              </a:spcAft>
              <a:buFont typeface="Wingdings" panose="05000000000000000000" pitchFamily="2" charset="2"/>
              <a:buNone/>
            </a:pPr>
            <a:r>
              <a:rPr lang="en-US" sz="1800" dirty="0">
                <a:solidFill>
                  <a:schemeClr val="accent1"/>
                </a:solidFill>
                <a:latin typeface="+mj-lt"/>
                <a:ea typeface="+mj-ea"/>
                <a:cs typeface="+mj-cs"/>
              </a:rPr>
              <a:t>Showcase customer wins and best practices. </a:t>
            </a:r>
            <a:r>
              <a:rPr lang="en-US" sz="1800" dirty="0">
                <a:cs typeface="+mn-cs"/>
              </a:rPr>
              <a:t>Post links to external customer stories and resources that helped secure the win.</a:t>
            </a:r>
          </a:p>
        </p:txBody>
      </p:sp>
      <p:pic>
        <p:nvPicPr>
          <p:cNvPr id="7" name="Picture 6" descr="Screen capture of a post displaying the title, summary along with an image which compliments the content">
            <a:extLst>
              <a:ext uri="{FF2B5EF4-FFF2-40B4-BE49-F238E27FC236}">
                <a16:creationId xmlns:a16="http://schemas.microsoft.com/office/drawing/2014/main" id="{1053289A-26A9-B9FF-DCEF-B4E8B5B46949}"/>
              </a:ext>
            </a:extLst>
          </p:cNvPr>
          <p:cNvPicPr>
            <a:picLocks noChangeAspect="1"/>
          </p:cNvPicPr>
          <p:nvPr/>
        </p:nvPicPr>
        <p:blipFill rotWithShape="1">
          <a:blip r:embed="rId5"/>
          <a:srcRect t="127" b="9760"/>
          <a:stretch>
            <a:fillRect/>
          </a:stretch>
        </p:blipFill>
        <p:spPr>
          <a:xfrm>
            <a:off x="5214845" y="1666337"/>
            <a:ext cx="6388892" cy="4345172"/>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 name="Graphic 91">
            <a:extLst>
              <a:ext uri="{FF2B5EF4-FFF2-40B4-BE49-F238E27FC236}">
                <a16:creationId xmlns:a16="http://schemas.microsoft.com/office/drawing/2014/main" id="{64DC9213-E9C6-B41D-7424-57C6CB18F9C1}"/>
              </a:ext>
              <a:ext uri="{C183D7F6-B498-43B3-948B-1728B52AA6E4}">
                <adec:decorative xmlns:adec="http://schemas.microsoft.com/office/drawing/2017/decorative" val="1"/>
              </a:ext>
            </a:extLst>
          </p:cNvPr>
          <p:cNvSpPr/>
          <p:nvPr/>
        </p:nvSpPr>
        <p:spPr>
          <a:xfrm>
            <a:off x="937013" y="1946275"/>
            <a:ext cx="368986" cy="304166"/>
          </a:xfrm>
          <a:custGeom>
            <a:avLst/>
            <a:gdLst>
              <a:gd name="connsiteX0" fmla="*/ 301978 w 303391"/>
              <a:gd name="connsiteY0" fmla="*/ 24418 h 250096"/>
              <a:gd name="connsiteX1" fmla="*/ 303392 w 303391"/>
              <a:gd name="connsiteY1" fmla="*/ 34141 h 250096"/>
              <a:gd name="connsiteX2" fmla="*/ 303392 w 303391"/>
              <a:gd name="connsiteY2" fmla="*/ 208218 h 250096"/>
              <a:gd name="connsiteX3" fmla="*/ 269260 w 303391"/>
              <a:gd name="connsiteY3" fmla="*/ 242349 h 250096"/>
              <a:gd name="connsiteX4" fmla="*/ 259535 w 303391"/>
              <a:gd name="connsiteY4" fmla="*/ 240934 h 250096"/>
              <a:gd name="connsiteX5" fmla="*/ 175891 w 303391"/>
              <a:gd name="connsiteY5" fmla="*/ 216062 h 250096"/>
              <a:gd name="connsiteX6" fmla="*/ 121357 w 303391"/>
              <a:gd name="connsiteY6" fmla="*/ 250096 h 250096"/>
              <a:gd name="connsiteX7" fmla="*/ 60753 w 303391"/>
              <a:gd name="connsiteY7" fmla="*/ 192447 h 250096"/>
              <a:gd name="connsiteX8" fmla="*/ 60678 w 303391"/>
              <a:gd name="connsiteY8" fmla="*/ 189418 h 250096"/>
              <a:gd name="connsiteX9" fmla="*/ 60663 w 303391"/>
              <a:gd name="connsiteY9" fmla="*/ 181823 h 250096"/>
              <a:gd name="connsiteX10" fmla="*/ 24406 w 303391"/>
              <a:gd name="connsiteY10" fmla="*/ 171042 h 250096"/>
              <a:gd name="connsiteX11" fmla="*/ 0 w 303391"/>
              <a:gd name="connsiteY11" fmla="*/ 138325 h 250096"/>
              <a:gd name="connsiteX12" fmla="*/ 0 w 303391"/>
              <a:gd name="connsiteY12" fmla="*/ 104012 h 250096"/>
              <a:gd name="connsiteX13" fmla="*/ 24409 w 303391"/>
              <a:gd name="connsiteY13" fmla="*/ 71295 h 250096"/>
              <a:gd name="connsiteX14" fmla="*/ 259538 w 303391"/>
              <a:gd name="connsiteY14" fmla="*/ 1423 h 250096"/>
              <a:gd name="connsiteX15" fmla="*/ 301978 w 303391"/>
              <a:gd name="connsiteY15" fmla="*/ 24418 h 250096"/>
              <a:gd name="connsiteX16" fmla="*/ 83418 w 303391"/>
              <a:gd name="connsiteY16" fmla="*/ 188588 h 250096"/>
              <a:gd name="connsiteX17" fmla="*/ 83433 w 303391"/>
              <a:gd name="connsiteY17" fmla="*/ 189418 h 250096"/>
              <a:gd name="connsiteX18" fmla="*/ 121357 w 303391"/>
              <a:gd name="connsiteY18" fmla="*/ 227342 h 250096"/>
              <a:gd name="connsiteX19" fmla="*/ 153574 w 303391"/>
              <a:gd name="connsiteY19" fmla="*/ 209451 h 250096"/>
              <a:gd name="connsiteX20" fmla="*/ 83418 w 303391"/>
              <a:gd name="connsiteY20" fmla="*/ 188588 h 250096"/>
              <a:gd name="connsiteX21" fmla="*/ 266020 w 303391"/>
              <a:gd name="connsiteY21" fmla="*/ 23235 h 250096"/>
              <a:gd name="connsiteX22" fmla="*/ 30891 w 303391"/>
              <a:gd name="connsiteY22" fmla="*/ 93106 h 250096"/>
              <a:gd name="connsiteX23" fmla="*/ 22754 w 303391"/>
              <a:gd name="connsiteY23" fmla="*/ 104012 h 250096"/>
              <a:gd name="connsiteX24" fmla="*/ 22754 w 303391"/>
              <a:gd name="connsiteY24" fmla="*/ 138325 h 250096"/>
              <a:gd name="connsiteX25" fmla="*/ 30890 w 303391"/>
              <a:gd name="connsiteY25" fmla="*/ 149231 h 250096"/>
              <a:gd name="connsiteX26" fmla="*/ 266018 w 303391"/>
              <a:gd name="connsiteY26" fmla="*/ 219123 h 250096"/>
              <a:gd name="connsiteX27" fmla="*/ 269260 w 303391"/>
              <a:gd name="connsiteY27" fmla="*/ 219595 h 250096"/>
              <a:gd name="connsiteX28" fmla="*/ 280637 w 303391"/>
              <a:gd name="connsiteY28" fmla="*/ 208218 h 250096"/>
              <a:gd name="connsiteX29" fmla="*/ 280637 w 303391"/>
              <a:gd name="connsiteY29" fmla="*/ 34141 h 250096"/>
              <a:gd name="connsiteX30" fmla="*/ 280166 w 303391"/>
              <a:gd name="connsiteY30" fmla="*/ 30900 h 250096"/>
              <a:gd name="connsiteX31" fmla="*/ 266020 w 303391"/>
              <a:gd name="connsiteY31" fmla="*/ 23235 h 2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3391" h="250096">
                <a:moveTo>
                  <a:pt x="301978" y="24418"/>
                </a:moveTo>
                <a:cubicBezTo>
                  <a:pt x="302915" y="27574"/>
                  <a:pt x="303392" y="30848"/>
                  <a:pt x="303392" y="34141"/>
                </a:cubicBezTo>
                <a:lnTo>
                  <a:pt x="303392" y="208218"/>
                </a:lnTo>
                <a:cubicBezTo>
                  <a:pt x="303392" y="227068"/>
                  <a:pt x="288110" y="242349"/>
                  <a:pt x="269260" y="242349"/>
                </a:cubicBezTo>
                <a:cubicBezTo>
                  <a:pt x="265967" y="242349"/>
                  <a:pt x="262692" y="241873"/>
                  <a:pt x="259535" y="240934"/>
                </a:cubicBezTo>
                <a:lnTo>
                  <a:pt x="175891" y="216062"/>
                </a:lnTo>
                <a:cubicBezTo>
                  <a:pt x="165922" y="236465"/>
                  <a:pt x="144997" y="250096"/>
                  <a:pt x="121357" y="250096"/>
                </a:cubicBezTo>
                <a:cubicBezTo>
                  <a:pt x="88860" y="250096"/>
                  <a:pt x="62331" y="224552"/>
                  <a:pt x="60753" y="192447"/>
                </a:cubicBezTo>
                <a:lnTo>
                  <a:pt x="60678" y="189418"/>
                </a:lnTo>
                <a:lnTo>
                  <a:pt x="60663" y="181823"/>
                </a:lnTo>
                <a:lnTo>
                  <a:pt x="24406" y="171042"/>
                </a:lnTo>
                <a:cubicBezTo>
                  <a:pt x="9928" y="166738"/>
                  <a:pt x="0" y="153430"/>
                  <a:pt x="0" y="138325"/>
                </a:cubicBezTo>
                <a:lnTo>
                  <a:pt x="0" y="104012"/>
                </a:lnTo>
                <a:cubicBezTo>
                  <a:pt x="0" y="88907"/>
                  <a:pt x="9929" y="75598"/>
                  <a:pt x="24409" y="71295"/>
                </a:cubicBezTo>
                <a:lnTo>
                  <a:pt x="259538" y="1423"/>
                </a:lnTo>
                <a:cubicBezTo>
                  <a:pt x="277606" y="-3947"/>
                  <a:pt x="296608" y="6349"/>
                  <a:pt x="301978" y="24418"/>
                </a:cubicBezTo>
                <a:close/>
                <a:moveTo>
                  <a:pt x="83418" y="188588"/>
                </a:moveTo>
                <a:lnTo>
                  <a:pt x="83433" y="189418"/>
                </a:lnTo>
                <a:cubicBezTo>
                  <a:pt x="83433" y="210363"/>
                  <a:pt x="100412" y="227342"/>
                  <a:pt x="121357" y="227342"/>
                </a:cubicBezTo>
                <a:cubicBezTo>
                  <a:pt x="134785" y="227342"/>
                  <a:pt x="146816" y="220300"/>
                  <a:pt x="153574" y="209451"/>
                </a:cubicBezTo>
                <a:lnTo>
                  <a:pt x="83418" y="188588"/>
                </a:lnTo>
                <a:close/>
                <a:moveTo>
                  <a:pt x="266020" y="23235"/>
                </a:moveTo>
                <a:lnTo>
                  <a:pt x="30891" y="93106"/>
                </a:lnTo>
                <a:cubicBezTo>
                  <a:pt x="26064" y="94541"/>
                  <a:pt x="22754" y="98977"/>
                  <a:pt x="22754" y="104012"/>
                </a:cubicBezTo>
                <a:lnTo>
                  <a:pt x="22754" y="138325"/>
                </a:lnTo>
                <a:cubicBezTo>
                  <a:pt x="22754" y="143360"/>
                  <a:pt x="26064" y="147796"/>
                  <a:pt x="30890" y="149231"/>
                </a:cubicBezTo>
                <a:lnTo>
                  <a:pt x="266018" y="219123"/>
                </a:lnTo>
                <a:cubicBezTo>
                  <a:pt x="267071" y="219436"/>
                  <a:pt x="268162" y="219595"/>
                  <a:pt x="269260" y="219595"/>
                </a:cubicBezTo>
                <a:cubicBezTo>
                  <a:pt x="275543" y="219595"/>
                  <a:pt x="280637" y="214501"/>
                  <a:pt x="280637" y="208218"/>
                </a:cubicBezTo>
                <a:lnTo>
                  <a:pt x="280637" y="34141"/>
                </a:lnTo>
                <a:cubicBezTo>
                  <a:pt x="280637" y="33043"/>
                  <a:pt x="280478" y="31952"/>
                  <a:pt x="280166" y="30900"/>
                </a:cubicBezTo>
                <a:cubicBezTo>
                  <a:pt x="278376" y="24877"/>
                  <a:pt x="272042" y="21445"/>
                  <a:pt x="266020" y="2323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18196998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CDB0913-17F8-8FA8-DC9B-372C5D5CFF6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914EF37-8EF3-17FB-8D95-EA144F8B1D0F}"/>
              </a:ext>
              <a:ext uri="{C183D7F6-B498-43B3-948B-1728B52AA6E4}">
                <adec:decorative xmlns:adec="http://schemas.microsoft.com/office/drawing/2017/decorative" val="1"/>
              </a:ext>
            </a:extLst>
          </p:cNvPr>
          <p:cNvPicPr>
            <a:picLocks noChangeAspect="1"/>
          </p:cNvPicPr>
          <p:nvPr/>
        </p:nvPicPr>
        <p:blipFill>
          <a:blip r:embed="rId3"/>
          <a:srcRect t="24904" b="18846"/>
          <a:stretch>
            <a:fillRect/>
          </a:stretch>
        </p:blipFill>
        <p:spPr>
          <a:xfrm>
            <a:off x="1" y="0"/>
            <a:ext cx="12191998" cy="6858000"/>
          </a:xfrm>
          <a:prstGeom prst="rect">
            <a:avLst/>
          </a:prstGeom>
        </p:spPr>
      </p:pic>
      <p:pic>
        <p:nvPicPr>
          <p:cNvPr id="6" name="Picture 5">
            <a:extLst>
              <a:ext uri="{FF2B5EF4-FFF2-40B4-BE49-F238E27FC236}">
                <a16:creationId xmlns:a16="http://schemas.microsoft.com/office/drawing/2014/main" id="{1CBF43B9-5286-BDD5-CE53-14718F9213C8}"/>
              </a:ext>
              <a:ext uri="{C183D7F6-B498-43B3-948B-1728B52AA6E4}">
                <adec:decorative xmlns:adec="http://schemas.microsoft.com/office/drawing/2017/decorative" val="1"/>
              </a:ext>
            </a:extLst>
          </p:cNvPr>
          <p:cNvPicPr>
            <a:picLocks noChangeAspect="1"/>
          </p:cNvPicPr>
          <p:nvPr/>
        </p:nvPicPr>
        <p:blipFill>
          <a:blip r:embed="rId4">
            <a:alphaModFix amt="64000"/>
          </a:blip>
          <a:stretch>
            <a:fillRect/>
          </a:stretch>
        </p:blipFill>
        <p:spPr>
          <a:xfrm>
            <a:off x="5333997" y="-1"/>
            <a:ext cx="6858001" cy="6858001"/>
          </a:xfrm>
          <a:prstGeom prst="rect">
            <a:avLst/>
          </a:prstGeom>
        </p:spPr>
      </p:pic>
      <p:pic>
        <p:nvPicPr>
          <p:cNvPr id="7" name="Picture 6">
            <a:extLst>
              <a:ext uri="{FF2B5EF4-FFF2-40B4-BE49-F238E27FC236}">
                <a16:creationId xmlns:a16="http://schemas.microsoft.com/office/drawing/2014/main" id="{75424DC5-53F3-B933-95D7-56509D7116F4}"/>
              </a:ext>
              <a:ext uri="{C183D7F6-B498-43B3-948B-1728B52AA6E4}">
                <adec:decorative xmlns:adec="http://schemas.microsoft.com/office/drawing/2017/decorative" val="1"/>
              </a:ext>
            </a:extLst>
          </p:cNvPr>
          <p:cNvPicPr>
            <a:picLocks noChangeAspect="1"/>
          </p:cNvPicPr>
          <p:nvPr/>
        </p:nvPicPr>
        <p:blipFill>
          <a:blip r:embed="rId5">
            <a:alphaModFix amt="25000"/>
            <a:extLst>
              <a:ext uri="{BEBA8EAE-BF5A-486C-A8C5-ECC9F3942E4B}">
                <a14:imgProps xmlns:a14="http://schemas.microsoft.com/office/drawing/2010/main">
                  <a14:imgLayer r:embed="rId6">
                    <a14:imgEffect>
                      <a14:artisticBlur radius="29"/>
                    </a14:imgEffect>
                  </a14:imgLayer>
                </a14:imgProps>
              </a:ext>
            </a:extLst>
          </a:blip>
          <a:srcRect t="29630" r="45291" b="29630"/>
          <a:stretch>
            <a:fillRect/>
          </a:stretch>
        </p:blipFill>
        <p:spPr>
          <a:xfrm>
            <a:off x="5333999" y="2032000"/>
            <a:ext cx="3751945" cy="2794000"/>
          </a:xfrm>
          <a:custGeom>
            <a:avLst/>
            <a:gdLst>
              <a:gd name="csX0" fmla="*/ 0 w 3751945"/>
              <a:gd name="csY0" fmla="*/ 0 h 2794000"/>
              <a:gd name="csX1" fmla="*/ 2354945 w 3751945"/>
              <a:gd name="csY1" fmla="*/ 0 h 2794000"/>
              <a:gd name="csX2" fmla="*/ 3751945 w 3751945"/>
              <a:gd name="csY2" fmla="*/ 1397000 h 2794000"/>
              <a:gd name="csX3" fmla="*/ 2354945 w 3751945"/>
              <a:gd name="csY3" fmla="*/ 2794000 h 2794000"/>
              <a:gd name="csX4" fmla="*/ 0 w 3751945"/>
              <a:gd name="csY4" fmla="*/ 2794000 h 2794000"/>
            </a:gdLst>
            <a:ahLst/>
            <a:cxnLst>
              <a:cxn ang="0">
                <a:pos x="csX0" y="csY0"/>
              </a:cxn>
              <a:cxn ang="0">
                <a:pos x="csX1" y="csY1"/>
              </a:cxn>
              <a:cxn ang="0">
                <a:pos x="csX2" y="csY2"/>
              </a:cxn>
              <a:cxn ang="0">
                <a:pos x="csX3" y="csY3"/>
              </a:cxn>
              <a:cxn ang="0">
                <a:pos x="csX4" y="csY4"/>
              </a:cxn>
            </a:cxnLst>
            <a:rect l="l" t="t" r="r" b="b"/>
            <a:pathLst>
              <a:path w="3751945" h="2794000">
                <a:moveTo>
                  <a:pt x="0" y="0"/>
                </a:moveTo>
                <a:lnTo>
                  <a:pt x="2354945" y="0"/>
                </a:lnTo>
                <a:cubicBezTo>
                  <a:pt x="3126487" y="0"/>
                  <a:pt x="3751945" y="625458"/>
                  <a:pt x="3751945" y="1397000"/>
                </a:cubicBezTo>
                <a:cubicBezTo>
                  <a:pt x="3751945" y="2168542"/>
                  <a:pt x="3126487" y="2794000"/>
                  <a:pt x="2354945" y="2794000"/>
                </a:cubicBezTo>
                <a:lnTo>
                  <a:pt x="0" y="2794000"/>
                </a:lnTo>
                <a:close/>
              </a:path>
            </a:pathLst>
          </a:custGeom>
        </p:spPr>
      </p:pic>
      <p:sp>
        <p:nvSpPr>
          <p:cNvPr id="8" name="Freeform: Shape 7">
            <a:extLst>
              <a:ext uri="{FF2B5EF4-FFF2-40B4-BE49-F238E27FC236}">
                <a16:creationId xmlns:a16="http://schemas.microsoft.com/office/drawing/2014/main" id="{45916CDD-2F3E-EB60-0873-4C1E59C6B379}"/>
              </a:ext>
              <a:ext uri="{C183D7F6-B498-43B3-948B-1728B52AA6E4}">
                <adec:decorative xmlns:adec="http://schemas.microsoft.com/office/drawing/2017/decorative" val="1"/>
              </a:ext>
            </a:extLst>
          </p:cNvPr>
          <p:cNvSpPr>
            <a:spLocks/>
          </p:cNvSpPr>
          <p:nvPr/>
        </p:nvSpPr>
        <p:spPr bwMode="auto">
          <a:xfrm>
            <a:off x="0"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8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9" name="Title 1">
            <a:extLst>
              <a:ext uri="{FF2B5EF4-FFF2-40B4-BE49-F238E27FC236}">
                <a16:creationId xmlns:a16="http://schemas.microsoft.com/office/drawing/2014/main" id="{62B66B35-762B-45B4-6E50-C0FD471F8F31}"/>
              </a:ext>
            </a:extLst>
          </p:cNvPr>
          <p:cNvSpPr txBox="1">
            <a:spLocks noGrp="1"/>
          </p:cNvSpPr>
          <p:nvPr>
            <p:ph type="title" idx="4294967295"/>
          </p:nvPr>
        </p:nvSpPr>
        <p:spPr>
          <a:xfrm>
            <a:off x="584199" y="2713421"/>
            <a:ext cx="7984067" cy="143116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4000" i="0" u="none" strike="noStrike" kern="1200" cap="none" spc="0" normalizeH="0" baseline="0" noProof="0" dirty="0">
                <a:ln w="3175">
                  <a:noFill/>
                </a:ln>
                <a:solidFill>
                  <a:schemeClr val="accent1"/>
                </a:solidFill>
                <a:effectLst/>
                <a:uLnTx/>
                <a:uFillTx/>
                <a:ea typeface="+mj-ea"/>
                <a:cs typeface="+mj-cs"/>
              </a:rPr>
              <a:t>Participate in conversations</a:t>
            </a:r>
          </a:p>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w="3175">
                  <a:noFill/>
                </a:ln>
                <a:solidFill>
                  <a:schemeClr val="bg1"/>
                </a:solidFill>
                <a:effectLst/>
                <a:uLnTx/>
                <a:uFillTx/>
                <a:latin typeface="+mn-lt"/>
                <a:cs typeface="+mn-cs"/>
              </a:rPr>
              <a:t>In communities or on your storyline, share learnings </a:t>
            </a:r>
            <a:br>
              <a:rPr kumimoji="0" lang="en-US" sz="2400" b="0" i="0" u="none" strike="noStrike" kern="1200" cap="none" spc="0" normalizeH="0" baseline="0" noProof="0" dirty="0">
                <a:ln w="3175">
                  <a:noFill/>
                </a:ln>
                <a:solidFill>
                  <a:schemeClr val="bg1"/>
                </a:solidFill>
                <a:effectLst/>
                <a:uLnTx/>
                <a:uFillTx/>
                <a:latin typeface="+mn-lt"/>
                <a:cs typeface="+mn-cs"/>
              </a:rPr>
            </a:br>
            <a:r>
              <a:rPr kumimoji="0" lang="en-US" sz="2400" b="0" i="0" u="none" strike="noStrike" kern="1200" cap="none" spc="0" normalizeH="0" baseline="0" noProof="0" dirty="0">
                <a:ln w="3175">
                  <a:noFill/>
                </a:ln>
                <a:solidFill>
                  <a:schemeClr val="bg1"/>
                </a:solidFill>
                <a:effectLst/>
                <a:uLnTx/>
                <a:uFillTx/>
                <a:latin typeface="+mn-lt"/>
                <a:cs typeface="+mn-cs"/>
              </a:rPr>
              <a:t>and ask questions and join the conversation. </a:t>
            </a:r>
          </a:p>
        </p:txBody>
      </p:sp>
    </p:spTree>
    <p:extLst>
      <p:ext uri="{BB962C8B-B14F-4D97-AF65-F5344CB8AC3E}">
        <p14:creationId xmlns:p14="http://schemas.microsoft.com/office/powerpoint/2010/main" val="392740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B146F-8199-C4E2-56BF-F2D67AE2D3B8}"/>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E98B28D-E546-8B67-42EA-B788B3BE6A14}"/>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8" name="Rectangle: Top Corners Rounded 7">
            <a:extLst>
              <a:ext uri="{FF2B5EF4-FFF2-40B4-BE49-F238E27FC236}">
                <a16:creationId xmlns:a16="http://schemas.microsoft.com/office/drawing/2014/main" id="{265E4FE2-0C70-875F-5E0C-7254FCFCCA93}"/>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9" name="Picture 8">
            <a:extLst>
              <a:ext uri="{FF2B5EF4-FFF2-40B4-BE49-F238E27FC236}">
                <a16:creationId xmlns:a16="http://schemas.microsoft.com/office/drawing/2014/main" id="{877CC510-03E1-A04E-CD23-1F8BBFBEA628}"/>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10" name="Rectangle: Rounded Corners 9">
            <a:extLst>
              <a:ext uri="{FF2B5EF4-FFF2-40B4-BE49-F238E27FC236}">
                <a16:creationId xmlns:a16="http://schemas.microsoft.com/office/drawing/2014/main" id="{C3FE6BFA-3C66-5D09-321B-172FC2DC9A27}"/>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1" name="Oval 10">
            <a:extLst>
              <a:ext uri="{FF2B5EF4-FFF2-40B4-BE49-F238E27FC236}">
                <a16:creationId xmlns:a16="http://schemas.microsoft.com/office/drawing/2014/main" id="{C4783E24-C700-34F3-DF35-2E89D34EB96B}"/>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6" name="Rectangle: Rounded Corners 15">
            <a:extLst>
              <a:ext uri="{FF2B5EF4-FFF2-40B4-BE49-F238E27FC236}">
                <a16:creationId xmlns:a16="http://schemas.microsoft.com/office/drawing/2014/main" id="{4D376666-1D2F-CA4D-2631-47BE2A59688C}"/>
              </a:ext>
              <a:ext uri="{C183D7F6-B498-43B3-948B-1728B52AA6E4}">
                <adec:decorative xmlns:adec="http://schemas.microsoft.com/office/drawing/2017/decorative" val="1"/>
              </a:ext>
            </a:extLst>
          </p:cNvPr>
          <p:cNvSpPr>
            <a:spLocks/>
          </p:cNvSpPr>
          <p:nvPr/>
        </p:nvSpPr>
        <p:spPr bwMode="auto">
          <a:xfrm>
            <a:off x="776161" y="5623563"/>
            <a:ext cx="3876546" cy="520885"/>
          </a:xfrm>
          <a:prstGeom prst="roundRect">
            <a:avLst>
              <a:gd name="adj" fmla="val 50000"/>
            </a:avLst>
          </a:prstGeom>
          <a:solidFill>
            <a:schemeClr val="bg1">
              <a:alpha val="5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A460F011-7823-E952-3F5F-BD7C405A612C}"/>
              </a:ext>
            </a:extLst>
          </p:cNvPr>
          <p:cNvSpPr>
            <a:spLocks noGrp="1"/>
          </p:cNvSpPr>
          <p:nvPr>
            <p:ph type="title"/>
          </p:nvPr>
        </p:nvSpPr>
        <p:spPr>
          <a:xfrm>
            <a:off x="588263" y="457200"/>
            <a:ext cx="11018520" cy="553998"/>
          </a:xfrm>
        </p:spPr>
        <p:txBody>
          <a:bodyPr/>
          <a:lstStyle/>
          <a:p>
            <a:r>
              <a:rPr lang="en-US" dirty="0">
                <a:ea typeface="+mj-ea"/>
                <a:cs typeface="+mj-cs"/>
              </a:rPr>
              <a:t>Engagement Tactics </a:t>
            </a:r>
          </a:p>
        </p:txBody>
      </p:sp>
      <p:sp>
        <p:nvSpPr>
          <p:cNvPr id="12" name="Text Placeholder 2">
            <a:extLst>
              <a:ext uri="{FF2B5EF4-FFF2-40B4-BE49-F238E27FC236}">
                <a16:creationId xmlns:a16="http://schemas.microsoft.com/office/drawing/2014/main" id="{7A4CF043-AF54-9324-11C1-A1FB1092D2A4}"/>
              </a:ext>
            </a:extLst>
          </p:cNvPr>
          <p:cNvSpPr txBox="1">
            <a:spLocks/>
          </p:cNvSpPr>
          <p:nvPr/>
        </p:nvSpPr>
        <p:spPr>
          <a:xfrm>
            <a:off x="776162" y="2542772"/>
            <a:ext cx="3876546" cy="2831544"/>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1400" dirty="0">
                <a:solidFill>
                  <a:schemeClr val="accent1"/>
                </a:solidFill>
                <a:latin typeface="+mj-lt"/>
                <a:ea typeface="+mj-ea"/>
                <a:cs typeface="+mj-cs"/>
              </a:rPr>
              <a:t>Create a simple engagement plan</a:t>
            </a:r>
            <a:r>
              <a:rPr lang="en-US" sz="1400" dirty="0">
                <a:cs typeface="+mn-cs"/>
              </a:rPr>
              <a:t>, content plan or campaign idea for your community. </a:t>
            </a:r>
          </a:p>
          <a:p>
            <a:pPr marL="0" indent="0">
              <a:spcBef>
                <a:spcPts val="0"/>
              </a:spcBef>
              <a:spcAft>
                <a:spcPts val="1200"/>
              </a:spcAft>
              <a:buNone/>
            </a:pPr>
            <a:r>
              <a:rPr lang="en-US" sz="1400" dirty="0">
                <a:solidFill>
                  <a:schemeClr val="accent1"/>
                </a:solidFill>
                <a:latin typeface="+mj-lt"/>
                <a:ea typeface="+mj-ea"/>
                <a:cs typeface="+mj-cs"/>
              </a:rPr>
              <a:t>Host meet ups or live events </a:t>
            </a:r>
            <a:r>
              <a:rPr lang="en-US" sz="1400" dirty="0">
                <a:cs typeface="+mn-cs"/>
              </a:rPr>
              <a:t>with the community. Post recaps or learnings from the meetings to keep the community informed.</a:t>
            </a:r>
          </a:p>
          <a:p>
            <a:pPr marL="0" indent="0">
              <a:spcBef>
                <a:spcPts val="0"/>
              </a:spcBef>
              <a:spcAft>
                <a:spcPts val="1200"/>
              </a:spcAft>
              <a:buNone/>
            </a:pPr>
            <a:r>
              <a:rPr lang="en-US" sz="1400" dirty="0">
                <a:cs typeface="+mn-cs"/>
              </a:rPr>
              <a:t>Engage a </a:t>
            </a:r>
            <a:r>
              <a:rPr lang="en-US" sz="1400" dirty="0">
                <a:solidFill>
                  <a:schemeClr val="accent1"/>
                </a:solidFill>
                <a:cs typeface="+mn-cs"/>
                <a:hlinkClick r:id="rId5">
                  <a:extLst>
                    <a:ext uri="{A12FA001-AC4F-418D-AE19-62706E023703}">
                      <ahyp:hlinkClr xmlns:ahyp="http://schemas.microsoft.com/office/drawing/2018/hyperlinkcolor" val="tx"/>
                    </a:ext>
                  </a:extLst>
                </a:hlinkClick>
              </a:rPr>
              <a:t>leader who is passionate</a:t>
            </a:r>
            <a:r>
              <a:rPr lang="en-US" sz="1400" dirty="0">
                <a:solidFill>
                  <a:schemeClr val="accent1"/>
                </a:solidFill>
                <a:cs typeface="+mn-cs"/>
              </a:rPr>
              <a:t> </a:t>
            </a:r>
            <a:r>
              <a:rPr lang="en-US" sz="1400" dirty="0">
                <a:cs typeface="+mn-cs"/>
              </a:rPr>
              <a:t>about the topic or subject matter to host a chat, or to be active within the community. (1-2-3 rule) </a:t>
            </a:r>
          </a:p>
          <a:p>
            <a:pPr marL="0" indent="0">
              <a:spcBef>
                <a:spcPts val="0"/>
              </a:spcBef>
              <a:spcAft>
                <a:spcPts val="1200"/>
              </a:spcAft>
              <a:buNone/>
            </a:pPr>
            <a:r>
              <a:rPr lang="en-US" sz="1400" dirty="0">
                <a:cs typeface="+mn-cs"/>
              </a:rPr>
              <a:t>If it’s been a while since any activity, send a note to the community members via </a:t>
            </a:r>
            <a:r>
              <a:rPr lang="en-US" sz="1400" dirty="0">
                <a:solidFill>
                  <a:schemeClr val="accent1"/>
                </a:solidFill>
                <a:cs typeface="+mn-cs"/>
                <a:hlinkClick r:id="rId6">
                  <a:extLst>
                    <a:ext uri="{A12FA001-AC4F-418D-AE19-62706E023703}">
                      <ahyp:hlinkClr xmlns:ahyp="http://schemas.microsoft.com/office/drawing/2018/hyperlinkcolor" val="tx"/>
                    </a:ext>
                  </a:extLst>
                </a:hlinkClick>
              </a:rPr>
              <a:t>email</a:t>
            </a:r>
            <a:r>
              <a:rPr lang="en-US" sz="1400" dirty="0">
                <a:cs typeface="+mn-cs"/>
              </a:rPr>
              <a:t> to share about upcoming programs and events. </a:t>
            </a:r>
          </a:p>
        </p:txBody>
      </p:sp>
      <p:pic>
        <p:nvPicPr>
          <p:cNvPr id="17" name="Picture 16" descr="Microsoft Copilot logo">
            <a:extLst>
              <a:ext uri="{FF2B5EF4-FFF2-40B4-BE49-F238E27FC236}">
                <a16:creationId xmlns:a16="http://schemas.microsoft.com/office/drawing/2014/main" id="{4974E2B0-3C04-7F06-3980-9DEEB54493D2}"/>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912332" y="5683512"/>
            <a:ext cx="400988" cy="400988"/>
          </a:xfrm>
          <a:prstGeom prst="rect">
            <a:avLst/>
          </a:prstGeom>
        </p:spPr>
      </p:pic>
      <p:sp>
        <p:nvSpPr>
          <p:cNvPr id="18" name="TextBox 17">
            <a:extLst>
              <a:ext uri="{FF2B5EF4-FFF2-40B4-BE49-F238E27FC236}">
                <a16:creationId xmlns:a16="http://schemas.microsoft.com/office/drawing/2014/main" id="{304FADA6-8E87-9A04-E447-C3E643310D7F}"/>
              </a:ext>
            </a:extLst>
          </p:cNvPr>
          <p:cNvSpPr txBox="1">
            <a:spLocks/>
          </p:cNvSpPr>
          <p:nvPr/>
        </p:nvSpPr>
        <p:spPr>
          <a:xfrm>
            <a:off x="1449491" y="5776283"/>
            <a:ext cx="3039928" cy="215444"/>
          </a:xfrm>
          <a:prstGeom prst="rect">
            <a:avLst/>
          </a:prstGeom>
          <a:noFill/>
        </p:spPr>
        <p:txBody>
          <a:bodyPr wrap="square" lIns="0" tIns="0" rIns="0" bIns="0" rtlCol="0">
            <a:spAutoFit/>
          </a:bodyPr>
          <a:lstStyle/>
          <a:p>
            <a:pPr lvl="0" defTabSz="932742">
              <a:spcAft>
                <a:spcPts val="1200"/>
              </a:spcAft>
              <a:buSzPct val="90000"/>
              <a:defRPr/>
            </a:pPr>
            <a:r>
              <a:rPr lang="en-US" sz="1400" dirty="0"/>
              <a:t>Stuck? Ask Copilot for some ideas! </a:t>
            </a:r>
          </a:p>
        </p:txBody>
      </p:sp>
      <p:pic>
        <p:nvPicPr>
          <p:cNvPr id="7" name="Picture Placeholder 6" descr="A group of people looking at a computer">
            <a:extLst>
              <a:ext uri="{FF2B5EF4-FFF2-40B4-BE49-F238E27FC236}">
                <a16:creationId xmlns:a16="http://schemas.microsoft.com/office/drawing/2014/main" id="{664BF1D9-8CB9-7588-6E81-CE3C173E318A}"/>
              </a:ext>
            </a:extLst>
          </p:cNvPr>
          <p:cNvPicPr>
            <a:picLocks noGrp="1" noChangeAspect="1"/>
          </p:cNvPicPr>
          <p:nvPr>
            <p:ph type="pic" sz="quarter" idx="4294967295"/>
          </p:nvPr>
        </p:nvPicPr>
        <p:blipFill rotWithShape="1">
          <a:blip r:embed="rId9">
            <a:extLst>
              <a:ext uri="{28A0092B-C50C-407E-A947-70E740481C1C}">
                <a14:useLocalDpi xmlns:a14="http://schemas.microsoft.com/office/drawing/2010/main" val="0"/>
              </a:ext>
            </a:extLst>
          </a:blip>
          <a:srcRect l="8573" r="8573"/>
          <a:stretch>
            <a:fillRect/>
          </a:stretch>
        </p:blipFill>
        <p:spPr>
          <a:xfrm>
            <a:off x="5214845" y="1666337"/>
            <a:ext cx="6388892" cy="4345172"/>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 name="Freeform: Shape 2">
            <a:extLst>
              <a:ext uri="{FF2B5EF4-FFF2-40B4-BE49-F238E27FC236}">
                <a16:creationId xmlns:a16="http://schemas.microsoft.com/office/drawing/2014/main" id="{5D8D90C5-D57A-F9AA-8272-2645B58FFFED}"/>
              </a:ext>
              <a:ext uri="{C183D7F6-B498-43B3-948B-1728B52AA6E4}">
                <adec:decorative xmlns:adec="http://schemas.microsoft.com/office/drawing/2017/decorative" val="1"/>
              </a:ext>
            </a:extLst>
          </p:cNvPr>
          <p:cNvSpPr>
            <a:spLocks noChangeAspect="1"/>
          </p:cNvSpPr>
          <p:nvPr/>
        </p:nvSpPr>
        <p:spPr>
          <a:xfrm>
            <a:off x="937847" y="1914715"/>
            <a:ext cx="291532" cy="291500"/>
          </a:xfrm>
          <a:custGeom>
            <a:avLst/>
            <a:gdLst>
              <a:gd name="connsiteX0" fmla="*/ 125635 w 765566"/>
              <a:gd name="connsiteY0" fmla="*/ 561137 h 765489"/>
              <a:gd name="connsiteX1" fmla="*/ 47149 w 765566"/>
              <a:gd name="connsiteY1" fmla="*/ 639718 h 765489"/>
              <a:gd name="connsiteX2" fmla="*/ 125635 w 765566"/>
              <a:gd name="connsiteY2" fmla="*/ 718299 h 765489"/>
              <a:gd name="connsiteX3" fmla="*/ 204216 w 765566"/>
              <a:gd name="connsiteY3" fmla="*/ 639718 h 765489"/>
              <a:gd name="connsiteX4" fmla="*/ 125635 w 765566"/>
              <a:gd name="connsiteY4" fmla="*/ 561137 h 765489"/>
              <a:gd name="connsiteX5" fmla="*/ 482977 w 765566"/>
              <a:gd name="connsiteY5" fmla="*/ 451741 h 765489"/>
              <a:gd name="connsiteX6" fmla="*/ 505491 w 765566"/>
              <a:gd name="connsiteY6" fmla="*/ 458266 h 765489"/>
              <a:gd name="connsiteX7" fmla="*/ 509302 w 765566"/>
              <a:gd name="connsiteY7" fmla="*/ 461504 h 765489"/>
              <a:gd name="connsiteX8" fmla="*/ 608838 w 765566"/>
              <a:gd name="connsiteY8" fmla="*/ 561041 h 765489"/>
              <a:gd name="connsiteX9" fmla="*/ 708374 w 765566"/>
              <a:gd name="connsiteY9" fmla="*/ 461599 h 765489"/>
              <a:gd name="connsiteX10" fmla="*/ 752094 w 765566"/>
              <a:gd name="connsiteY10" fmla="*/ 458361 h 765489"/>
              <a:gd name="connsiteX11" fmla="*/ 751903 w 765566"/>
              <a:gd name="connsiteY11" fmla="*/ 458171 h 765489"/>
              <a:gd name="connsiteX12" fmla="*/ 755713 w 765566"/>
              <a:gd name="connsiteY12" fmla="*/ 461409 h 765489"/>
              <a:gd name="connsiteX13" fmla="*/ 758952 w 765566"/>
              <a:gd name="connsiteY13" fmla="*/ 505224 h 765489"/>
              <a:gd name="connsiteX14" fmla="*/ 755713 w 765566"/>
              <a:gd name="connsiteY14" fmla="*/ 509034 h 765489"/>
              <a:gd name="connsiteX15" fmla="*/ 656177 w 765566"/>
              <a:gd name="connsiteY15" fmla="*/ 608570 h 765489"/>
              <a:gd name="connsiteX16" fmla="*/ 755713 w 765566"/>
              <a:gd name="connsiteY16" fmla="*/ 708107 h 765489"/>
              <a:gd name="connsiteX17" fmla="*/ 758952 w 765566"/>
              <a:gd name="connsiteY17" fmla="*/ 751826 h 765489"/>
              <a:gd name="connsiteX18" fmla="*/ 755713 w 765566"/>
              <a:gd name="connsiteY18" fmla="*/ 755636 h 765489"/>
              <a:gd name="connsiteX19" fmla="*/ 711898 w 765566"/>
              <a:gd name="connsiteY19" fmla="*/ 758875 h 765489"/>
              <a:gd name="connsiteX20" fmla="*/ 708088 w 765566"/>
              <a:gd name="connsiteY20" fmla="*/ 755636 h 765489"/>
              <a:gd name="connsiteX21" fmla="*/ 608552 w 765566"/>
              <a:gd name="connsiteY21" fmla="*/ 656100 h 765489"/>
              <a:gd name="connsiteX22" fmla="*/ 509111 w 765566"/>
              <a:gd name="connsiteY22" fmla="*/ 755636 h 765489"/>
              <a:gd name="connsiteX23" fmla="*/ 465391 w 765566"/>
              <a:gd name="connsiteY23" fmla="*/ 758875 h 765489"/>
              <a:gd name="connsiteX24" fmla="*/ 461581 w 765566"/>
              <a:gd name="connsiteY24" fmla="*/ 755636 h 765489"/>
              <a:gd name="connsiteX25" fmla="*/ 458343 w 765566"/>
              <a:gd name="connsiteY25" fmla="*/ 711821 h 765489"/>
              <a:gd name="connsiteX26" fmla="*/ 461581 w 765566"/>
              <a:gd name="connsiteY26" fmla="*/ 708011 h 765489"/>
              <a:gd name="connsiteX27" fmla="*/ 561118 w 765566"/>
              <a:gd name="connsiteY27" fmla="*/ 608475 h 765489"/>
              <a:gd name="connsiteX28" fmla="*/ 461677 w 765566"/>
              <a:gd name="connsiteY28" fmla="*/ 509034 h 765489"/>
              <a:gd name="connsiteX29" fmla="*/ 458438 w 765566"/>
              <a:gd name="connsiteY29" fmla="*/ 465314 h 765489"/>
              <a:gd name="connsiteX30" fmla="*/ 461677 w 765566"/>
              <a:gd name="connsiteY30" fmla="*/ 461504 h 765489"/>
              <a:gd name="connsiteX31" fmla="*/ 482977 w 765566"/>
              <a:gd name="connsiteY31" fmla="*/ 451741 h 765489"/>
              <a:gd name="connsiteX32" fmla="*/ 31301 w 765566"/>
              <a:gd name="connsiteY32" fmla="*/ 161 h 765489"/>
              <a:gd name="connsiteX33" fmla="*/ 53816 w 765566"/>
              <a:gd name="connsiteY33" fmla="*/ 6686 h 765489"/>
              <a:gd name="connsiteX34" fmla="*/ 57625 w 765566"/>
              <a:gd name="connsiteY34" fmla="*/ 9924 h 765489"/>
              <a:gd name="connsiteX35" fmla="*/ 157162 w 765566"/>
              <a:gd name="connsiteY35" fmla="*/ 109461 h 765489"/>
              <a:gd name="connsiteX36" fmla="*/ 256698 w 765566"/>
              <a:gd name="connsiteY36" fmla="*/ 10019 h 765489"/>
              <a:gd name="connsiteX37" fmla="*/ 300418 w 765566"/>
              <a:gd name="connsiteY37" fmla="*/ 6781 h 765489"/>
              <a:gd name="connsiteX38" fmla="*/ 300227 w 765566"/>
              <a:gd name="connsiteY38" fmla="*/ 6591 h 765489"/>
              <a:gd name="connsiteX39" fmla="*/ 304037 w 765566"/>
              <a:gd name="connsiteY39" fmla="*/ 9829 h 765489"/>
              <a:gd name="connsiteX40" fmla="*/ 307276 w 765566"/>
              <a:gd name="connsiteY40" fmla="*/ 53644 h 765489"/>
              <a:gd name="connsiteX41" fmla="*/ 304037 w 765566"/>
              <a:gd name="connsiteY41" fmla="*/ 57454 h 765489"/>
              <a:gd name="connsiteX42" fmla="*/ 204501 w 765566"/>
              <a:gd name="connsiteY42" fmla="*/ 156990 h 765489"/>
              <a:gd name="connsiteX43" fmla="*/ 304037 w 765566"/>
              <a:gd name="connsiteY43" fmla="*/ 256526 h 765489"/>
              <a:gd name="connsiteX44" fmla="*/ 307276 w 765566"/>
              <a:gd name="connsiteY44" fmla="*/ 300246 h 765489"/>
              <a:gd name="connsiteX45" fmla="*/ 304037 w 765566"/>
              <a:gd name="connsiteY45" fmla="*/ 304056 h 765489"/>
              <a:gd name="connsiteX46" fmla="*/ 260222 w 765566"/>
              <a:gd name="connsiteY46" fmla="*/ 307295 h 765489"/>
              <a:gd name="connsiteX47" fmla="*/ 256412 w 765566"/>
              <a:gd name="connsiteY47" fmla="*/ 304056 h 765489"/>
              <a:gd name="connsiteX48" fmla="*/ 156876 w 765566"/>
              <a:gd name="connsiteY48" fmla="*/ 204520 h 765489"/>
              <a:gd name="connsiteX49" fmla="*/ 57435 w 765566"/>
              <a:gd name="connsiteY49" fmla="*/ 304056 h 765489"/>
              <a:gd name="connsiteX50" fmla="*/ 13715 w 765566"/>
              <a:gd name="connsiteY50" fmla="*/ 307295 h 765489"/>
              <a:gd name="connsiteX51" fmla="*/ 9905 w 765566"/>
              <a:gd name="connsiteY51" fmla="*/ 304056 h 765489"/>
              <a:gd name="connsiteX52" fmla="*/ 6667 w 765566"/>
              <a:gd name="connsiteY52" fmla="*/ 260241 h 765489"/>
              <a:gd name="connsiteX53" fmla="*/ 9905 w 765566"/>
              <a:gd name="connsiteY53" fmla="*/ 256431 h 765489"/>
              <a:gd name="connsiteX54" fmla="*/ 109442 w 765566"/>
              <a:gd name="connsiteY54" fmla="*/ 156895 h 765489"/>
              <a:gd name="connsiteX55" fmla="*/ 10000 w 765566"/>
              <a:gd name="connsiteY55" fmla="*/ 57454 h 765489"/>
              <a:gd name="connsiteX56" fmla="*/ 6762 w 765566"/>
              <a:gd name="connsiteY56" fmla="*/ 13734 h 765489"/>
              <a:gd name="connsiteX57" fmla="*/ 10000 w 765566"/>
              <a:gd name="connsiteY57" fmla="*/ 9924 h 765489"/>
              <a:gd name="connsiteX58" fmla="*/ 31301 w 765566"/>
              <a:gd name="connsiteY58" fmla="*/ 161 h 765489"/>
              <a:gd name="connsiteX59" fmla="*/ 620935 w 765566"/>
              <a:gd name="connsiteY59" fmla="*/ 18 h 765489"/>
              <a:gd name="connsiteX60" fmla="*/ 735140 w 765566"/>
              <a:gd name="connsiteY60" fmla="*/ 18 h 765489"/>
              <a:gd name="connsiteX61" fmla="*/ 765429 w 765566"/>
              <a:gd name="connsiteY61" fmla="*/ 30308 h 765489"/>
              <a:gd name="connsiteX62" fmla="*/ 765429 w 765566"/>
              <a:gd name="connsiteY62" fmla="*/ 144512 h 765489"/>
              <a:gd name="connsiteX63" fmla="*/ 765429 w 765566"/>
              <a:gd name="connsiteY63" fmla="*/ 146608 h 765489"/>
              <a:gd name="connsiteX64" fmla="*/ 734092 w 765566"/>
              <a:gd name="connsiteY64" fmla="*/ 175754 h 765489"/>
              <a:gd name="connsiteX65" fmla="*/ 704945 w 765566"/>
              <a:gd name="connsiteY65" fmla="*/ 144417 h 765489"/>
              <a:gd name="connsiteX66" fmla="*/ 704945 w 765566"/>
              <a:gd name="connsiteY66" fmla="*/ 103269 h 765489"/>
              <a:gd name="connsiteX67" fmla="*/ 231802 w 765566"/>
              <a:gd name="connsiteY67" fmla="*/ 576413 h 765489"/>
              <a:gd name="connsiteX68" fmla="*/ 241498 w 765566"/>
              <a:gd name="connsiteY68" fmla="*/ 590794 h 765489"/>
              <a:gd name="connsiteX69" fmla="*/ 251365 w 765566"/>
              <a:gd name="connsiteY69" fmla="*/ 639718 h 765489"/>
              <a:gd name="connsiteX70" fmla="*/ 125635 w 765566"/>
              <a:gd name="connsiteY70" fmla="*/ 765448 h 765489"/>
              <a:gd name="connsiteX71" fmla="*/ 0 w 765566"/>
              <a:gd name="connsiteY71" fmla="*/ 639718 h 765489"/>
              <a:gd name="connsiteX72" fmla="*/ 125635 w 765566"/>
              <a:gd name="connsiteY72" fmla="*/ 514083 h 765489"/>
              <a:gd name="connsiteX73" fmla="*/ 174614 w 765566"/>
              <a:gd name="connsiteY73" fmla="*/ 523949 h 765489"/>
              <a:gd name="connsiteX74" fmla="*/ 188912 w 765566"/>
              <a:gd name="connsiteY74" fmla="*/ 533578 h 765489"/>
              <a:gd name="connsiteX75" fmla="*/ 661988 w 765566"/>
              <a:gd name="connsiteY75" fmla="*/ 60502 h 765489"/>
              <a:gd name="connsiteX76" fmla="*/ 620840 w 765566"/>
              <a:gd name="connsiteY76" fmla="*/ 60502 h 765489"/>
              <a:gd name="connsiteX77" fmla="*/ 618744 w 765566"/>
              <a:gd name="connsiteY77" fmla="*/ 60502 h 765489"/>
              <a:gd name="connsiteX78" fmla="*/ 589598 w 765566"/>
              <a:gd name="connsiteY78" fmla="*/ 29165 h 765489"/>
              <a:gd name="connsiteX79" fmla="*/ 620935 w 765566"/>
              <a:gd name="connsiteY79" fmla="*/ 18 h 76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765566" h="765489">
                <a:moveTo>
                  <a:pt x="125635" y="561137"/>
                </a:moveTo>
                <a:cubicBezTo>
                  <a:pt x="82296" y="561137"/>
                  <a:pt x="47149" y="596284"/>
                  <a:pt x="47149" y="639718"/>
                </a:cubicBezTo>
                <a:cubicBezTo>
                  <a:pt x="47149" y="683152"/>
                  <a:pt x="82391" y="718299"/>
                  <a:pt x="125635" y="718299"/>
                </a:cubicBezTo>
                <a:cubicBezTo>
                  <a:pt x="169069" y="718299"/>
                  <a:pt x="204216" y="683152"/>
                  <a:pt x="204216" y="639718"/>
                </a:cubicBezTo>
                <a:cubicBezTo>
                  <a:pt x="204216" y="596284"/>
                  <a:pt x="168974" y="561137"/>
                  <a:pt x="125635" y="561137"/>
                </a:cubicBezTo>
                <a:close/>
                <a:moveTo>
                  <a:pt x="482977" y="451741"/>
                </a:moveTo>
                <a:cubicBezTo>
                  <a:pt x="490775" y="451169"/>
                  <a:pt x="498776" y="453313"/>
                  <a:pt x="505491" y="458266"/>
                </a:cubicBezTo>
                <a:lnTo>
                  <a:pt x="509302" y="461504"/>
                </a:lnTo>
                <a:lnTo>
                  <a:pt x="608838" y="561041"/>
                </a:lnTo>
                <a:lnTo>
                  <a:pt x="708374" y="461599"/>
                </a:lnTo>
                <a:cubicBezTo>
                  <a:pt x="720185" y="449789"/>
                  <a:pt x="738759" y="448455"/>
                  <a:pt x="752094" y="458361"/>
                </a:cubicBezTo>
                <a:lnTo>
                  <a:pt x="751903" y="458171"/>
                </a:lnTo>
                <a:lnTo>
                  <a:pt x="755713" y="461409"/>
                </a:lnTo>
                <a:cubicBezTo>
                  <a:pt x="767524" y="473220"/>
                  <a:pt x="768858" y="491794"/>
                  <a:pt x="758952" y="505224"/>
                </a:cubicBezTo>
                <a:lnTo>
                  <a:pt x="755713" y="509034"/>
                </a:lnTo>
                <a:lnTo>
                  <a:pt x="656177" y="608570"/>
                </a:lnTo>
                <a:lnTo>
                  <a:pt x="755713" y="708107"/>
                </a:lnTo>
                <a:cubicBezTo>
                  <a:pt x="767429" y="719918"/>
                  <a:pt x="768858" y="738491"/>
                  <a:pt x="758952" y="751826"/>
                </a:cubicBezTo>
                <a:lnTo>
                  <a:pt x="755713" y="755636"/>
                </a:lnTo>
                <a:cubicBezTo>
                  <a:pt x="743902" y="767447"/>
                  <a:pt x="725329" y="768781"/>
                  <a:pt x="711898" y="758875"/>
                </a:cubicBezTo>
                <a:lnTo>
                  <a:pt x="708088" y="755636"/>
                </a:lnTo>
                <a:lnTo>
                  <a:pt x="608552" y="656100"/>
                </a:lnTo>
                <a:lnTo>
                  <a:pt x="509111" y="755636"/>
                </a:lnTo>
                <a:cubicBezTo>
                  <a:pt x="497300" y="767352"/>
                  <a:pt x="478726" y="768781"/>
                  <a:pt x="465391" y="758875"/>
                </a:cubicBezTo>
                <a:lnTo>
                  <a:pt x="461581" y="755636"/>
                </a:lnTo>
                <a:cubicBezTo>
                  <a:pt x="449770" y="743825"/>
                  <a:pt x="448437" y="725252"/>
                  <a:pt x="458343" y="711821"/>
                </a:cubicBezTo>
                <a:lnTo>
                  <a:pt x="461581" y="708011"/>
                </a:lnTo>
                <a:lnTo>
                  <a:pt x="561118" y="608475"/>
                </a:lnTo>
                <a:lnTo>
                  <a:pt x="461677" y="509034"/>
                </a:lnTo>
                <a:cubicBezTo>
                  <a:pt x="449865" y="497223"/>
                  <a:pt x="448532" y="478649"/>
                  <a:pt x="458438" y="465314"/>
                </a:cubicBezTo>
                <a:lnTo>
                  <a:pt x="461677" y="461504"/>
                </a:lnTo>
                <a:cubicBezTo>
                  <a:pt x="467582" y="455599"/>
                  <a:pt x="475178" y="452313"/>
                  <a:pt x="482977" y="451741"/>
                </a:cubicBezTo>
                <a:close/>
                <a:moveTo>
                  <a:pt x="31301" y="161"/>
                </a:moveTo>
                <a:cubicBezTo>
                  <a:pt x="39099" y="-410"/>
                  <a:pt x="47100" y="1733"/>
                  <a:pt x="53816" y="6686"/>
                </a:cubicBezTo>
                <a:lnTo>
                  <a:pt x="57625" y="9924"/>
                </a:lnTo>
                <a:lnTo>
                  <a:pt x="157162" y="109461"/>
                </a:lnTo>
                <a:lnTo>
                  <a:pt x="256698" y="10019"/>
                </a:lnTo>
                <a:cubicBezTo>
                  <a:pt x="268509" y="-1791"/>
                  <a:pt x="287083" y="-3125"/>
                  <a:pt x="300418" y="6781"/>
                </a:cubicBezTo>
                <a:lnTo>
                  <a:pt x="300227" y="6591"/>
                </a:lnTo>
                <a:lnTo>
                  <a:pt x="304037" y="9829"/>
                </a:lnTo>
                <a:cubicBezTo>
                  <a:pt x="315848" y="21640"/>
                  <a:pt x="317182" y="40214"/>
                  <a:pt x="307276" y="53644"/>
                </a:cubicBezTo>
                <a:lnTo>
                  <a:pt x="304037" y="57454"/>
                </a:lnTo>
                <a:lnTo>
                  <a:pt x="204501" y="156990"/>
                </a:lnTo>
                <a:lnTo>
                  <a:pt x="304037" y="256526"/>
                </a:lnTo>
                <a:cubicBezTo>
                  <a:pt x="315753" y="268338"/>
                  <a:pt x="317182" y="286911"/>
                  <a:pt x="307276" y="300246"/>
                </a:cubicBezTo>
                <a:lnTo>
                  <a:pt x="304037" y="304056"/>
                </a:lnTo>
                <a:cubicBezTo>
                  <a:pt x="292226" y="315867"/>
                  <a:pt x="273652" y="317201"/>
                  <a:pt x="260222" y="307295"/>
                </a:cubicBezTo>
                <a:lnTo>
                  <a:pt x="256412" y="304056"/>
                </a:lnTo>
                <a:lnTo>
                  <a:pt x="156876" y="204520"/>
                </a:lnTo>
                <a:lnTo>
                  <a:pt x="57435" y="304056"/>
                </a:lnTo>
                <a:cubicBezTo>
                  <a:pt x="45624" y="315772"/>
                  <a:pt x="27050" y="317201"/>
                  <a:pt x="13715" y="307295"/>
                </a:cubicBezTo>
                <a:lnTo>
                  <a:pt x="9905" y="304056"/>
                </a:lnTo>
                <a:cubicBezTo>
                  <a:pt x="-1906" y="292245"/>
                  <a:pt x="-3239" y="273672"/>
                  <a:pt x="6667" y="260241"/>
                </a:cubicBezTo>
                <a:lnTo>
                  <a:pt x="9905" y="256431"/>
                </a:lnTo>
                <a:lnTo>
                  <a:pt x="109442" y="156895"/>
                </a:lnTo>
                <a:lnTo>
                  <a:pt x="10000" y="57454"/>
                </a:lnTo>
                <a:cubicBezTo>
                  <a:pt x="-1810" y="45643"/>
                  <a:pt x="-3144" y="27069"/>
                  <a:pt x="6762" y="13734"/>
                </a:cubicBezTo>
                <a:lnTo>
                  <a:pt x="10000" y="9924"/>
                </a:lnTo>
                <a:cubicBezTo>
                  <a:pt x="15906" y="4018"/>
                  <a:pt x="23502" y="732"/>
                  <a:pt x="31301" y="161"/>
                </a:cubicBezTo>
                <a:close/>
                <a:moveTo>
                  <a:pt x="620935" y="18"/>
                </a:moveTo>
                <a:lnTo>
                  <a:pt x="735140" y="18"/>
                </a:lnTo>
                <a:cubicBezTo>
                  <a:pt x="751904" y="18"/>
                  <a:pt x="765429" y="13639"/>
                  <a:pt x="765429" y="30308"/>
                </a:cubicBezTo>
                <a:lnTo>
                  <a:pt x="765429" y="144512"/>
                </a:lnTo>
                <a:cubicBezTo>
                  <a:pt x="765429" y="145179"/>
                  <a:pt x="765429" y="145941"/>
                  <a:pt x="765429" y="146608"/>
                </a:cubicBezTo>
                <a:cubicBezTo>
                  <a:pt x="764858" y="163277"/>
                  <a:pt x="750761" y="176326"/>
                  <a:pt x="734092" y="175754"/>
                </a:cubicBezTo>
                <a:cubicBezTo>
                  <a:pt x="717423" y="175183"/>
                  <a:pt x="704374" y="161086"/>
                  <a:pt x="704945" y="144417"/>
                </a:cubicBezTo>
                <a:lnTo>
                  <a:pt x="704945" y="103269"/>
                </a:lnTo>
                <a:lnTo>
                  <a:pt x="231802" y="576413"/>
                </a:lnTo>
                <a:lnTo>
                  <a:pt x="241498" y="590794"/>
                </a:lnTo>
                <a:cubicBezTo>
                  <a:pt x="247853" y="605827"/>
                  <a:pt x="251365" y="622359"/>
                  <a:pt x="251365" y="639718"/>
                </a:cubicBezTo>
                <a:cubicBezTo>
                  <a:pt x="251365" y="709155"/>
                  <a:pt x="195072" y="765448"/>
                  <a:pt x="125635" y="765448"/>
                </a:cubicBezTo>
                <a:cubicBezTo>
                  <a:pt x="56198" y="765448"/>
                  <a:pt x="0" y="709155"/>
                  <a:pt x="0" y="639718"/>
                </a:cubicBezTo>
                <a:cubicBezTo>
                  <a:pt x="0" y="570280"/>
                  <a:pt x="56293" y="514083"/>
                  <a:pt x="125635" y="514083"/>
                </a:cubicBezTo>
                <a:cubicBezTo>
                  <a:pt x="143018" y="514083"/>
                  <a:pt x="159567" y="517596"/>
                  <a:pt x="174614" y="523949"/>
                </a:cubicBezTo>
                <a:lnTo>
                  <a:pt x="188912" y="533578"/>
                </a:lnTo>
                <a:lnTo>
                  <a:pt x="661988" y="60502"/>
                </a:lnTo>
                <a:lnTo>
                  <a:pt x="620840" y="60502"/>
                </a:lnTo>
                <a:cubicBezTo>
                  <a:pt x="620173" y="60502"/>
                  <a:pt x="619411" y="60502"/>
                  <a:pt x="618744" y="60502"/>
                </a:cubicBezTo>
                <a:cubicBezTo>
                  <a:pt x="602076" y="59930"/>
                  <a:pt x="589026" y="45833"/>
                  <a:pt x="589598" y="29165"/>
                </a:cubicBezTo>
                <a:cubicBezTo>
                  <a:pt x="590169" y="12496"/>
                  <a:pt x="604266" y="-553"/>
                  <a:pt x="620935" y="1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802240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E5DEAF-541F-CA9F-A176-82A75598862A}"/>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D6E986A5-57D5-7976-69EC-07F83D48A3D7}"/>
              </a:ext>
              <a:ext uri="{C183D7F6-B498-43B3-948B-1728B52AA6E4}">
                <adec:decorative xmlns:adec="http://schemas.microsoft.com/office/drawing/2017/decorative" val="1"/>
              </a:ext>
            </a:extLst>
          </p:cNvPr>
          <p:cNvSpPr>
            <a:spLocks/>
          </p:cNvSpPr>
          <p:nvPr/>
        </p:nvSpPr>
        <p:spPr bwMode="auto">
          <a:xfrm rot="5400000">
            <a:off x="1258677" y="3965086"/>
            <a:ext cx="410374" cy="1751202"/>
          </a:xfrm>
          <a:prstGeom prst="roundRect">
            <a:avLst>
              <a:gd name="adj" fmla="val 50000"/>
            </a:avLst>
          </a:prstGeom>
          <a:solidFill>
            <a:schemeClr val="accent1">
              <a:lumMod val="20000"/>
              <a:lumOff val="80000"/>
            </a:schemeClr>
          </a:solidFill>
          <a:ln w="6350">
            <a:solidFill>
              <a:schemeClr val="bg1"/>
            </a:solid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3" name="Rectangle: Rounded Corners 22">
            <a:extLst>
              <a:ext uri="{FF2B5EF4-FFF2-40B4-BE49-F238E27FC236}">
                <a16:creationId xmlns:a16="http://schemas.microsoft.com/office/drawing/2014/main" id="{ABE7FF7C-8F73-DCA8-DED3-4FB33AEA405B}"/>
              </a:ext>
              <a:ext uri="{C183D7F6-B498-43B3-948B-1728B52AA6E4}">
                <adec:decorative xmlns:adec="http://schemas.microsoft.com/office/drawing/2017/decorative" val="1"/>
              </a:ext>
            </a:extLst>
          </p:cNvPr>
          <p:cNvSpPr>
            <a:spLocks/>
          </p:cNvSpPr>
          <p:nvPr/>
        </p:nvSpPr>
        <p:spPr bwMode="auto">
          <a:xfrm>
            <a:off x="3830571" y="1057937"/>
            <a:ext cx="7776214" cy="5474601"/>
          </a:xfrm>
          <a:prstGeom prst="roundRect">
            <a:avLst>
              <a:gd name="adj" fmla="val 5082"/>
            </a:avLst>
          </a:prstGeom>
          <a:no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24" name="Picture 23">
            <a:extLst>
              <a:ext uri="{FF2B5EF4-FFF2-40B4-BE49-F238E27FC236}">
                <a16:creationId xmlns:a16="http://schemas.microsoft.com/office/drawing/2014/main" id="{54473F51-845A-3B85-1A38-B36F356C91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682015" y="302356"/>
            <a:ext cx="1626331" cy="1630680"/>
          </a:xfrm>
          <a:prstGeom prst="rect">
            <a:avLst/>
          </a:prstGeom>
        </p:spPr>
      </p:pic>
      <p:sp>
        <p:nvSpPr>
          <p:cNvPr id="4" name="Title 3">
            <a:extLst>
              <a:ext uri="{FF2B5EF4-FFF2-40B4-BE49-F238E27FC236}">
                <a16:creationId xmlns:a16="http://schemas.microsoft.com/office/drawing/2014/main" id="{B7279DC2-65A6-B9BD-BA83-B28F6BE28D32}"/>
              </a:ext>
            </a:extLst>
          </p:cNvPr>
          <p:cNvSpPr>
            <a:spLocks noGrp="1"/>
          </p:cNvSpPr>
          <p:nvPr>
            <p:ph type="title"/>
          </p:nvPr>
        </p:nvSpPr>
        <p:spPr>
          <a:xfrm>
            <a:off x="588263" y="1854320"/>
            <a:ext cx="2979025" cy="1846659"/>
          </a:xfrm>
        </p:spPr>
        <p:txBody>
          <a:bodyPr vert="horz" wrap="square" lIns="0" tIns="0" rIns="0" bIns="0" rtlCol="0" anchor="b" anchorCtr="0">
            <a:spAutoFit/>
          </a:bodyPr>
          <a:lstStyle/>
          <a:p>
            <a:r>
              <a:rPr lang="en-US" sz="4000" dirty="0">
                <a:latin typeface="+mj-lt"/>
                <a:ea typeface="+mj-ea"/>
                <a:cs typeface="+mj-cs"/>
              </a:rPr>
              <a:t>Viva Engage Training Overview </a:t>
            </a:r>
          </a:p>
        </p:txBody>
      </p:sp>
      <p:sp>
        <p:nvSpPr>
          <p:cNvPr id="5" name="Text Placeholder 4">
            <a:extLst>
              <a:ext uri="{FF2B5EF4-FFF2-40B4-BE49-F238E27FC236}">
                <a16:creationId xmlns:a16="http://schemas.microsoft.com/office/drawing/2014/main" id="{21C87596-FFBE-B3F4-691B-6737218DAEBB}"/>
              </a:ext>
            </a:extLst>
          </p:cNvPr>
          <p:cNvSpPr>
            <a:spLocks noGrp="1"/>
          </p:cNvSpPr>
          <p:nvPr>
            <p:ph type="body" sz="quarter" idx="12"/>
          </p:nvPr>
        </p:nvSpPr>
        <p:spPr>
          <a:xfrm>
            <a:off x="588263" y="3897615"/>
            <a:ext cx="2828036" cy="307777"/>
          </a:xfrm>
        </p:spPr>
        <p:txBody>
          <a:bodyPr wrap="square">
            <a:normAutofit/>
          </a:bodyPr>
          <a:lstStyle/>
          <a:p>
            <a:r>
              <a:rPr lang="en-US" dirty="0">
                <a:latin typeface="+mn-lt"/>
                <a:cs typeface="+mn-cs"/>
              </a:rPr>
              <a:t>End User Guide</a:t>
            </a:r>
          </a:p>
        </p:txBody>
      </p:sp>
      <p:sp>
        <p:nvSpPr>
          <p:cNvPr id="18" name="Text Placeholder 17">
            <a:extLst>
              <a:ext uri="{FF2B5EF4-FFF2-40B4-BE49-F238E27FC236}">
                <a16:creationId xmlns:a16="http://schemas.microsoft.com/office/drawing/2014/main" id="{8E3E1B1A-F342-6DFB-AFC3-920A4E763FCB}"/>
              </a:ext>
            </a:extLst>
          </p:cNvPr>
          <p:cNvSpPr>
            <a:spLocks noGrp="1"/>
          </p:cNvSpPr>
          <p:nvPr>
            <p:ph type="body" sz="quarter" idx="14"/>
          </p:nvPr>
        </p:nvSpPr>
        <p:spPr>
          <a:xfrm>
            <a:off x="730706" y="4732965"/>
            <a:ext cx="1466316" cy="215444"/>
          </a:xfrm>
        </p:spPr>
        <p:txBody>
          <a:bodyPr vert="horz" wrap="square" lIns="0" tIns="0" rIns="0" bIns="0" rtlCol="0">
            <a:spAutoFit/>
          </a:bodyPr>
          <a:lstStyle/>
          <a:p>
            <a:pPr algn="ctr"/>
            <a:r>
              <a:rPr lang="en-US" sz="1400" dirty="0">
                <a:latin typeface="+mj-lt"/>
                <a:ea typeface="+mj-ea"/>
                <a:cs typeface="+mj-cs"/>
              </a:rPr>
              <a:t>December 2025</a:t>
            </a:r>
          </a:p>
        </p:txBody>
      </p:sp>
      <p:pic>
        <p:nvPicPr>
          <p:cNvPr id="25" name="Picture 24" descr="Screen capture showing the Viva Engage landing experience in Microsoft Teams">
            <a:extLst>
              <a:ext uri="{FF2B5EF4-FFF2-40B4-BE49-F238E27FC236}">
                <a16:creationId xmlns:a16="http://schemas.microsoft.com/office/drawing/2014/main" id="{219B266F-AF31-FC84-03BB-B0808974699D}"/>
              </a:ext>
            </a:extLst>
          </p:cNvPr>
          <p:cNvPicPr>
            <a:picLocks noChangeAspect="1"/>
          </p:cNvPicPr>
          <p:nvPr/>
        </p:nvPicPr>
        <p:blipFill rotWithShape="1">
          <a:blip r:embed="rId4"/>
          <a:srcRect l="749" t="885" r="320" b="2342"/>
          <a:stretch>
            <a:fillRect/>
          </a:stretch>
        </p:blipFill>
        <p:spPr>
          <a:xfrm>
            <a:off x="3967731" y="1195098"/>
            <a:ext cx="7501893" cy="4582105"/>
          </a:xfrm>
          <a:prstGeom prst="roundRect">
            <a:avLst>
              <a:gd name="adj" fmla="val 3673"/>
            </a:avLst>
          </a:prstGeom>
          <a:solidFill>
            <a:srgbClr val="EBEBEB"/>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Tree>
    <p:extLst>
      <p:ext uri="{BB962C8B-B14F-4D97-AF65-F5344CB8AC3E}">
        <p14:creationId xmlns:p14="http://schemas.microsoft.com/office/powerpoint/2010/main" val="55428061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6CCD6B-2B34-8AB0-2F92-0D25ECE15E1F}"/>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48281F62-EA69-BAB7-6F41-1A8472E1CCE7}"/>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flipH="1" flipV="1">
            <a:off x="6981371" y="0"/>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pic>
        <p:nvPicPr>
          <p:cNvPr id="23" name="Picture 22">
            <a:extLst>
              <a:ext uri="{FF2B5EF4-FFF2-40B4-BE49-F238E27FC236}">
                <a16:creationId xmlns:a16="http://schemas.microsoft.com/office/drawing/2014/main" id="{5D32C4FB-D2DD-3693-3F90-03FD69CE6299}"/>
              </a:ext>
              <a:ext uri="{C183D7F6-B498-43B3-948B-1728B52AA6E4}">
                <adec:decorative xmlns:adec="http://schemas.microsoft.com/office/drawing/2017/decorative" val="1"/>
              </a:ext>
            </a:extLst>
          </p:cNvPr>
          <p:cNvPicPr>
            <a:picLocks noChangeAspect="1"/>
          </p:cNvPicPr>
          <p:nvPr/>
        </p:nvPicPr>
        <p:blipFill>
          <a:blip r:embed="rId4"/>
          <a:srcRect l="40800" r="12251" b="39842"/>
          <a:stretch>
            <a:fillRect/>
          </a:stretch>
        </p:blipFill>
        <p:spPr>
          <a:xfrm>
            <a:off x="1" y="5493735"/>
            <a:ext cx="1061885" cy="1364265"/>
          </a:xfrm>
          <a:custGeom>
            <a:avLst/>
            <a:gdLst>
              <a:gd name="connsiteX0" fmla="*/ 0 w 1061885"/>
              <a:gd name="connsiteY0" fmla="*/ 0 h 1364265"/>
              <a:gd name="connsiteX1" fmla="*/ 1061885 w 1061885"/>
              <a:gd name="connsiteY1" fmla="*/ 0 h 1364265"/>
              <a:gd name="connsiteX2" fmla="*/ 1061885 w 1061885"/>
              <a:gd name="connsiteY2" fmla="*/ 1364265 h 1364265"/>
              <a:gd name="connsiteX3" fmla="*/ 0 w 1061885"/>
              <a:gd name="connsiteY3" fmla="*/ 1364265 h 1364265"/>
            </a:gdLst>
            <a:ahLst/>
            <a:cxnLst>
              <a:cxn ang="0">
                <a:pos x="connsiteX0" y="connsiteY0"/>
              </a:cxn>
              <a:cxn ang="0">
                <a:pos x="connsiteX1" y="connsiteY1"/>
              </a:cxn>
              <a:cxn ang="0">
                <a:pos x="connsiteX2" y="connsiteY2"/>
              </a:cxn>
              <a:cxn ang="0">
                <a:pos x="connsiteX3" y="connsiteY3"/>
              </a:cxn>
            </a:cxnLst>
            <a:rect l="l" t="t" r="r" b="b"/>
            <a:pathLst>
              <a:path w="1061885" h="1364265">
                <a:moveTo>
                  <a:pt x="0" y="0"/>
                </a:moveTo>
                <a:lnTo>
                  <a:pt x="1061885" y="0"/>
                </a:lnTo>
                <a:lnTo>
                  <a:pt x="1061885" y="1364265"/>
                </a:lnTo>
                <a:lnTo>
                  <a:pt x="0" y="1364265"/>
                </a:lnTo>
                <a:close/>
              </a:path>
            </a:pathLst>
          </a:custGeom>
        </p:spPr>
      </p:pic>
      <p:sp>
        <p:nvSpPr>
          <p:cNvPr id="6" name="Rectangle: Rounded Corners 5">
            <a:extLst>
              <a:ext uri="{FF2B5EF4-FFF2-40B4-BE49-F238E27FC236}">
                <a16:creationId xmlns:a16="http://schemas.microsoft.com/office/drawing/2014/main" id="{14BDE2CB-2EBD-2AAE-E758-8727B0920147}"/>
              </a:ext>
              <a:ext uri="{C183D7F6-B498-43B3-948B-1728B52AA6E4}">
                <adec:decorative xmlns:adec="http://schemas.microsoft.com/office/drawing/2017/decorative" val="1"/>
              </a:ext>
            </a:extLst>
          </p:cNvPr>
          <p:cNvSpPr>
            <a:spLocks/>
          </p:cNvSpPr>
          <p:nvPr/>
        </p:nvSpPr>
        <p:spPr bwMode="auto">
          <a:xfrm>
            <a:off x="591311" y="1291770"/>
            <a:ext cx="11015472" cy="4977267"/>
          </a:xfrm>
          <a:prstGeom prst="roundRect">
            <a:avLst>
              <a:gd name="adj" fmla="val 3250"/>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9" name="Oval 8">
            <a:extLst>
              <a:ext uri="{FF2B5EF4-FFF2-40B4-BE49-F238E27FC236}">
                <a16:creationId xmlns:a16="http://schemas.microsoft.com/office/drawing/2014/main" id="{DC0E7F49-C58E-5C56-A902-D2DE410830BB}"/>
              </a:ext>
              <a:ext uri="{C183D7F6-B498-43B3-948B-1728B52AA6E4}">
                <adec:decorative xmlns:adec="http://schemas.microsoft.com/office/drawing/2017/decorative" val="1"/>
              </a:ext>
            </a:extLst>
          </p:cNvPr>
          <p:cNvSpPr>
            <a:spLocks/>
          </p:cNvSpPr>
          <p:nvPr/>
        </p:nvSpPr>
        <p:spPr bwMode="auto">
          <a:xfrm>
            <a:off x="811531" y="1474789"/>
            <a:ext cx="490220" cy="49021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4" name="Oval 13">
            <a:extLst>
              <a:ext uri="{FF2B5EF4-FFF2-40B4-BE49-F238E27FC236}">
                <a16:creationId xmlns:a16="http://schemas.microsoft.com/office/drawing/2014/main" id="{6E990154-0CE4-D948-1A30-320EDB78B3F1}"/>
              </a:ext>
              <a:ext uri="{C183D7F6-B498-43B3-948B-1728B52AA6E4}">
                <adec:decorative xmlns:adec="http://schemas.microsoft.com/office/drawing/2017/decorative" val="1"/>
              </a:ext>
            </a:extLst>
          </p:cNvPr>
          <p:cNvSpPr>
            <a:spLocks/>
          </p:cNvSpPr>
          <p:nvPr/>
        </p:nvSpPr>
        <p:spPr bwMode="auto">
          <a:xfrm>
            <a:off x="811531" y="2339274"/>
            <a:ext cx="490220" cy="49021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5" name="Oval 14">
            <a:extLst>
              <a:ext uri="{FF2B5EF4-FFF2-40B4-BE49-F238E27FC236}">
                <a16:creationId xmlns:a16="http://schemas.microsoft.com/office/drawing/2014/main" id="{94CCC908-4E22-BD95-5A53-84B5CF1B8492}"/>
              </a:ext>
              <a:ext uri="{C183D7F6-B498-43B3-948B-1728B52AA6E4}">
                <adec:decorative xmlns:adec="http://schemas.microsoft.com/office/drawing/2017/decorative" val="1"/>
              </a:ext>
            </a:extLst>
          </p:cNvPr>
          <p:cNvSpPr>
            <a:spLocks/>
          </p:cNvSpPr>
          <p:nvPr/>
        </p:nvSpPr>
        <p:spPr bwMode="auto">
          <a:xfrm>
            <a:off x="811531" y="3342257"/>
            <a:ext cx="490220" cy="49021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6" name="Oval 15">
            <a:extLst>
              <a:ext uri="{FF2B5EF4-FFF2-40B4-BE49-F238E27FC236}">
                <a16:creationId xmlns:a16="http://schemas.microsoft.com/office/drawing/2014/main" id="{287FB135-D5B9-B3E3-3A62-F3364772B857}"/>
              </a:ext>
              <a:ext uri="{C183D7F6-B498-43B3-948B-1728B52AA6E4}">
                <adec:decorative xmlns:adec="http://schemas.microsoft.com/office/drawing/2017/decorative" val="1"/>
              </a:ext>
            </a:extLst>
          </p:cNvPr>
          <p:cNvSpPr>
            <a:spLocks/>
          </p:cNvSpPr>
          <p:nvPr/>
        </p:nvSpPr>
        <p:spPr bwMode="auto">
          <a:xfrm>
            <a:off x="811531" y="4345242"/>
            <a:ext cx="490220" cy="49021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7" name="Oval 16">
            <a:extLst>
              <a:ext uri="{FF2B5EF4-FFF2-40B4-BE49-F238E27FC236}">
                <a16:creationId xmlns:a16="http://schemas.microsoft.com/office/drawing/2014/main" id="{6070C760-FB43-6308-5741-4C908D5D145F}"/>
              </a:ext>
              <a:ext uri="{C183D7F6-B498-43B3-948B-1728B52AA6E4}">
                <adec:decorative xmlns:adec="http://schemas.microsoft.com/office/drawing/2017/decorative" val="1"/>
              </a:ext>
            </a:extLst>
          </p:cNvPr>
          <p:cNvSpPr>
            <a:spLocks/>
          </p:cNvSpPr>
          <p:nvPr/>
        </p:nvSpPr>
        <p:spPr bwMode="auto">
          <a:xfrm>
            <a:off x="811531" y="5309987"/>
            <a:ext cx="490220" cy="490218"/>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4" name="Title 3">
            <a:extLst>
              <a:ext uri="{FF2B5EF4-FFF2-40B4-BE49-F238E27FC236}">
                <a16:creationId xmlns:a16="http://schemas.microsoft.com/office/drawing/2014/main" id="{90E1FCB7-E937-1764-0091-BD46AB169480}"/>
              </a:ext>
            </a:extLst>
          </p:cNvPr>
          <p:cNvSpPr>
            <a:spLocks noGrp="1"/>
          </p:cNvSpPr>
          <p:nvPr>
            <p:ph type="title"/>
          </p:nvPr>
        </p:nvSpPr>
        <p:spPr>
          <a:xfrm>
            <a:off x="588263" y="457200"/>
            <a:ext cx="11018520" cy="553998"/>
          </a:xfrm>
          <a:prstGeom prst="rect">
            <a:avLst/>
          </a:prstGeom>
        </p:spPr>
        <p:txBody>
          <a:bodyPr wrap="square" anchor="b">
            <a:normAutofit fontScale="90000"/>
          </a:bodyPr>
          <a:lstStyle/>
          <a:p>
            <a:r>
              <a:rPr lang="en-US" sz="4000" dirty="0">
                <a:ea typeface="+mj-ea"/>
                <a:cs typeface="+mj-cs"/>
              </a:rPr>
              <a:t>Community Admin</a:t>
            </a:r>
            <a:r>
              <a:rPr lang="en-US" sz="4000" b="0" dirty="0"/>
              <a:t> checklist</a:t>
            </a:r>
          </a:p>
        </p:txBody>
      </p:sp>
      <p:sp>
        <p:nvSpPr>
          <p:cNvPr id="26" name="Graphic 24">
            <a:extLst>
              <a:ext uri="{FF2B5EF4-FFF2-40B4-BE49-F238E27FC236}">
                <a16:creationId xmlns:a16="http://schemas.microsoft.com/office/drawing/2014/main" id="{7CD6A509-C408-7602-CB0E-C096E50EC86E}"/>
              </a:ext>
              <a:ext uri="{C183D7F6-B498-43B3-948B-1728B52AA6E4}">
                <adec:decorative xmlns:adec="http://schemas.microsoft.com/office/drawing/2017/decorative" val="1"/>
              </a:ext>
            </a:extLst>
          </p:cNvPr>
          <p:cNvSpPr>
            <a:spLocks/>
          </p:cNvSpPr>
          <p:nvPr/>
        </p:nvSpPr>
        <p:spPr>
          <a:xfrm>
            <a:off x="936944" y="1631828"/>
            <a:ext cx="239394" cy="176140"/>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30"/>
                  <a:pt x="-639" y="71183"/>
                  <a:pt x="1917" y="73926"/>
                </a:cubicBezTo>
                <a:lnTo>
                  <a:pt x="44780" y="116789"/>
                </a:lnTo>
                <a:cubicBezTo>
                  <a:pt x="47569" y="119574"/>
                  <a:pt x="52087" y="119574"/>
                  <a:pt x="54876" y="116789"/>
                </a:cubicBezTo>
                <a:lnTo>
                  <a:pt x="159651" y="12014"/>
                </a:lnTo>
                <a:cubicBezTo>
                  <a:pt x="162341" y="9127"/>
                  <a:pt x="162181" y="4607"/>
                  <a:pt x="159295" y="1917"/>
                </a:cubicBezTo>
                <a:cubicBezTo>
                  <a:pt x="156551" y="-639"/>
                  <a:pt x="152298" y="-639"/>
                  <a:pt x="149555" y="1917"/>
                </a:cubicBezTo>
                <a:lnTo>
                  <a:pt x="49828" y="101644"/>
                </a:lnTo>
                <a:lnTo>
                  <a:pt x="12014" y="63830"/>
                </a:lnTo>
                <a:close/>
              </a:path>
            </a:pathLst>
          </a:custGeom>
          <a:solidFill>
            <a:schemeClr val="tx1"/>
          </a:solidFill>
          <a:ln w="9525" cap="flat">
            <a:noFill/>
            <a:prstDash val="solid"/>
            <a:miter/>
          </a:ln>
        </p:spPr>
        <p:txBody>
          <a:bodyPr rtlCol="0" anchor="ctr"/>
          <a:lstStyle/>
          <a:p>
            <a:endParaRPr lang="en-US"/>
          </a:p>
        </p:txBody>
      </p:sp>
      <p:sp>
        <p:nvSpPr>
          <p:cNvPr id="8" name="Text Placeholder 2">
            <a:extLst>
              <a:ext uri="{FF2B5EF4-FFF2-40B4-BE49-F238E27FC236}">
                <a16:creationId xmlns:a16="http://schemas.microsoft.com/office/drawing/2014/main" id="{4D44E690-0D11-1C4B-40DF-6190F6F1C144}"/>
              </a:ext>
            </a:extLst>
          </p:cNvPr>
          <p:cNvSpPr txBox="1">
            <a:spLocks/>
          </p:cNvSpPr>
          <p:nvPr/>
        </p:nvSpPr>
        <p:spPr>
          <a:xfrm>
            <a:off x="1517651" y="1581398"/>
            <a:ext cx="4821679"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1500"/>
              </a:spcAft>
              <a:buNone/>
            </a:pPr>
            <a:r>
              <a:rPr lang="en-US" sz="1800" dirty="0">
                <a:cs typeface="+mn-cs"/>
              </a:rPr>
              <a:t>Welcome new members to the community </a:t>
            </a:r>
          </a:p>
        </p:txBody>
      </p:sp>
      <p:sp>
        <p:nvSpPr>
          <p:cNvPr id="27" name="Graphic 24">
            <a:extLst>
              <a:ext uri="{FF2B5EF4-FFF2-40B4-BE49-F238E27FC236}">
                <a16:creationId xmlns:a16="http://schemas.microsoft.com/office/drawing/2014/main" id="{705FB42A-0897-2D80-6521-9FE2FE35ECE5}"/>
              </a:ext>
              <a:ext uri="{C183D7F6-B498-43B3-948B-1728B52AA6E4}">
                <adec:decorative xmlns:adec="http://schemas.microsoft.com/office/drawing/2017/decorative" val="1"/>
              </a:ext>
            </a:extLst>
          </p:cNvPr>
          <p:cNvSpPr>
            <a:spLocks/>
          </p:cNvSpPr>
          <p:nvPr/>
        </p:nvSpPr>
        <p:spPr>
          <a:xfrm>
            <a:off x="936944" y="2496313"/>
            <a:ext cx="239394" cy="176140"/>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30"/>
                  <a:pt x="-639" y="71183"/>
                  <a:pt x="1917" y="73926"/>
                </a:cubicBezTo>
                <a:lnTo>
                  <a:pt x="44780" y="116789"/>
                </a:lnTo>
                <a:cubicBezTo>
                  <a:pt x="47569" y="119574"/>
                  <a:pt x="52087" y="119574"/>
                  <a:pt x="54876" y="116789"/>
                </a:cubicBezTo>
                <a:lnTo>
                  <a:pt x="159651" y="12014"/>
                </a:lnTo>
                <a:cubicBezTo>
                  <a:pt x="162341" y="9127"/>
                  <a:pt x="162181" y="4607"/>
                  <a:pt x="159295" y="1917"/>
                </a:cubicBezTo>
                <a:cubicBezTo>
                  <a:pt x="156551" y="-639"/>
                  <a:pt x="152298" y="-639"/>
                  <a:pt x="149555" y="1917"/>
                </a:cubicBezTo>
                <a:lnTo>
                  <a:pt x="49828" y="101644"/>
                </a:lnTo>
                <a:lnTo>
                  <a:pt x="12014" y="63830"/>
                </a:lnTo>
                <a:close/>
              </a:path>
            </a:pathLst>
          </a:custGeom>
          <a:solidFill>
            <a:schemeClr val="tx1"/>
          </a:solidFill>
          <a:ln w="9525"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AC3D80CB-7B20-1E8D-0C00-522B29114CC6}"/>
              </a:ext>
            </a:extLst>
          </p:cNvPr>
          <p:cNvSpPr txBox="1">
            <a:spLocks/>
          </p:cNvSpPr>
          <p:nvPr/>
        </p:nvSpPr>
        <p:spPr>
          <a:xfrm>
            <a:off x="1517651" y="2307383"/>
            <a:ext cx="4821679"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1500"/>
              </a:spcAft>
              <a:buNone/>
            </a:pPr>
            <a:r>
              <a:rPr lang="en-US" sz="1800" dirty="0">
                <a:cs typeface="+mn-cs"/>
              </a:rPr>
              <a:t>Check new posts are in the correct community and are on-topic</a:t>
            </a:r>
          </a:p>
        </p:txBody>
      </p:sp>
      <p:sp>
        <p:nvSpPr>
          <p:cNvPr id="28" name="Graphic 24">
            <a:extLst>
              <a:ext uri="{FF2B5EF4-FFF2-40B4-BE49-F238E27FC236}">
                <a16:creationId xmlns:a16="http://schemas.microsoft.com/office/drawing/2014/main" id="{C85D168A-AD80-4C13-292B-469C8947EC92}"/>
              </a:ext>
              <a:ext uri="{C183D7F6-B498-43B3-948B-1728B52AA6E4}">
                <adec:decorative xmlns:adec="http://schemas.microsoft.com/office/drawing/2017/decorative" val="1"/>
              </a:ext>
            </a:extLst>
          </p:cNvPr>
          <p:cNvSpPr>
            <a:spLocks/>
          </p:cNvSpPr>
          <p:nvPr/>
        </p:nvSpPr>
        <p:spPr>
          <a:xfrm>
            <a:off x="936944" y="3499296"/>
            <a:ext cx="239394" cy="176140"/>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30"/>
                  <a:pt x="-639" y="71183"/>
                  <a:pt x="1917" y="73926"/>
                </a:cubicBezTo>
                <a:lnTo>
                  <a:pt x="44780" y="116789"/>
                </a:lnTo>
                <a:cubicBezTo>
                  <a:pt x="47569" y="119574"/>
                  <a:pt x="52087" y="119574"/>
                  <a:pt x="54876" y="116789"/>
                </a:cubicBezTo>
                <a:lnTo>
                  <a:pt x="159651" y="12014"/>
                </a:lnTo>
                <a:cubicBezTo>
                  <a:pt x="162341" y="9127"/>
                  <a:pt x="162181" y="4607"/>
                  <a:pt x="159295" y="1917"/>
                </a:cubicBezTo>
                <a:cubicBezTo>
                  <a:pt x="156551" y="-639"/>
                  <a:pt x="152298" y="-639"/>
                  <a:pt x="149555" y="1917"/>
                </a:cubicBezTo>
                <a:lnTo>
                  <a:pt x="49828" y="101644"/>
                </a:lnTo>
                <a:lnTo>
                  <a:pt x="12014" y="63830"/>
                </a:lnTo>
                <a:close/>
              </a:path>
            </a:pathLst>
          </a:custGeom>
          <a:solidFill>
            <a:schemeClr val="tx1"/>
          </a:solidFill>
          <a:ln w="9525" cap="flat">
            <a:noFill/>
            <a:prstDash val="solid"/>
            <a:miter/>
          </a:ln>
        </p:spPr>
        <p:txBody>
          <a:bodyPr rtlCol="0" anchor="ctr"/>
          <a:lstStyle/>
          <a:p>
            <a:endParaRPr lang="en-US"/>
          </a:p>
        </p:txBody>
      </p:sp>
      <p:sp>
        <p:nvSpPr>
          <p:cNvPr id="11" name="Text Placeholder 2">
            <a:extLst>
              <a:ext uri="{FF2B5EF4-FFF2-40B4-BE49-F238E27FC236}">
                <a16:creationId xmlns:a16="http://schemas.microsoft.com/office/drawing/2014/main" id="{694BFD5C-19D5-95A9-2E8A-88B37C429D47}"/>
              </a:ext>
            </a:extLst>
          </p:cNvPr>
          <p:cNvSpPr txBox="1">
            <a:spLocks/>
          </p:cNvSpPr>
          <p:nvPr/>
        </p:nvSpPr>
        <p:spPr>
          <a:xfrm>
            <a:off x="1517651" y="3310367"/>
            <a:ext cx="4821679"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1500"/>
              </a:spcAft>
              <a:buNone/>
            </a:pPr>
            <a:r>
              <a:rPr lang="en-US" sz="1800" dirty="0">
                <a:cs typeface="+mn-cs"/>
              </a:rPr>
              <a:t>Check for unanswered questions or unresolved conversations, </a:t>
            </a:r>
            <a:r>
              <a:rPr lang="en-US" sz="1800" dirty="0">
                <a:solidFill>
                  <a:schemeClr val="accent1"/>
                </a:solidFill>
                <a:latin typeface="+mj-lt"/>
                <a:cs typeface="+mn-cs"/>
              </a:rPr>
              <a:t>@mention</a:t>
            </a:r>
            <a:r>
              <a:rPr lang="en-US" sz="1800" dirty="0">
                <a:solidFill>
                  <a:schemeClr val="accent1"/>
                </a:solidFill>
                <a:cs typeface="+mn-cs"/>
              </a:rPr>
              <a:t> </a:t>
            </a:r>
            <a:r>
              <a:rPr lang="en-US" sz="1800" dirty="0">
                <a:cs typeface="+mn-cs"/>
              </a:rPr>
              <a:t>people who can help</a:t>
            </a:r>
          </a:p>
        </p:txBody>
      </p:sp>
      <p:sp>
        <p:nvSpPr>
          <p:cNvPr id="29" name="Graphic 24">
            <a:extLst>
              <a:ext uri="{FF2B5EF4-FFF2-40B4-BE49-F238E27FC236}">
                <a16:creationId xmlns:a16="http://schemas.microsoft.com/office/drawing/2014/main" id="{1963C7E3-3702-213E-3DC7-DCB2795B6869}"/>
              </a:ext>
              <a:ext uri="{C183D7F6-B498-43B3-948B-1728B52AA6E4}">
                <adec:decorative xmlns:adec="http://schemas.microsoft.com/office/drawing/2017/decorative" val="1"/>
              </a:ext>
            </a:extLst>
          </p:cNvPr>
          <p:cNvSpPr>
            <a:spLocks/>
          </p:cNvSpPr>
          <p:nvPr/>
        </p:nvSpPr>
        <p:spPr>
          <a:xfrm>
            <a:off x="936944" y="4502281"/>
            <a:ext cx="239394" cy="176140"/>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30"/>
                  <a:pt x="-639" y="71183"/>
                  <a:pt x="1917" y="73926"/>
                </a:cubicBezTo>
                <a:lnTo>
                  <a:pt x="44780" y="116789"/>
                </a:lnTo>
                <a:cubicBezTo>
                  <a:pt x="47569" y="119574"/>
                  <a:pt x="52087" y="119574"/>
                  <a:pt x="54876" y="116789"/>
                </a:cubicBezTo>
                <a:lnTo>
                  <a:pt x="159651" y="12014"/>
                </a:lnTo>
                <a:cubicBezTo>
                  <a:pt x="162341" y="9127"/>
                  <a:pt x="162181" y="4607"/>
                  <a:pt x="159295" y="1917"/>
                </a:cubicBezTo>
                <a:cubicBezTo>
                  <a:pt x="156551" y="-639"/>
                  <a:pt x="152298" y="-639"/>
                  <a:pt x="149555" y="1917"/>
                </a:cubicBezTo>
                <a:lnTo>
                  <a:pt x="49828" y="101644"/>
                </a:lnTo>
                <a:lnTo>
                  <a:pt x="12014" y="63830"/>
                </a:lnTo>
                <a:close/>
              </a:path>
            </a:pathLst>
          </a:custGeom>
          <a:solidFill>
            <a:schemeClr val="tx1"/>
          </a:solidFill>
          <a:ln w="9525" cap="flat">
            <a:noFill/>
            <a:prstDash val="solid"/>
            <a:miter/>
          </a:ln>
        </p:spPr>
        <p:txBody>
          <a:bodyPr rtlCol="0" anchor="ctr"/>
          <a:lstStyle/>
          <a:p>
            <a:endParaRPr lang="en-US"/>
          </a:p>
        </p:txBody>
      </p:sp>
      <p:sp>
        <p:nvSpPr>
          <p:cNvPr id="12" name="Text Placeholder 2">
            <a:extLst>
              <a:ext uri="{FF2B5EF4-FFF2-40B4-BE49-F238E27FC236}">
                <a16:creationId xmlns:a16="http://schemas.microsoft.com/office/drawing/2014/main" id="{56189CAE-53D8-11D5-383F-F4CDABCAE3A0}"/>
              </a:ext>
            </a:extLst>
          </p:cNvPr>
          <p:cNvSpPr txBox="1">
            <a:spLocks/>
          </p:cNvSpPr>
          <p:nvPr/>
        </p:nvSpPr>
        <p:spPr>
          <a:xfrm>
            <a:off x="1517651" y="4313351"/>
            <a:ext cx="4821679" cy="55399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1500"/>
              </a:spcAft>
              <a:buNone/>
            </a:pPr>
            <a:r>
              <a:rPr lang="en-US" sz="1800" dirty="0">
                <a:cs typeface="+mn-cs"/>
              </a:rPr>
              <a:t>Encourage people to share their experiences and learnings on Viva Engage</a:t>
            </a:r>
          </a:p>
        </p:txBody>
      </p:sp>
      <p:sp>
        <p:nvSpPr>
          <p:cNvPr id="30" name="Graphic 24">
            <a:extLst>
              <a:ext uri="{FF2B5EF4-FFF2-40B4-BE49-F238E27FC236}">
                <a16:creationId xmlns:a16="http://schemas.microsoft.com/office/drawing/2014/main" id="{65E99EB1-EC52-6991-463F-CFE87A22F951}"/>
              </a:ext>
              <a:ext uri="{C183D7F6-B498-43B3-948B-1728B52AA6E4}">
                <adec:decorative xmlns:adec="http://schemas.microsoft.com/office/drawing/2017/decorative" val="1"/>
              </a:ext>
            </a:extLst>
          </p:cNvPr>
          <p:cNvSpPr>
            <a:spLocks/>
          </p:cNvSpPr>
          <p:nvPr/>
        </p:nvSpPr>
        <p:spPr>
          <a:xfrm>
            <a:off x="936944" y="5467026"/>
            <a:ext cx="239394" cy="176140"/>
          </a:xfrm>
          <a:custGeom>
            <a:avLst/>
            <a:gdLst>
              <a:gd name="connsiteX0" fmla="*/ 12014 w 161568"/>
              <a:gd name="connsiteY0" fmla="*/ 63830 h 118878"/>
              <a:gd name="connsiteX1" fmla="*/ 1917 w 161568"/>
              <a:gd name="connsiteY1" fmla="*/ 64186 h 118878"/>
              <a:gd name="connsiteX2" fmla="*/ 1917 w 161568"/>
              <a:gd name="connsiteY2" fmla="*/ 73926 h 118878"/>
              <a:gd name="connsiteX3" fmla="*/ 44780 w 161568"/>
              <a:gd name="connsiteY3" fmla="*/ 116789 h 118878"/>
              <a:gd name="connsiteX4" fmla="*/ 54876 w 161568"/>
              <a:gd name="connsiteY4" fmla="*/ 116789 h 118878"/>
              <a:gd name="connsiteX5" fmla="*/ 159651 w 161568"/>
              <a:gd name="connsiteY5" fmla="*/ 12014 h 118878"/>
              <a:gd name="connsiteX6" fmla="*/ 159295 w 161568"/>
              <a:gd name="connsiteY6" fmla="*/ 1917 h 118878"/>
              <a:gd name="connsiteX7" fmla="*/ 149555 w 161568"/>
              <a:gd name="connsiteY7" fmla="*/ 1917 h 118878"/>
              <a:gd name="connsiteX8" fmla="*/ 49828 w 161568"/>
              <a:gd name="connsiteY8" fmla="*/ 101644 h 118878"/>
              <a:gd name="connsiteX9" fmla="*/ 12014 w 161568"/>
              <a:gd name="connsiteY9" fmla="*/ 63830 h 11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568" h="118878">
                <a:moveTo>
                  <a:pt x="12014" y="63830"/>
                </a:moveTo>
                <a:cubicBezTo>
                  <a:pt x="9127" y="61140"/>
                  <a:pt x="4607" y="61300"/>
                  <a:pt x="1917" y="64186"/>
                </a:cubicBezTo>
                <a:cubicBezTo>
                  <a:pt x="-639" y="66930"/>
                  <a:pt x="-639" y="71183"/>
                  <a:pt x="1917" y="73926"/>
                </a:cubicBezTo>
                <a:lnTo>
                  <a:pt x="44780" y="116789"/>
                </a:lnTo>
                <a:cubicBezTo>
                  <a:pt x="47569" y="119574"/>
                  <a:pt x="52087" y="119574"/>
                  <a:pt x="54876" y="116789"/>
                </a:cubicBezTo>
                <a:lnTo>
                  <a:pt x="159651" y="12014"/>
                </a:lnTo>
                <a:cubicBezTo>
                  <a:pt x="162341" y="9127"/>
                  <a:pt x="162181" y="4607"/>
                  <a:pt x="159295" y="1917"/>
                </a:cubicBezTo>
                <a:cubicBezTo>
                  <a:pt x="156551" y="-639"/>
                  <a:pt x="152298" y="-639"/>
                  <a:pt x="149555" y="1917"/>
                </a:cubicBezTo>
                <a:lnTo>
                  <a:pt x="49828" y="101644"/>
                </a:lnTo>
                <a:lnTo>
                  <a:pt x="12014" y="63830"/>
                </a:lnTo>
                <a:close/>
              </a:path>
            </a:pathLst>
          </a:custGeom>
          <a:solidFill>
            <a:schemeClr val="tx1"/>
          </a:solidFill>
          <a:ln w="9525" cap="flat">
            <a:noFill/>
            <a:prstDash val="solid"/>
            <a:miter/>
          </a:ln>
        </p:spPr>
        <p:txBody>
          <a:bodyPr rtlCol="0" anchor="ctr"/>
          <a:lstStyle/>
          <a:p>
            <a:endParaRPr lang="en-US"/>
          </a:p>
        </p:txBody>
      </p:sp>
      <p:sp>
        <p:nvSpPr>
          <p:cNvPr id="13" name="Text Placeholder 2">
            <a:extLst>
              <a:ext uri="{FF2B5EF4-FFF2-40B4-BE49-F238E27FC236}">
                <a16:creationId xmlns:a16="http://schemas.microsoft.com/office/drawing/2014/main" id="{6ADEEFB3-5F16-1071-B1D0-1872F23196CA}"/>
              </a:ext>
            </a:extLst>
          </p:cNvPr>
          <p:cNvSpPr txBox="1">
            <a:spLocks/>
          </p:cNvSpPr>
          <p:nvPr/>
        </p:nvSpPr>
        <p:spPr>
          <a:xfrm>
            <a:off x="1517651" y="5316336"/>
            <a:ext cx="4821679"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32472" fontAlgn="base">
              <a:spcBef>
                <a:spcPct val="0"/>
              </a:spcBef>
              <a:spcAft>
                <a:spcPts val="1500"/>
              </a:spcAft>
              <a:buNone/>
            </a:pPr>
            <a:r>
              <a:rPr lang="en-US" sz="1800" dirty="0">
                <a:cs typeface="+mn-cs"/>
              </a:rPr>
              <a:t>Post something new weekly to keep the conversation going, use a campaign or conversation starter to keep up the momentum </a:t>
            </a:r>
          </a:p>
        </p:txBody>
      </p:sp>
      <p:pic>
        <p:nvPicPr>
          <p:cNvPr id="3" name="Picture Placeholder 2" descr="A person working on a laptop">
            <a:extLst>
              <a:ext uri="{FF2B5EF4-FFF2-40B4-BE49-F238E27FC236}">
                <a16:creationId xmlns:a16="http://schemas.microsoft.com/office/drawing/2014/main" id="{A6D0C7A4-5FBA-F27B-334D-A7A66A0B8D38}"/>
              </a:ext>
            </a:extLst>
          </p:cNvPr>
          <p:cNvPicPr>
            <a:picLocks noGrp="1" noChangeAspect="1"/>
          </p:cNvPicPr>
          <p:nvPr>
            <p:ph type="pic" sz="quarter" idx="4294967295"/>
          </p:nvPr>
        </p:nvPicPr>
        <p:blipFill rotWithShape="1">
          <a:blip r:embed="rId5">
            <a:extLst>
              <a:ext uri="{28A0092B-C50C-407E-A947-70E740481C1C}">
                <a14:useLocalDpi xmlns:a14="http://schemas.microsoft.com/office/drawing/2010/main" val="0"/>
              </a:ext>
            </a:extLst>
          </a:blip>
          <a:srcRect l="8143" r="8143"/>
          <a:stretch>
            <a:fillRect/>
          </a:stretch>
        </p:blipFill>
        <p:spPr>
          <a:xfrm>
            <a:off x="6741505" y="457200"/>
            <a:ext cx="4865277" cy="5811837"/>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Tree>
    <p:extLst>
      <p:ext uri="{BB962C8B-B14F-4D97-AF65-F5344CB8AC3E}">
        <p14:creationId xmlns:p14="http://schemas.microsoft.com/office/powerpoint/2010/main" val="294877067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FC6A4-5077-2F80-DB50-A7B41DD1FF80}"/>
            </a:ext>
          </a:extLst>
        </p:cNvPr>
        <p:cNvGrpSpPr/>
        <p:nvPr/>
      </p:nvGrpSpPr>
      <p:grpSpPr>
        <a:xfrm>
          <a:off x="0" y="0"/>
          <a:ext cx="0" cy="0"/>
          <a:chOff x="0" y="0"/>
          <a:chExt cx="0" cy="0"/>
        </a:xfrm>
      </p:grpSpPr>
      <p:pic>
        <p:nvPicPr>
          <p:cNvPr id="41" name="Picture 40">
            <a:extLst>
              <a:ext uri="{FF2B5EF4-FFF2-40B4-BE49-F238E27FC236}">
                <a16:creationId xmlns:a16="http://schemas.microsoft.com/office/drawing/2014/main" id="{C4FED74A-4B32-18FF-2C9E-F45B8B592948}"/>
              </a:ext>
              <a:ext uri="{C183D7F6-B498-43B3-948B-1728B52AA6E4}">
                <adec:decorative xmlns:adec="http://schemas.microsoft.com/office/drawing/2017/decorative" val="1"/>
              </a:ext>
            </a:extLst>
          </p:cNvPr>
          <p:cNvPicPr>
            <a:picLocks noChangeAspect="1"/>
          </p:cNvPicPr>
          <p:nvPr/>
        </p:nvPicPr>
        <p:blipFill>
          <a:blip r:embed="rId3"/>
          <a:srcRect r="12251" b="7320"/>
          <a:stretch>
            <a:fillRect/>
          </a:stretch>
        </p:blipFill>
        <p:spPr>
          <a:xfrm rot="18792779">
            <a:off x="10691013" y="5611074"/>
            <a:ext cx="1590675" cy="1684536"/>
          </a:xfrm>
          <a:custGeom>
            <a:avLst/>
            <a:gdLst>
              <a:gd name="connsiteX0" fmla="*/ 1590675 w 1590675"/>
              <a:gd name="connsiteY0" fmla="*/ 0 h 1684536"/>
              <a:gd name="connsiteX1" fmla="*/ 1590675 w 1590675"/>
              <a:gd name="connsiteY1" fmla="*/ 1159114 h 1684536"/>
              <a:gd name="connsiteX2" fmla="*/ 1031411 w 1590675"/>
              <a:gd name="connsiteY2" fmla="*/ 1684536 h 1684536"/>
              <a:gd name="connsiteX3" fmla="*/ 0 w 1590675"/>
              <a:gd name="connsiteY3" fmla="*/ 586694 h 1684536"/>
              <a:gd name="connsiteX4" fmla="*/ 0 w 1590675"/>
              <a:gd name="connsiteY4" fmla="*/ 0 h 1684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5" h="1684536">
                <a:moveTo>
                  <a:pt x="1590675" y="0"/>
                </a:moveTo>
                <a:lnTo>
                  <a:pt x="1590675" y="1159114"/>
                </a:lnTo>
                <a:lnTo>
                  <a:pt x="1031411" y="1684536"/>
                </a:lnTo>
                <a:lnTo>
                  <a:pt x="0" y="586694"/>
                </a:lnTo>
                <a:lnTo>
                  <a:pt x="0" y="0"/>
                </a:lnTo>
                <a:close/>
              </a:path>
            </a:pathLst>
          </a:custGeom>
        </p:spPr>
      </p:pic>
      <p:pic>
        <p:nvPicPr>
          <p:cNvPr id="43" name="Picture 42">
            <a:extLst>
              <a:ext uri="{FF2B5EF4-FFF2-40B4-BE49-F238E27FC236}">
                <a16:creationId xmlns:a16="http://schemas.microsoft.com/office/drawing/2014/main" id="{E4AC7199-8483-84F9-7736-24E222607A57}"/>
              </a:ext>
              <a:ext uri="{C183D7F6-B498-43B3-948B-1728B52AA6E4}">
                <adec:decorative xmlns:adec="http://schemas.microsoft.com/office/drawing/2017/decorative" val="1"/>
              </a:ext>
            </a:extLst>
          </p:cNvPr>
          <p:cNvPicPr>
            <a:picLocks noChangeAspect="1"/>
          </p:cNvPicPr>
          <p:nvPr/>
        </p:nvPicPr>
        <p:blipFill>
          <a:blip r:embed="rId4">
            <a:alphaModFix amt="25000"/>
          </a:blip>
          <a:srcRect l="19301" t="11362" b="52370"/>
          <a:stretch>
            <a:fillRect/>
          </a:stretch>
        </p:blipFill>
        <p:spPr>
          <a:xfrm flipH="1" flipV="1">
            <a:off x="7971971" y="0"/>
            <a:ext cx="4220029" cy="1896544"/>
          </a:xfrm>
          <a:custGeom>
            <a:avLst/>
            <a:gdLst>
              <a:gd name="connsiteX0" fmla="*/ 4220029 w 4220029"/>
              <a:gd name="connsiteY0" fmla="*/ 1896544 h 1896544"/>
              <a:gd name="connsiteX1" fmla="*/ 0 w 4220029"/>
              <a:gd name="connsiteY1" fmla="*/ 1896544 h 1896544"/>
              <a:gd name="connsiteX2" fmla="*/ 0 w 4220029"/>
              <a:gd name="connsiteY2" fmla="*/ 0 h 1896544"/>
              <a:gd name="connsiteX3" fmla="*/ 4220029 w 4220029"/>
              <a:gd name="connsiteY3" fmla="*/ 0 h 1896544"/>
            </a:gdLst>
            <a:ahLst/>
            <a:cxnLst>
              <a:cxn ang="0">
                <a:pos x="connsiteX0" y="connsiteY0"/>
              </a:cxn>
              <a:cxn ang="0">
                <a:pos x="connsiteX1" y="connsiteY1"/>
              </a:cxn>
              <a:cxn ang="0">
                <a:pos x="connsiteX2" y="connsiteY2"/>
              </a:cxn>
              <a:cxn ang="0">
                <a:pos x="connsiteX3" y="connsiteY3"/>
              </a:cxn>
            </a:cxnLst>
            <a:rect l="l" t="t" r="r" b="b"/>
            <a:pathLst>
              <a:path w="4220029" h="1896544">
                <a:moveTo>
                  <a:pt x="4220029" y="1896544"/>
                </a:moveTo>
                <a:lnTo>
                  <a:pt x="0" y="1896544"/>
                </a:lnTo>
                <a:lnTo>
                  <a:pt x="0" y="0"/>
                </a:lnTo>
                <a:lnTo>
                  <a:pt x="4220029" y="0"/>
                </a:lnTo>
                <a:close/>
              </a:path>
            </a:pathLst>
          </a:custGeom>
        </p:spPr>
      </p:pic>
      <p:sp>
        <p:nvSpPr>
          <p:cNvPr id="8" name="Freeform: Shape 7">
            <a:extLst>
              <a:ext uri="{FF2B5EF4-FFF2-40B4-BE49-F238E27FC236}">
                <a16:creationId xmlns:a16="http://schemas.microsoft.com/office/drawing/2014/main" id="{9C82DABB-19CB-40A2-B793-1289455AAF1F}"/>
              </a:ext>
              <a:ext uri="{C183D7F6-B498-43B3-948B-1728B52AA6E4}">
                <adec:decorative xmlns:adec="http://schemas.microsoft.com/office/drawing/2017/decorative" val="1"/>
              </a:ext>
            </a:extLst>
          </p:cNvPr>
          <p:cNvSpPr>
            <a:spLocks/>
          </p:cNvSpPr>
          <p:nvPr/>
        </p:nvSpPr>
        <p:spPr bwMode="auto">
          <a:xfrm>
            <a:off x="589852" y="1773045"/>
            <a:ext cx="11015472" cy="4561080"/>
          </a:xfrm>
          <a:custGeom>
            <a:avLst/>
            <a:gdLst>
              <a:gd name="connsiteX0" fmla="*/ 168420 w 11015472"/>
              <a:gd name="connsiteY0" fmla="*/ 0 h 4495992"/>
              <a:gd name="connsiteX1" fmla="*/ 3473707 w 11015472"/>
              <a:gd name="connsiteY1" fmla="*/ 0 h 4495992"/>
              <a:gd name="connsiteX2" fmla="*/ 3519020 w 11015472"/>
              <a:gd name="connsiteY2" fmla="*/ 6851 h 4495992"/>
              <a:gd name="connsiteX3" fmla="*/ 3614126 w 11015472"/>
              <a:gd name="connsiteY3" fmla="*/ 93080 h 4495992"/>
              <a:gd name="connsiteX4" fmla="*/ 3622928 w 11015472"/>
              <a:gd name="connsiteY4" fmla="*/ 136676 h 4495992"/>
              <a:gd name="connsiteX5" fmla="*/ 3622928 w 11015472"/>
              <a:gd name="connsiteY5" fmla="*/ 411919 h 4495992"/>
              <a:gd name="connsiteX6" fmla="*/ 3693096 w 11015472"/>
              <a:gd name="connsiteY6" fmla="*/ 482087 h 4495992"/>
              <a:gd name="connsiteX7" fmla="*/ 3693095 w 11015472"/>
              <a:gd name="connsiteY7" fmla="*/ 482088 h 4495992"/>
              <a:gd name="connsiteX8" fmla="*/ 3763263 w 11015472"/>
              <a:gd name="connsiteY8" fmla="*/ 411920 h 4495992"/>
              <a:gd name="connsiteX9" fmla="*/ 3763264 w 11015472"/>
              <a:gd name="connsiteY9" fmla="*/ 152400 h 4495992"/>
              <a:gd name="connsiteX10" fmla="*/ 3775240 w 11015472"/>
              <a:gd name="connsiteY10" fmla="*/ 93080 h 4495992"/>
              <a:gd name="connsiteX11" fmla="*/ 3870347 w 11015472"/>
              <a:gd name="connsiteY11" fmla="*/ 6851 h 4495992"/>
              <a:gd name="connsiteX12" fmla="*/ 3915660 w 11015472"/>
              <a:gd name="connsiteY12" fmla="*/ 0 h 4495992"/>
              <a:gd name="connsiteX13" fmla="*/ 7099812 w 11015472"/>
              <a:gd name="connsiteY13" fmla="*/ 0 h 4495992"/>
              <a:gd name="connsiteX14" fmla="*/ 7145125 w 11015472"/>
              <a:gd name="connsiteY14" fmla="*/ 6851 h 4495992"/>
              <a:gd name="connsiteX15" fmla="*/ 7240231 w 11015472"/>
              <a:gd name="connsiteY15" fmla="*/ 93080 h 4495992"/>
              <a:gd name="connsiteX16" fmla="*/ 7249033 w 11015472"/>
              <a:gd name="connsiteY16" fmla="*/ 136676 h 4495992"/>
              <a:gd name="connsiteX17" fmla="*/ 7249033 w 11015472"/>
              <a:gd name="connsiteY17" fmla="*/ 411919 h 4495992"/>
              <a:gd name="connsiteX18" fmla="*/ 7319201 w 11015472"/>
              <a:gd name="connsiteY18" fmla="*/ 482087 h 4495992"/>
              <a:gd name="connsiteX19" fmla="*/ 7319200 w 11015472"/>
              <a:gd name="connsiteY19" fmla="*/ 482088 h 4495992"/>
              <a:gd name="connsiteX20" fmla="*/ 7389368 w 11015472"/>
              <a:gd name="connsiteY20" fmla="*/ 411920 h 4495992"/>
              <a:gd name="connsiteX21" fmla="*/ 7389369 w 11015472"/>
              <a:gd name="connsiteY21" fmla="*/ 152400 h 4495992"/>
              <a:gd name="connsiteX22" fmla="*/ 7401345 w 11015472"/>
              <a:gd name="connsiteY22" fmla="*/ 93080 h 4495992"/>
              <a:gd name="connsiteX23" fmla="*/ 7496451 w 11015472"/>
              <a:gd name="connsiteY23" fmla="*/ 6851 h 4495992"/>
              <a:gd name="connsiteX24" fmla="*/ 7541764 w 11015472"/>
              <a:gd name="connsiteY24" fmla="*/ 0 h 4495992"/>
              <a:gd name="connsiteX25" fmla="*/ 10847052 w 11015472"/>
              <a:gd name="connsiteY25" fmla="*/ 0 h 4495992"/>
              <a:gd name="connsiteX26" fmla="*/ 11015472 w 11015472"/>
              <a:gd name="connsiteY26" fmla="*/ 168420 h 4495992"/>
              <a:gd name="connsiteX27" fmla="*/ 11015472 w 11015472"/>
              <a:gd name="connsiteY27" fmla="*/ 4327572 h 4495992"/>
              <a:gd name="connsiteX28" fmla="*/ 10847052 w 11015472"/>
              <a:gd name="connsiteY28" fmla="*/ 4495992 h 4495992"/>
              <a:gd name="connsiteX29" fmla="*/ 168420 w 11015472"/>
              <a:gd name="connsiteY29" fmla="*/ 4495992 h 4495992"/>
              <a:gd name="connsiteX30" fmla="*/ 0 w 11015472"/>
              <a:gd name="connsiteY30" fmla="*/ 4327572 h 4495992"/>
              <a:gd name="connsiteX31" fmla="*/ 0 w 11015472"/>
              <a:gd name="connsiteY31" fmla="*/ 168420 h 4495992"/>
              <a:gd name="connsiteX32" fmla="*/ 168420 w 11015472"/>
              <a:gd name="connsiteY32" fmla="*/ 0 h 4495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015472" h="4495992">
                <a:moveTo>
                  <a:pt x="168420" y="0"/>
                </a:moveTo>
                <a:lnTo>
                  <a:pt x="3473707" y="0"/>
                </a:lnTo>
                <a:lnTo>
                  <a:pt x="3519020" y="6851"/>
                </a:lnTo>
                <a:cubicBezTo>
                  <a:pt x="3561970" y="20210"/>
                  <a:pt x="3596774" y="52055"/>
                  <a:pt x="3614126" y="93080"/>
                </a:cubicBezTo>
                <a:lnTo>
                  <a:pt x="3622928" y="136676"/>
                </a:lnTo>
                <a:lnTo>
                  <a:pt x="3622928" y="411919"/>
                </a:lnTo>
                <a:cubicBezTo>
                  <a:pt x="3622928" y="450672"/>
                  <a:pt x="3654343" y="482087"/>
                  <a:pt x="3693096" y="482087"/>
                </a:cubicBezTo>
                <a:lnTo>
                  <a:pt x="3693095" y="482088"/>
                </a:lnTo>
                <a:cubicBezTo>
                  <a:pt x="3731848" y="482088"/>
                  <a:pt x="3763263" y="450673"/>
                  <a:pt x="3763263" y="411920"/>
                </a:cubicBezTo>
                <a:lnTo>
                  <a:pt x="3763264" y="152400"/>
                </a:lnTo>
                <a:lnTo>
                  <a:pt x="3775240" y="93080"/>
                </a:lnTo>
                <a:cubicBezTo>
                  <a:pt x="3792592" y="52055"/>
                  <a:pt x="3827397" y="20210"/>
                  <a:pt x="3870347" y="6851"/>
                </a:cubicBezTo>
                <a:lnTo>
                  <a:pt x="3915660" y="0"/>
                </a:lnTo>
                <a:lnTo>
                  <a:pt x="7099812" y="0"/>
                </a:lnTo>
                <a:lnTo>
                  <a:pt x="7145125" y="6851"/>
                </a:lnTo>
                <a:cubicBezTo>
                  <a:pt x="7188075" y="20210"/>
                  <a:pt x="7222879" y="52055"/>
                  <a:pt x="7240231" y="93080"/>
                </a:cubicBezTo>
                <a:lnTo>
                  <a:pt x="7249033" y="136676"/>
                </a:lnTo>
                <a:lnTo>
                  <a:pt x="7249033" y="411919"/>
                </a:lnTo>
                <a:cubicBezTo>
                  <a:pt x="7249033" y="450672"/>
                  <a:pt x="7280448" y="482087"/>
                  <a:pt x="7319201" y="482087"/>
                </a:cubicBezTo>
                <a:lnTo>
                  <a:pt x="7319200" y="482088"/>
                </a:lnTo>
                <a:cubicBezTo>
                  <a:pt x="7357953" y="482088"/>
                  <a:pt x="7389368" y="450673"/>
                  <a:pt x="7389368" y="411920"/>
                </a:cubicBezTo>
                <a:lnTo>
                  <a:pt x="7389369" y="152400"/>
                </a:lnTo>
                <a:lnTo>
                  <a:pt x="7401345" y="93080"/>
                </a:lnTo>
                <a:cubicBezTo>
                  <a:pt x="7418697" y="52055"/>
                  <a:pt x="7453502" y="20210"/>
                  <a:pt x="7496451" y="6851"/>
                </a:cubicBezTo>
                <a:lnTo>
                  <a:pt x="7541764" y="0"/>
                </a:lnTo>
                <a:lnTo>
                  <a:pt x="10847052" y="0"/>
                </a:lnTo>
                <a:cubicBezTo>
                  <a:pt x="10940068" y="0"/>
                  <a:pt x="11015472" y="75404"/>
                  <a:pt x="11015472" y="168420"/>
                </a:cubicBezTo>
                <a:lnTo>
                  <a:pt x="11015472" y="4327572"/>
                </a:lnTo>
                <a:cubicBezTo>
                  <a:pt x="11015472" y="4420588"/>
                  <a:pt x="10940068" y="4495992"/>
                  <a:pt x="10847052" y="4495992"/>
                </a:cubicBezTo>
                <a:lnTo>
                  <a:pt x="168420" y="4495992"/>
                </a:lnTo>
                <a:cubicBezTo>
                  <a:pt x="75404" y="4495992"/>
                  <a:pt x="0" y="4420588"/>
                  <a:pt x="0" y="4327572"/>
                </a:cubicBezTo>
                <a:lnTo>
                  <a:pt x="0" y="168420"/>
                </a:lnTo>
                <a:cubicBezTo>
                  <a:pt x="0" y="75404"/>
                  <a:pt x="75404" y="0"/>
                  <a:pt x="168420" y="0"/>
                </a:cubicBezTo>
                <a:close/>
              </a:path>
            </a:pathLst>
          </a:cu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UI"/>
              <a:cs typeface="Segoe UI" pitchFamily="34" charset="0"/>
            </a:endParaRPr>
          </a:p>
        </p:txBody>
      </p:sp>
      <p:sp>
        <p:nvSpPr>
          <p:cNvPr id="10" name="Rectangle 9">
            <a:extLst>
              <a:ext uri="{FF2B5EF4-FFF2-40B4-BE49-F238E27FC236}">
                <a16:creationId xmlns:a16="http://schemas.microsoft.com/office/drawing/2014/main" id="{0DEA37AB-F7D2-5525-AF57-A081A3419F50}"/>
              </a:ext>
              <a:ext uri="{C183D7F6-B498-43B3-948B-1728B52AA6E4}">
                <adec:decorative xmlns:adec="http://schemas.microsoft.com/office/drawing/2017/decorative" val="1"/>
              </a:ext>
            </a:extLst>
          </p:cNvPr>
          <p:cNvSpPr>
            <a:spLocks/>
          </p:cNvSpPr>
          <p:nvPr/>
        </p:nvSpPr>
        <p:spPr bwMode="auto">
          <a:xfrm>
            <a:off x="1" y="5880100"/>
            <a:ext cx="12192000" cy="629386"/>
          </a:xfrm>
          <a:prstGeom prst="rect">
            <a:avLst/>
          </a:prstGeom>
          <a:solidFill>
            <a:schemeClr val="bg1">
              <a:alpha val="4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5" name="Rectangle: Rounded Corners 14">
            <a:extLst>
              <a:ext uri="{FF2B5EF4-FFF2-40B4-BE49-F238E27FC236}">
                <a16:creationId xmlns:a16="http://schemas.microsoft.com/office/drawing/2014/main" id="{8F978C5A-4296-6273-C684-7CB848712B19}"/>
              </a:ext>
              <a:ext uri="{C183D7F6-B498-43B3-948B-1728B52AA6E4}">
                <adec:decorative xmlns:adec="http://schemas.microsoft.com/office/drawing/2017/decorative" val="1"/>
              </a:ext>
            </a:extLst>
          </p:cNvPr>
          <p:cNvSpPr>
            <a:spLocks/>
          </p:cNvSpPr>
          <p:nvPr/>
        </p:nvSpPr>
        <p:spPr bwMode="auto">
          <a:xfrm>
            <a:off x="727012" y="2660319"/>
            <a:ext cx="3488944" cy="425927"/>
          </a:xfrm>
          <a:prstGeom prst="roundRect">
            <a:avLst>
              <a:gd name="adj" fmla="val 50000"/>
            </a:avLst>
          </a:prstGeom>
          <a:solidFill>
            <a:schemeClr val="accent1">
              <a:lumMod val="20000"/>
              <a:lumOff val="80000"/>
            </a:schemeClr>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16" name="Rectangle: Rounded Corners 15">
            <a:extLst>
              <a:ext uri="{FF2B5EF4-FFF2-40B4-BE49-F238E27FC236}">
                <a16:creationId xmlns:a16="http://schemas.microsoft.com/office/drawing/2014/main" id="{54D7A13C-01AD-520F-76DE-D861882E65C1}"/>
              </a:ext>
              <a:ext uri="{C183D7F6-B498-43B3-948B-1728B52AA6E4}">
                <adec:decorative xmlns:adec="http://schemas.microsoft.com/office/drawing/2017/decorative" val="1"/>
              </a:ext>
            </a:extLst>
          </p:cNvPr>
          <p:cNvSpPr>
            <a:spLocks/>
          </p:cNvSpPr>
          <p:nvPr/>
        </p:nvSpPr>
        <p:spPr bwMode="auto">
          <a:xfrm>
            <a:off x="4353116" y="2660319"/>
            <a:ext cx="3488944" cy="425927"/>
          </a:xfrm>
          <a:prstGeom prst="roundRect">
            <a:avLst>
              <a:gd name="adj" fmla="val 50000"/>
            </a:avLst>
          </a:prstGeom>
          <a:solidFill>
            <a:schemeClr val="accent1">
              <a:lumMod val="20000"/>
              <a:lumOff val="80000"/>
            </a:schemeClr>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17" name="Rectangle: Rounded Corners 16">
            <a:extLst>
              <a:ext uri="{FF2B5EF4-FFF2-40B4-BE49-F238E27FC236}">
                <a16:creationId xmlns:a16="http://schemas.microsoft.com/office/drawing/2014/main" id="{F512A3E4-3602-CA8A-21F5-8AFAFD3FCBF7}"/>
              </a:ext>
              <a:ext uri="{C183D7F6-B498-43B3-948B-1728B52AA6E4}">
                <adec:decorative xmlns:adec="http://schemas.microsoft.com/office/drawing/2017/decorative" val="1"/>
              </a:ext>
            </a:extLst>
          </p:cNvPr>
          <p:cNvSpPr>
            <a:spLocks/>
          </p:cNvSpPr>
          <p:nvPr/>
        </p:nvSpPr>
        <p:spPr bwMode="auto">
          <a:xfrm>
            <a:off x="7979220" y="2660319"/>
            <a:ext cx="3488944" cy="425927"/>
          </a:xfrm>
          <a:prstGeom prst="roundRect">
            <a:avLst>
              <a:gd name="adj" fmla="val 50000"/>
            </a:avLst>
          </a:prstGeom>
          <a:solidFill>
            <a:schemeClr val="accent1">
              <a:lumMod val="20000"/>
              <a:lumOff val="80000"/>
            </a:schemeClr>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gradFill>
                <a:gsLst>
                  <a:gs pos="1399">
                    <a:srgbClr val="FFFFFF"/>
                  </a:gs>
                  <a:gs pos="17000">
                    <a:srgbClr val="FFFFFF"/>
                  </a:gs>
                </a:gsLst>
                <a:path path="circle">
                  <a:fillToRect l="100000" t="100000"/>
                </a:path>
              </a:gradFill>
              <a:latin typeface="+mj-lt"/>
            </a:endParaRPr>
          </a:p>
        </p:txBody>
      </p:sp>
      <p:sp>
        <p:nvSpPr>
          <p:cNvPr id="19" name="Freeform: Shape 18">
            <a:extLst>
              <a:ext uri="{FF2B5EF4-FFF2-40B4-BE49-F238E27FC236}">
                <a16:creationId xmlns:a16="http://schemas.microsoft.com/office/drawing/2014/main" id="{7A82F917-012F-2DF2-9BA7-AC93C3B0FBC5}"/>
              </a:ext>
              <a:ext uri="{C183D7F6-B498-43B3-948B-1728B52AA6E4}">
                <adec:decorative xmlns:adec="http://schemas.microsoft.com/office/drawing/2017/decorative" val="1"/>
              </a:ext>
            </a:extLst>
          </p:cNvPr>
          <p:cNvSpPr>
            <a:spLocks/>
          </p:cNvSpPr>
          <p:nvPr/>
        </p:nvSpPr>
        <p:spPr bwMode="auto">
          <a:xfrm>
            <a:off x="2198943"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0" name="Freeform: Shape 19">
            <a:extLst>
              <a:ext uri="{FF2B5EF4-FFF2-40B4-BE49-F238E27FC236}">
                <a16:creationId xmlns:a16="http://schemas.microsoft.com/office/drawing/2014/main" id="{A92FDC3A-EE6C-ED01-C3E6-CFEE1B7091FB}"/>
              </a:ext>
              <a:ext uri="{C183D7F6-B498-43B3-948B-1728B52AA6E4}">
                <adec:decorative xmlns:adec="http://schemas.microsoft.com/office/drawing/2017/decorative" val="1"/>
              </a:ext>
            </a:extLst>
          </p:cNvPr>
          <p:cNvSpPr>
            <a:spLocks/>
          </p:cNvSpPr>
          <p:nvPr/>
        </p:nvSpPr>
        <p:spPr bwMode="auto">
          <a:xfrm>
            <a:off x="5825047"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21" name="Freeform: Shape 20">
            <a:extLst>
              <a:ext uri="{FF2B5EF4-FFF2-40B4-BE49-F238E27FC236}">
                <a16:creationId xmlns:a16="http://schemas.microsoft.com/office/drawing/2014/main" id="{EE85ACB1-9A8E-7E0E-AD96-E647C2D5E488}"/>
              </a:ext>
              <a:ext uri="{C183D7F6-B498-43B3-948B-1728B52AA6E4}">
                <adec:decorative xmlns:adec="http://schemas.microsoft.com/office/drawing/2017/decorative" val="1"/>
              </a:ext>
            </a:extLst>
          </p:cNvPr>
          <p:cNvSpPr>
            <a:spLocks/>
          </p:cNvSpPr>
          <p:nvPr/>
        </p:nvSpPr>
        <p:spPr bwMode="auto">
          <a:xfrm>
            <a:off x="9451151" y="1950468"/>
            <a:ext cx="545082" cy="545082"/>
          </a:xfrm>
          <a:custGeom>
            <a:avLst/>
            <a:gdLst>
              <a:gd name="connsiteX0" fmla="*/ 681721 w 1363442"/>
              <a:gd name="connsiteY0" fmla="*/ 0 h 1360402"/>
              <a:gd name="connsiteX1" fmla="*/ 1363442 w 1363442"/>
              <a:gd name="connsiteY1" fmla="*/ 680201 h 1360402"/>
              <a:gd name="connsiteX2" fmla="*/ 681721 w 1363442"/>
              <a:gd name="connsiteY2" fmla="*/ 1360402 h 1360402"/>
              <a:gd name="connsiteX3" fmla="*/ 0 w 1363442"/>
              <a:gd name="connsiteY3" fmla="*/ 680201 h 1360402"/>
              <a:gd name="connsiteX4" fmla="*/ 681721 w 1363442"/>
              <a:gd name="connsiteY4" fmla="*/ 0 h 13604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3442" h="1360402">
                <a:moveTo>
                  <a:pt x="681721" y="0"/>
                </a:moveTo>
                <a:cubicBezTo>
                  <a:pt x="1058225" y="0"/>
                  <a:pt x="1363442" y="304536"/>
                  <a:pt x="1363442" y="680201"/>
                </a:cubicBezTo>
                <a:cubicBezTo>
                  <a:pt x="1363442" y="1055866"/>
                  <a:pt x="1058225" y="1360402"/>
                  <a:pt x="681721" y="1360402"/>
                </a:cubicBezTo>
                <a:cubicBezTo>
                  <a:pt x="305217" y="1360402"/>
                  <a:pt x="0" y="1055866"/>
                  <a:pt x="0" y="680201"/>
                </a:cubicBezTo>
                <a:cubicBezTo>
                  <a:pt x="0" y="304536"/>
                  <a:pt x="305217" y="0"/>
                  <a:pt x="681721" y="0"/>
                </a:cubicBezTo>
                <a:close/>
              </a:path>
            </a:pathLst>
          </a:cu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3" name="Title 2">
            <a:extLst>
              <a:ext uri="{FF2B5EF4-FFF2-40B4-BE49-F238E27FC236}">
                <a16:creationId xmlns:a16="http://schemas.microsoft.com/office/drawing/2014/main" id="{D7B0C2AC-59C5-ABEB-38BE-5B81B2E56029}"/>
              </a:ext>
            </a:extLst>
          </p:cNvPr>
          <p:cNvSpPr>
            <a:spLocks noGrp="1"/>
          </p:cNvSpPr>
          <p:nvPr>
            <p:ph type="title"/>
          </p:nvPr>
        </p:nvSpPr>
        <p:spPr>
          <a:xfrm>
            <a:off x="588963" y="457200"/>
            <a:ext cx="11017250" cy="554038"/>
          </a:xfrm>
        </p:spPr>
        <p:txBody>
          <a:bodyPr/>
          <a:lstStyle/>
          <a:p>
            <a:r>
              <a:rPr lang="en-US" dirty="0">
                <a:ea typeface="+mj-ea"/>
                <a:cs typeface="+mj-cs"/>
              </a:rPr>
              <a:t>Sample conversation starters</a:t>
            </a:r>
          </a:p>
        </p:txBody>
      </p:sp>
      <p:sp>
        <p:nvSpPr>
          <p:cNvPr id="6" name="Content Placeholder 5">
            <a:extLst>
              <a:ext uri="{FF2B5EF4-FFF2-40B4-BE49-F238E27FC236}">
                <a16:creationId xmlns:a16="http://schemas.microsoft.com/office/drawing/2014/main" id="{539C424E-6481-AB37-65F0-58642BF07A56}"/>
              </a:ext>
            </a:extLst>
          </p:cNvPr>
          <p:cNvSpPr>
            <a:spLocks noGrp="1"/>
          </p:cNvSpPr>
          <p:nvPr>
            <p:ph sz="quarter" idx="4294967295"/>
          </p:nvPr>
        </p:nvSpPr>
        <p:spPr>
          <a:xfrm>
            <a:off x="588962" y="1102678"/>
            <a:ext cx="11017250" cy="276999"/>
          </a:xfrm>
        </p:spPr>
        <p:txBody>
          <a:bodyPr/>
          <a:lstStyle/>
          <a:p>
            <a:pPr marL="0" indent="0">
              <a:buNone/>
            </a:pPr>
            <a:r>
              <a:rPr lang="en-US" sz="1800" dirty="0">
                <a:cs typeface="+mn-cs"/>
              </a:rPr>
              <a:t>Set the tone by asking questions and leading by example.</a:t>
            </a:r>
          </a:p>
        </p:txBody>
      </p:sp>
      <p:sp>
        <p:nvSpPr>
          <p:cNvPr id="18" name="TextBox 17">
            <a:extLst>
              <a:ext uri="{FF2B5EF4-FFF2-40B4-BE49-F238E27FC236}">
                <a16:creationId xmlns:a16="http://schemas.microsoft.com/office/drawing/2014/main" id="{00BE3E5B-39EE-E45D-0A47-CB8A68506935}"/>
              </a:ext>
            </a:extLst>
          </p:cNvPr>
          <p:cNvSpPr txBox="1"/>
          <p:nvPr/>
        </p:nvSpPr>
        <p:spPr>
          <a:xfrm>
            <a:off x="1076325" y="2734783"/>
            <a:ext cx="2790318" cy="276999"/>
          </a:xfrm>
          <a:prstGeom prst="rect">
            <a:avLst/>
          </a:prstGeom>
          <a:noFill/>
        </p:spPr>
        <p:txBody>
          <a:bodyPr wrap="square" lIns="0" tIns="0" rIns="0" bIns="0">
            <a:spAutoFit/>
          </a:bodyPr>
          <a:lstStyle/>
          <a:p>
            <a:pPr algn="ctr"/>
            <a:r>
              <a:rPr lang="en-US" sz="1800" dirty="0">
                <a:latin typeface="+mj-lt"/>
                <a:ea typeface="+mj-ea"/>
                <a:cs typeface="+mj-cs"/>
              </a:rPr>
              <a:t>Connect</a:t>
            </a:r>
          </a:p>
        </p:txBody>
      </p:sp>
      <p:sp>
        <p:nvSpPr>
          <p:cNvPr id="27" name="Rectangle: Top Corners Rounded 26">
            <a:extLst>
              <a:ext uri="{FF2B5EF4-FFF2-40B4-BE49-F238E27FC236}">
                <a16:creationId xmlns:a16="http://schemas.microsoft.com/office/drawing/2014/main" id="{63D9B9D1-5E5C-4E81-E4A4-7F912615EFC5}"/>
              </a:ext>
            </a:extLst>
          </p:cNvPr>
          <p:cNvSpPr>
            <a:spLocks/>
          </p:cNvSpPr>
          <p:nvPr/>
        </p:nvSpPr>
        <p:spPr bwMode="auto">
          <a:xfrm>
            <a:off x="727012" y="3225556"/>
            <a:ext cx="3488944" cy="2654543"/>
          </a:xfrm>
          <a:prstGeom prst="round2SameRect">
            <a:avLst>
              <a:gd name="adj1" fmla="val 4899"/>
              <a:gd name="adj2" fmla="val 0"/>
            </a:avLst>
          </a:prstGeom>
          <a:gradFill flip="none" rotWithShape="1">
            <a:gsLst>
              <a:gs pos="0">
                <a:schemeClr val="bg1">
                  <a:alpha val="75000"/>
                </a:schemeClr>
              </a:gs>
              <a:gs pos="100000">
                <a:schemeClr val="bg1">
                  <a:alpha val="0"/>
                </a:schemeClr>
              </a:gs>
            </a:gsLst>
            <a:lin ang="5400000" scaled="1"/>
            <a:tileRect/>
          </a:gra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What do you need help with this week?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What are your favorite sources of information related to this community?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Who should be part of this community and isn’t yet?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Why are you part of this community?</a:t>
            </a:r>
          </a:p>
        </p:txBody>
      </p:sp>
      <p:sp>
        <p:nvSpPr>
          <p:cNvPr id="22" name="TextBox 21">
            <a:extLst>
              <a:ext uri="{FF2B5EF4-FFF2-40B4-BE49-F238E27FC236}">
                <a16:creationId xmlns:a16="http://schemas.microsoft.com/office/drawing/2014/main" id="{AF966F55-6F23-2426-FDB8-BA7719930BD3}"/>
              </a:ext>
            </a:extLst>
          </p:cNvPr>
          <p:cNvSpPr txBox="1"/>
          <p:nvPr/>
        </p:nvSpPr>
        <p:spPr>
          <a:xfrm>
            <a:off x="4565269" y="2734783"/>
            <a:ext cx="3064638" cy="276999"/>
          </a:xfrm>
          <a:prstGeom prst="rect">
            <a:avLst/>
          </a:prstGeom>
          <a:noFill/>
        </p:spPr>
        <p:txBody>
          <a:bodyPr wrap="square" lIns="0" tIns="0" rIns="0" bIns="0">
            <a:spAutoFit/>
          </a:bodyPr>
          <a:lstStyle/>
          <a:p>
            <a:pPr algn="ctr"/>
            <a:r>
              <a:rPr lang="en-US" sz="1800" dirty="0">
                <a:latin typeface="+mj-lt"/>
                <a:ea typeface="+mj-ea"/>
                <a:cs typeface="+mj-cs"/>
              </a:rPr>
              <a:t>Career Related</a:t>
            </a:r>
          </a:p>
        </p:txBody>
      </p:sp>
      <p:sp>
        <p:nvSpPr>
          <p:cNvPr id="30" name="Rectangle: Top Corners Rounded 29">
            <a:extLst>
              <a:ext uri="{FF2B5EF4-FFF2-40B4-BE49-F238E27FC236}">
                <a16:creationId xmlns:a16="http://schemas.microsoft.com/office/drawing/2014/main" id="{025B39B0-B3F4-423C-69CD-DA7FCBE23C0E}"/>
              </a:ext>
            </a:extLst>
          </p:cNvPr>
          <p:cNvSpPr>
            <a:spLocks/>
          </p:cNvSpPr>
          <p:nvPr/>
        </p:nvSpPr>
        <p:spPr bwMode="auto">
          <a:xfrm>
            <a:off x="4353116" y="3225556"/>
            <a:ext cx="3488944" cy="2654543"/>
          </a:xfrm>
          <a:prstGeom prst="round2SameRect">
            <a:avLst>
              <a:gd name="adj1" fmla="val 4899"/>
              <a:gd name="adj2" fmla="val 0"/>
            </a:avLst>
          </a:prstGeom>
          <a:gradFill flip="none" rotWithShape="1">
            <a:gsLst>
              <a:gs pos="0">
                <a:schemeClr val="bg1">
                  <a:alpha val="75000"/>
                </a:schemeClr>
              </a:gs>
              <a:gs pos="100000">
                <a:schemeClr val="bg1">
                  <a:alpha val="0"/>
                </a:schemeClr>
              </a:gs>
            </a:gsLst>
            <a:lin ang="5400000" scaled="1"/>
            <a:tileRect/>
          </a:gra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What’s your favorite part about your job? What’s your least favorite?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How did you get into your current position?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What’s one thing that surprised you when you took your position?</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Is there something that people consistently ask you for help with? What is it?</a:t>
            </a:r>
          </a:p>
        </p:txBody>
      </p:sp>
      <p:sp>
        <p:nvSpPr>
          <p:cNvPr id="23" name="TextBox 22">
            <a:extLst>
              <a:ext uri="{FF2B5EF4-FFF2-40B4-BE49-F238E27FC236}">
                <a16:creationId xmlns:a16="http://schemas.microsoft.com/office/drawing/2014/main" id="{51A97435-D5B1-76EF-E4F9-C5E4CDFC7DD1}"/>
              </a:ext>
            </a:extLst>
          </p:cNvPr>
          <p:cNvSpPr txBox="1">
            <a:spLocks/>
          </p:cNvSpPr>
          <p:nvPr/>
        </p:nvSpPr>
        <p:spPr>
          <a:xfrm>
            <a:off x="8328533" y="2734783"/>
            <a:ext cx="2790318" cy="276999"/>
          </a:xfrm>
          <a:prstGeom prst="rect">
            <a:avLst/>
          </a:prstGeom>
          <a:noFill/>
        </p:spPr>
        <p:txBody>
          <a:bodyPr wrap="square" lIns="0" tIns="0" rIns="0" bIns="0">
            <a:spAutoFit/>
          </a:bodyPr>
          <a:lstStyle/>
          <a:p>
            <a:pPr algn="ctr"/>
            <a:r>
              <a:rPr lang="en-US" sz="1800" dirty="0">
                <a:latin typeface="+mj-lt"/>
                <a:ea typeface="+mj-ea"/>
                <a:cs typeface="+mj-cs"/>
              </a:rPr>
              <a:t>Reflection</a:t>
            </a:r>
          </a:p>
        </p:txBody>
      </p:sp>
      <p:sp>
        <p:nvSpPr>
          <p:cNvPr id="31" name="Rectangle: Top Corners Rounded 30">
            <a:extLst>
              <a:ext uri="{FF2B5EF4-FFF2-40B4-BE49-F238E27FC236}">
                <a16:creationId xmlns:a16="http://schemas.microsoft.com/office/drawing/2014/main" id="{43815A11-7F9F-01E3-85C6-AF7798846DF4}"/>
              </a:ext>
            </a:extLst>
          </p:cNvPr>
          <p:cNvSpPr>
            <a:spLocks/>
          </p:cNvSpPr>
          <p:nvPr/>
        </p:nvSpPr>
        <p:spPr bwMode="auto">
          <a:xfrm>
            <a:off x="7979220" y="3225556"/>
            <a:ext cx="3488944" cy="2654543"/>
          </a:xfrm>
          <a:prstGeom prst="round2SameRect">
            <a:avLst>
              <a:gd name="adj1" fmla="val 4899"/>
              <a:gd name="adj2" fmla="val 0"/>
            </a:avLst>
          </a:prstGeom>
          <a:gradFill flip="none" rotWithShape="1">
            <a:gsLst>
              <a:gs pos="0">
                <a:schemeClr val="bg1">
                  <a:alpha val="75000"/>
                </a:schemeClr>
              </a:gs>
              <a:gs pos="100000">
                <a:schemeClr val="bg1">
                  <a:alpha val="0"/>
                </a:schemeClr>
              </a:gs>
            </a:gsLst>
            <a:lin ang="5400000" scaled="1"/>
            <a:tileRect/>
          </a:gradFill>
          <a:ln w="63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54864" rIns="137160" bIns="38100" numCol="1" spcCol="0" rtlCol="0" fromWordArt="0" anchor="t" anchorCtr="0" forceAA="0" compatLnSpc="1">
            <a:prstTxWarp prst="textNoShape">
              <a:avLst/>
            </a:prstTxWarp>
            <a:noAutofit/>
          </a:bodyPr>
          <a:lstStyle/>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This is what I learned today/week…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This is how I spent my day…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This is how I decided… </a:t>
            </a:r>
          </a:p>
          <a:p>
            <a:pPr marL="206375" indent="-206375" defTabSz="932472" fontAlgn="base">
              <a:spcBef>
                <a:spcPct val="0"/>
              </a:spcBef>
              <a:spcAft>
                <a:spcPts val="1200"/>
              </a:spcAft>
              <a:buSzPct val="100000"/>
              <a:buFont typeface="Arial" panose="020B0604020202020204" pitchFamily="34" charset="0"/>
              <a:buChar char="•"/>
            </a:pPr>
            <a:r>
              <a:rPr lang="en-US" sz="1400" dirty="0">
                <a:solidFill>
                  <a:schemeClr val="tx1"/>
                </a:solidFill>
              </a:rPr>
              <a:t>What do I know now that I didn’t know when I started… </a:t>
            </a:r>
          </a:p>
        </p:txBody>
      </p:sp>
      <p:pic>
        <p:nvPicPr>
          <p:cNvPr id="12" name="Picture 11" descr="Microsoft Copilot logo">
            <a:extLst>
              <a:ext uri="{FF2B5EF4-FFF2-40B4-BE49-F238E27FC236}">
                <a16:creationId xmlns:a16="http://schemas.microsoft.com/office/drawing/2014/main" id="{175482D2-7B81-C7F0-47CD-7BFE1537610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3634339" y="5945922"/>
            <a:ext cx="497740" cy="497740"/>
          </a:xfrm>
          <a:prstGeom prst="rect">
            <a:avLst/>
          </a:prstGeom>
        </p:spPr>
      </p:pic>
      <p:sp>
        <p:nvSpPr>
          <p:cNvPr id="11" name="Text Placeholder 2">
            <a:extLst>
              <a:ext uri="{FF2B5EF4-FFF2-40B4-BE49-F238E27FC236}">
                <a16:creationId xmlns:a16="http://schemas.microsoft.com/office/drawing/2014/main" id="{45932820-FCE6-3CC6-5AFE-848027556BB5}"/>
              </a:ext>
            </a:extLst>
          </p:cNvPr>
          <p:cNvSpPr txBox="1">
            <a:spLocks/>
          </p:cNvSpPr>
          <p:nvPr/>
        </p:nvSpPr>
        <p:spPr>
          <a:xfrm>
            <a:off x="4273734" y="6040904"/>
            <a:ext cx="4283930" cy="307777"/>
          </a:xfrm>
          <a:prstGeom prst="rect">
            <a:avLst/>
          </a:prstGeom>
        </p:spPr>
        <p:txBody>
          <a:bodyPr vert="horz" wrap="none" lIns="0" tIns="0" rIns="0" bIns="0" rtlCol="0">
            <a:spAutoFit/>
          </a:bodyPr>
          <a:lstStyle>
            <a:lvl1pPr marL="0" marR="0" indent="0" algn="ctr" defTabSz="932742" rtl="0" eaLnBrk="1" fontAlgn="auto" latinLnBrk="0" hangingPunct="1">
              <a:lnSpc>
                <a:spcPct val="100000"/>
              </a:lnSpc>
              <a:spcBef>
                <a:spcPts val="0"/>
              </a:spcBef>
              <a:spcAft>
                <a:spcPts val="0"/>
              </a:spcAft>
              <a:buClrTx/>
              <a:buSzPct val="90000"/>
              <a:buFont typeface="Wingdings" panose="05000000000000000000" pitchFamily="2" charset="2"/>
              <a:buNone/>
              <a:tabLst/>
              <a:defRPr sz="2000" kern="1200" spc="0" baseline="0">
                <a:solidFill>
                  <a:schemeClr val="tx1"/>
                </a:solidFill>
                <a:latin typeface="+mj-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32742" rtl="0" eaLnBrk="1" fontAlgn="auto" latinLnBrk="0" hangingPunct="1">
              <a:lnSpc>
                <a:spcPct val="100000"/>
              </a:lnSpc>
              <a:spcBef>
                <a:spcPts val="0"/>
              </a:spcBef>
              <a:spcAft>
                <a:spcPts val="600"/>
              </a:spcAft>
              <a:buClrTx/>
              <a:buSzPct val="90000"/>
              <a:buFont typeface="Wingdings" panose="05000000000000000000" pitchFamily="2" charset="2"/>
              <a:buNone/>
              <a:tabLst/>
              <a:defRPr/>
            </a:pPr>
            <a:r>
              <a:rPr kumimoji="0" lang="en-US" i="0" u="none" strike="noStrike" kern="1200" cap="none" spc="0" normalizeH="0" baseline="0" noProof="0" dirty="0">
                <a:ln>
                  <a:noFill/>
                </a:ln>
                <a:solidFill>
                  <a:srgbClr val="000000"/>
                </a:solidFill>
                <a:effectLst/>
                <a:uLnTx/>
                <a:uFillTx/>
                <a:ea typeface="+mj-ea"/>
                <a:cs typeface="+mj-cs"/>
              </a:rPr>
              <a:t>What are ways Copilot can help you?</a:t>
            </a:r>
          </a:p>
        </p:txBody>
      </p:sp>
      <p:sp>
        <p:nvSpPr>
          <p:cNvPr id="2" name="Graphic 37">
            <a:extLst>
              <a:ext uri="{FF2B5EF4-FFF2-40B4-BE49-F238E27FC236}">
                <a16:creationId xmlns:a16="http://schemas.microsoft.com/office/drawing/2014/main" id="{F3622F23-BD9F-8CCB-A116-6FE18B9677F3}"/>
              </a:ext>
              <a:ext uri="{C183D7F6-B498-43B3-948B-1728B52AA6E4}">
                <adec:decorative xmlns:adec="http://schemas.microsoft.com/office/drawing/2017/decorative" val="1"/>
              </a:ext>
            </a:extLst>
          </p:cNvPr>
          <p:cNvSpPr/>
          <p:nvPr/>
        </p:nvSpPr>
        <p:spPr>
          <a:xfrm>
            <a:off x="2331809" y="2096746"/>
            <a:ext cx="279350" cy="252526"/>
          </a:xfrm>
          <a:custGeom>
            <a:avLst/>
            <a:gdLst>
              <a:gd name="connsiteX0" fmla="*/ 143312 w 279350"/>
              <a:gd name="connsiteY0" fmla="*/ 1 h 252526"/>
              <a:gd name="connsiteX1" fmla="*/ 135192 w 279350"/>
              <a:gd name="connsiteY1" fmla="*/ 3864 h 252526"/>
              <a:gd name="connsiteX2" fmla="*/ 134380 w 279350"/>
              <a:gd name="connsiteY2" fmla="*/ 4466 h 252526"/>
              <a:gd name="connsiteX3" fmla="*/ 46663 w 279350"/>
              <a:gd name="connsiteY3" fmla="*/ 26207 h 252526"/>
              <a:gd name="connsiteX4" fmla="*/ 22361 w 279350"/>
              <a:gd name="connsiteY4" fmla="*/ 103340 h 252526"/>
              <a:gd name="connsiteX5" fmla="*/ 22151 w 279350"/>
              <a:gd name="connsiteY5" fmla="*/ 103550 h 252526"/>
              <a:gd name="connsiteX6" fmla="*/ 8741 w 279350"/>
              <a:gd name="connsiteY6" fmla="*/ 116863 h 252526"/>
              <a:gd name="connsiteX7" fmla="*/ 8546 w 279350"/>
              <a:gd name="connsiteY7" fmla="*/ 158595 h 252526"/>
              <a:gd name="connsiteX8" fmla="*/ 8741 w 279350"/>
              <a:gd name="connsiteY8" fmla="*/ 158790 h 252526"/>
              <a:gd name="connsiteX9" fmla="*/ 33841 w 279350"/>
              <a:gd name="connsiteY9" fmla="*/ 167203 h 252526"/>
              <a:gd name="connsiteX10" fmla="*/ 60200 w 279350"/>
              <a:gd name="connsiteY10" fmla="*/ 189014 h 252526"/>
              <a:gd name="connsiteX11" fmla="*/ 88436 w 279350"/>
              <a:gd name="connsiteY11" fmla="*/ 216199 h 252526"/>
              <a:gd name="connsiteX12" fmla="*/ 97143 w 279350"/>
              <a:gd name="connsiteY12" fmla="*/ 235672 h 252526"/>
              <a:gd name="connsiteX13" fmla="*/ 136158 w 279350"/>
              <a:gd name="connsiteY13" fmla="*/ 238430 h 252526"/>
              <a:gd name="connsiteX14" fmla="*/ 141576 w 279350"/>
              <a:gd name="connsiteY14" fmla="*/ 243805 h 252526"/>
              <a:gd name="connsiteX15" fmla="*/ 183964 w 279350"/>
              <a:gd name="connsiteY15" fmla="*/ 243805 h 252526"/>
              <a:gd name="connsiteX16" fmla="*/ 192644 w 279350"/>
              <a:gd name="connsiteY16" fmla="*/ 225355 h 252526"/>
              <a:gd name="connsiteX17" fmla="*/ 219802 w 279350"/>
              <a:gd name="connsiteY17" fmla="*/ 198309 h 252526"/>
              <a:gd name="connsiteX18" fmla="*/ 245979 w 279350"/>
              <a:gd name="connsiteY18" fmla="*/ 175855 h 252526"/>
              <a:gd name="connsiteX19" fmla="*/ 270617 w 279350"/>
              <a:gd name="connsiteY19" fmla="*/ 167371 h 252526"/>
              <a:gd name="connsiteX20" fmla="*/ 270798 w 279350"/>
              <a:gd name="connsiteY20" fmla="*/ 125639 h 252526"/>
              <a:gd name="connsiteX21" fmla="*/ 270617 w 279350"/>
              <a:gd name="connsiteY21" fmla="*/ 125459 h 252526"/>
              <a:gd name="connsiteX22" fmla="*/ 258956 w 279350"/>
              <a:gd name="connsiteY22" fmla="*/ 113854 h 252526"/>
              <a:gd name="connsiteX23" fmla="*/ 261364 w 279350"/>
              <a:gd name="connsiteY23" fmla="*/ 104530 h 252526"/>
              <a:gd name="connsiteX24" fmla="*/ 254015 w 279350"/>
              <a:gd name="connsiteY24" fmla="*/ 44293 h 252526"/>
              <a:gd name="connsiteX25" fmla="*/ 179779 w 279350"/>
              <a:gd name="connsiteY25" fmla="*/ 57 h 252526"/>
              <a:gd name="connsiteX26" fmla="*/ 157283 w 279350"/>
              <a:gd name="connsiteY26" fmla="*/ 57 h 252526"/>
              <a:gd name="connsiteX27" fmla="*/ 154399 w 279350"/>
              <a:gd name="connsiteY27" fmla="*/ 1 h 252526"/>
              <a:gd name="connsiteX28" fmla="*/ 143326 w 279350"/>
              <a:gd name="connsiteY28" fmla="*/ 1 h 252526"/>
              <a:gd name="connsiteX29" fmla="*/ 184258 w 279350"/>
              <a:gd name="connsiteY29" fmla="*/ 69225 h 252526"/>
              <a:gd name="connsiteX30" fmla="*/ 232751 w 279350"/>
              <a:gd name="connsiteY30" fmla="*/ 117409 h 252526"/>
              <a:gd name="connsiteX31" fmla="*/ 232793 w 279350"/>
              <a:gd name="connsiteY31" fmla="*/ 117465 h 252526"/>
              <a:gd name="connsiteX32" fmla="*/ 232989 w 279350"/>
              <a:gd name="connsiteY32" fmla="*/ 117647 h 252526"/>
              <a:gd name="connsiteX33" fmla="*/ 255737 w 279350"/>
              <a:gd name="connsiteY33" fmla="*/ 140255 h 252526"/>
              <a:gd name="connsiteX34" fmla="*/ 255781 w 279350"/>
              <a:gd name="connsiteY34" fmla="*/ 152530 h 252526"/>
              <a:gd name="connsiteX35" fmla="*/ 255737 w 279350"/>
              <a:gd name="connsiteY35" fmla="*/ 152574 h 252526"/>
              <a:gd name="connsiteX36" fmla="*/ 243334 w 279350"/>
              <a:gd name="connsiteY36" fmla="*/ 152574 h 252526"/>
              <a:gd name="connsiteX37" fmla="*/ 220586 w 279350"/>
              <a:gd name="connsiteY37" fmla="*/ 129966 h 252526"/>
              <a:gd name="connsiteX38" fmla="*/ 205691 w 279350"/>
              <a:gd name="connsiteY38" fmla="*/ 129966 h 252526"/>
              <a:gd name="connsiteX39" fmla="*/ 205467 w 279350"/>
              <a:gd name="connsiteY39" fmla="*/ 130204 h 252526"/>
              <a:gd name="connsiteX40" fmla="*/ 205400 w 279350"/>
              <a:gd name="connsiteY40" fmla="*/ 144934 h 252526"/>
              <a:gd name="connsiteX41" fmla="*/ 205467 w 279350"/>
              <a:gd name="connsiteY41" fmla="*/ 145001 h 252526"/>
              <a:gd name="connsiteX42" fmla="*/ 223189 w 279350"/>
              <a:gd name="connsiteY42" fmla="*/ 162626 h 252526"/>
              <a:gd name="connsiteX43" fmla="*/ 223234 w 279350"/>
              <a:gd name="connsiteY43" fmla="*/ 174900 h 252526"/>
              <a:gd name="connsiteX44" fmla="*/ 223189 w 279350"/>
              <a:gd name="connsiteY44" fmla="*/ 174945 h 252526"/>
              <a:gd name="connsiteX45" fmla="*/ 211724 w 279350"/>
              <a:gd name="connsiteY45" fmla="*/ 175785 h 252526"/>
              <a:gd name="connsiteX46" fmla="*/ 197907 w 279350"/>
              <a:gd name="connsiteY46" fmla="*/ 176764 h 252526"/>
              <a:gd name="connsiteX47" fmla="*/ 197039 w 279350"/>
              <a:gd name="connsiteY47" fmla="*/ 190511 h 252526"/>
              <a:gd name="connsiteX48" fmla="*/ 196269 w 279350"/>
              <a:gd name="connsiteY48" fmla="*/ 201976 h 252526"/>
              <a:gd name="connsiteX49" fmla="*/ 184650 w 279350"/>
              <a:gd name="connsiteY49" fmla="*/ 202676 h 252526"/>
              <a:gd name="connsiteX50" fmla="*/ 170722 w 279350"/>
              <a:gd name="connsiteY50" fmla="*/ 203474 h 252526"/>
              <a:gd name="connsiteX51" fmla="*/ 169826 w 279350"/>
              <a:gd name="connsiteY51" fmla="*/ 217319 h 252526"/>
              <a:gd name="connsiteX52" fmla="*/ 169070 w 279350"/>
              <a:gd name="connsiteY52" fmla="*/ 228994 h 252526"/>
              <a:gd name="connsiteX53" fmla="*/ 156471 w 279350"/>
              <a:gd name="connsiteY53" fmla="*/ 228994 h 252526"/>
              <a:gd name="connsiteX54" fmla="*/ 151263 w 279350"/>
              <a:gd name="connsiteY54" fmla="*/ 223829 h 252526"/>
              <a:gd name="connsiteX55" fmla="*/ 152733 w 279350"/>
              <a:gd name="connsiteY55" fmla="*/ 222359 h 252526"/>
              <a:gd name="connsiteX56" fmla="*/ 152914 w 279350"/>
              <a:gd name="connsiteY56" fmla="*/ 180627 h 252526"/>
              <a:gd name="connsiteX57" fmla="*/ 152733 w 279350"/>
              <a:gd name="connsiteY57" fmla="*/ 180446 h 252526"/>
              <a:gd name="connsiteX58" fmla="*/ 133135 w 279350"/>
              <a:gd name="connsiteY58" fmla="*/ 171795 h 252526"/>
              <a:gd name="connsiteX59" fmla="*/ 105781 w 279350"/>
              <a:gd name="connsiteY59" fmla="*/ 143741 h 252526"/>
              <a:gd name="connsiteX60" fmla="*/ 97143 w 279350"/>
              <a:gd name="connsiteY60" fmla="*/ 125207 h 252526"/>
              <a:gd name="connsiteX61" fmla="*/ 72043 w 279350"/>
              <a:gd name="connsiteY61" fmla="*/ 116793 h 252526"/>
              <a:gd name="connsiteX62" fmla="*/ 42394 w 279350"/>
              <a:gd name="connsiteY62" fmla="*/ 94885 h 252526"/>
              <a:gd name="connsiteX63" fmla="*/ 61558 w 279350"/>
              <a:gd name="connsiteY63" fmla="*/ 40989 h 252526"/>
              <a:gd name="connsiteX64" fmla="*/ 111688 w 279350"/>
              <a:gd name="connsiteY64" fmla="*/ 21671 h 252526"/>
              <a:gd name="connsiteX65" fmla="*/ 90732 w 279350"/>
              <a:gd name="connsiteY65" fmla="*/ 37532 h 252526"/>
              <a:gd name="connsiteX66" fmla="*/ 84451 w 279350"/>
              <a:gd name="connsiteY66" fmla="*/ 82910 h 252526"/>
              <a:gd name="connsiteX67" fmla="*/ 84572 w 279350"/>
              <a:gd name="connsiteY67" fmla="*/ 83070 h 252526"/>
              <a:gd name="connsiteX68" fmla="*/ 130181 w 279350"/>
              <a:gd name="connsiteY68" fmla="*/ 89244 h 252526"/>
              <a:gd name="connsiteX69" fmla="*/ 156625 w 279350"/>
              <a:gd name="connsiteY69" fmla="*/ 69211 h 252526"/>
              <a:gd name="connsiteX70" fmla="*/ 184258 w 279350"/>
              <a:gd name="connsiteY70" fmla="*/ 69211 h 252526"/>
              <a:gd name="connsiteX71" fmla="*/ 103401 w 279350"/>
              <a:gd name="connsiteY71" fmla="*/ 54288 h 252526"/>
              <a:gd name="connsiteX72" fmla="*/ 147343 w 279350"/>
              <a:gd name="connsiteY72" fmla="*/ 20999 h 252526"/>
              <a:gd name="connsiteX73" fmla="*/ 154399 w 279350"/>
              <a:gd name="connsiteY73" fmla="*/ 20999 h 252526"/>
              <a:gd name="connsiteX74" fmla="*/ 157017 w 279350"/>
              <a:gd name="connsiteY74" fmla="*/ 21069 h 252526"/>
              <a:gd name="connsiteX75" fmla="*/ 179779 w 279350"/>
              <a:gd name="connsiteY75" fmla="*/ 21069 h 252526"/>
              <a:gd name="connsiteX76" fmla="*/ 235522 w 279350"/>
              <a:gd name="connsiteY76" fmla="*/ 54246 h 252526"/>
              <a:gd name="connsiteX77" fmla="*/ 241738 w 279350"/>
              <a:gd name="connsiteY77" fmla="*/ 96173 h 252526"/>
              <a:gd name="connsiteX78" fmla="*/ 196787 w 279350"/>
              <a:gd name="connsiteY78" fmla="*/ 51433 h 252526"/>
              <a:gd name="connsiteX79" fmla="*/ 189242 w 279350"/>
              <a:gd name="connsiteY79" fmla="*/ 48227 h 252526"/>
              <a:gd name="connsiteX80" fmla="*/ 153111 w 279350"/>
              <a:gd name="connsiteY80" fmla="*/ 48227 h 252526"/>
              <a:gd name="connsiteX81" fmla="*/ 146769 w 279350"/>
              <a:gd name="connsiteY81" fmla="*/ 50355 h 252526"/>
              <a:gd name="connsiteX82" fmla="*/ 117512 w 279350"/>
              <a:gd name="connsiteY82" fmla="*/ 72515 h 252526"/>
              <a:gd name="connsiteX83" fmla="*/ 101245 w 279350"/>
              <a:gd name="connsiteY83" fmla="*/ 70317 h 252526"/>
              <a:gd name="connsiteX84" fmla="*/ 103347 w 279350"/>
              <a:gd name="connsiteY84" fmla="*/ 54340 h 252526"/>
              <a:gd name="connsiteX85" fmla="*/ 103415 w 279350"/>
              <a:gd name="connsiteY85" fmla="*/ 54288 h 252526"/>
              <a:gd name="connsiteX86" fmla="*/ 56449 w 279350"/>
              <a:gd name="connsiteY86" fmla="*/ 165649 h 252526"/>
              <a:gd name="connsiteX87" fmla="*/ 56404 w 279350"/>
              <a:gd name="connsiteY87" fmla="*/ 153375 h 252526"/>
              <a:gd name="connsiteX88" fmla="*/ 56449 w 279350"/>
              <a:gd name="connsiteY88" fmla="*/ 153330 h 252526"/>
              <a:gd name="connsiteX89" fmla="*/ 69846 w 279350"/>
              <a:gd name="connsiteY89" fmla="*/ 140003 h 252526"/>
              <a:gd name="connsiteX90" fmla="*/ 82249 w 279350"/>
              <a:gd name="connsiteY90" fmla="*/ 140003 h 252526"/>
              <a:gd name="connsiteX91" fmla="*/ 82361 w 279350"/>
              <a:gd name="connsiteY91" fmla="*/ 152210 h 252526"/>
              <a:gd name="connsiteX92" fmla="*/ 82249 w 279350"/>
              <a:gd name="connsiteY92" fmla="*/ 152322 h 252526"/>
              <a:gd name="connsiteX93" fmla="*/ 68852 w 279350"/>
              <a:gd name="connsiteY93" fmla="*/ 165635 h 252526"/>
              <a:gd name="connsiteX94" fmla="*/ 68726 w 279350"/>
              <a:gd name="connsiteY94" fmla="*/ 165761 h 252526"/>
              <a:gd name="connsiteX95" fmla="*/ 56449 w 279350"/>
              <a:gd name="connsiteY95" fmla="*/ 165649 h 252526"/>
              <a:gd name="connsiteX96" fmla="*/ 49575 w 279350"/>
              <a:gd name="connsiteY96" fmla="*/ 118487 h 252526"/>
              <a:gd name="connsiteX97" fmla="*/ 49435 w 279350"/>
              <a:gd name="connsiteY97" fmla="*/ 130666 h 252526"/>
              <a:gd name="connsiteX98" fmla="*/ 36038 w 279350"/>
              <a:gd name="connsiteY98" fmla="*/ 143993 h 252526"/>
              <a:gd name="connsiteX99" fmla="*/ 23635 w 279350"/>
              <a:gd name="connsiteY99" fmla="*/ 143993 h 252526"/>
              <a:gd name="connsiteX100" fmla="*/ 23591 w 279350"/>
              <a:gd name="connsiteY100" fmla="*/ 131719 h 252526"/>
              <a:gd name="connsiteX101" fmla="*/ 23635 w 279350"/>
              <a:gd name="connsiteY101" fmla="*/ 131674 h 252526"/>
              <a:gd name="connsiteX102" fmla="*/ 37046 w 279350"/>
              <a:gd name="connsiteY102" fmla="*/ 118361 h 252526"/>
              <a:gd name="connsiteX103" fmla="*/ 49449 w 279350"/>
              <a:gd name="connsiteY103" fmla="*/ 118361 h 252526"/>
              <a:gd name="connsiteX104" fmla="*/ 49575 w 279350"/>
              <a:gd name="connsiteY104" fmla="*/ 118487 h 252526"/>
              <a:gd name="connsiteX105" fmla="*/ 124441 w 279350"/>
              <a:gd name="connsiteY105" fmla="*/ 220875 h 252526"/>
              <a:gd name="connsiteX106" fmla="*/ 112038 w 279350"/>
              <a:gd name="connsiteY106" fmla="*/ 220875 h 252526"/>
              <a:gd name="connsiteX107" fmla="*/ 111993 w 279350"/>
              <a:gd name="connsiteY107" fmla="*/ 208601 h 252526"/>
              <a:gd name="connsiteX108" fmla="*/ 112038 w 279350"/>
              <a:gd name="connsiteY108" fmla="*/ 208556 h 252526"/>
              <a:gd name="connsiteX109" fmla="*/ 125435 w 279350"/>
              <a:gd name="connsiteY109" fmla="*/ 195243 h 252526"/>
              <a:gd name="connsiteX110" fmla="*/ 137838 w 279350"/>
              <a:gd name="connsiteY110" fmla="*/ 195243 h 252526"/>
              <a:gd name="connsiteX111" fmla="*/ 137883 w 279350"/>
              <a:gd name="connsiteY111" fmla="*/ 207517 h 252526"/>
              <a:gd name="connsiteX112" fmla="*/ 137838 w 279350"/>
              <a:gd name="connsiteY112" fmla="*/ 207562 h 252526"/>
              <a:gd name="connsiteX113" fmla="*/ 124441 w 279350"/>
              <a:gd name="connsiteY113" fmla="*/ 220875 h 252526"/>
              <a:gd name="connsiteX114" fmla="*/ 96150 w 279350"/>
              <a:gd name="connsiteY114" fmla="*/ 192765 h 252526"/>
              <a:gd name="connsiteX115" fmla="*/ 83746 w 279350"/>
              <a:gd name="connsiteY115" fmla="*/ 192765 h 252526"/>
              <a:gd name="connsiteX116" fmla="*/ 83621 w 279350"/>
              <a:gd name="connsiteY116" fmla="*/ 180558 h 252526"/>
              <a:gd name="connsiteX117" fmla="*/ 83746 w 279350"/>
              <a:gd name="connsiteY117" fmla="*/ 180446 h 252526"/>
              <a:gd name="connsiteX118" fmla="*/ 97143 w 279350"/>
              <a:gd name="connsiteY118" fmla="*/ 167133 h 252526"/>
              <a:gd name="connsiteX119" fmla="*/ 97255 w 279350"/>
              <a:gd name="connsiteY119" fmla="*/ 167007 h 252526"/>
              <a:gd name="connsiteX120" fmla="*/ 109546 w 279350"/>
              <a:gd name="connsiteY120" fmla="*/ 167133 h 252526"/>
              <a:gd name="connsiteX121" fmla="*/ 109591 w 279350"/>
              <a:gd name="connsiteY121" fmla="*/ 179407 h 252526"/>
              <a:gd name="connsiteX122" fmla="*/ 109546 w 279350"/>
              <a:gd name="connsiteY122" fmla="*/ 179452 h 252526"/>
              <a:gd name="connsiteX123" fmla="*/ 96150 w 279350"/>
              <a:gd name="connsiteY123" fmla="*/ 192765 h 25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279350" h="252526">
                <a:moveTo>
                  <a:pt x="143312" y="1"/>
                </a:moveTo>
                <a:cubicBezTo>
                  <a:pt x="140162" y="2"/>
                  <a:pt x="137180" y="1421"/>
                  <a:pt x="135192" y="3864"/>
                </a:cubicBezTo>
                <a:lnTo>
                  <a:pt x="134380" y="4466"/>
                </a:lnTo>
                <a:cubicBezTo>
                  <a:pt x="103368" y="-4972"/>
                  <a:pt x="69678" y="3378"/>
                  <a:pt x="46663" y="26207"/>
                </a:cubicBezTo>
                <a:cubicBezTo>
                  <a:pt x="26337" y="46336"/>
                  <a:pt x="17244" y="75195"/>
                  <a:pt x="22361" y="103340"/>
                </a:cubicBezTo>
                <a:lnTo>
                  <a:pt x="22151" y="103550"/>
                </a:lnTo>
                <a:lnTo>
                  <a:pt x="8741" y="116863"/>
                </a:lnTo>
                <a:cubicBezTo>
                  <a:pt x="-2837" y="128334"/>
                  <a:pt x="-2924" y="147018"/>
                  <a:pt x="8546" y="158595"/>
                </a:cubicBezTo>
                <a:cubicBezTo>
                  <a:pt x="8611" y="158661"/>
                  <a:pt x="8676" y="158726"/>
                  <a:pt x="8741" y="158790"/>
                </a:cubicBezTo>
                <a:cubicBezTo>
                  <a:pt x="15342" y="165347"/>
                  <a:pt x="24621" y="168458"/>
                  <a:pt x="33841" y="167203"/>
                </a:cubicBezTo>
                <a:cubicBezTo>
                  <a:pt x="37164" y="179295"/>
                  <a:pt x="47700" y="188013"/>
                  <a:pt x="60200" y="189014"/>
                </a:cubicBezTo>
                <a:cubicBezTo>
                  <a:pt x="61498" y="203858"/>
                  <a:pt x="73554" y="215466"/>
                  <a:pt x="88436" y="216199"/>
                </a:cubicBezTo>
                <a:cubicBezTo>
                  <a:pt x="88800" y="223297"/>
                  <a:pt x="91698" y="230268"/>
                  <a:pt x="97143" y="235672"/>
                </a:cubicBezTo>
                <a:cubicBezTo>
                  <a:pt x="107783" y="246255"/>
                  <a:pt x="124469" y="247165"/>
                  <a:pt x="136158" y="238430"/>
                </a:cubicBezTo>
                <a:lnTo>
                  <a:pt x="141576" y="243805"/>
                </a:lnTo>
                <a:cubicBezTo>
                  <a:pt x="153313" y="255434"/>
                  <a:pt x="172228" y="255434"/>
                  <a:pt x="183964" y="243805"/>
                </a:cubicBezTo>
                <a:cubicBezTo>
                  <a:pt x="189144" y="238654"/>
                  <a:pt x="192042" y="232074"/>
                  <a:pt x="192644" y="225355"/>
                </a:cubicBezTo>
                <a:cubicBezTo>
                  <a:pt x="207064" y="224132"/>
                  <a:pt x="218521" y="212723"/>
                  <a:pt x="219802" y="198309"/>
                </a:cubicBezTo>
                <a:cubicBezTo>
                  <a:pt x="232413" y="197150"/>
                  <a:pt x="242914" y="188143"/>
                  <a:pt x="245979" y="175855"/>
                </a:cubicBezTo>
                <a:cubicBezTo>
                  <a:pt x="255058" y="176942"/>
                  <a:pt x="264133" y="173816"/>
                  <a:pt x="270617" y="167371"/>
                </a:cubicBezTo>
                <a:cubicBezTo>
                  <a:pt x="282192" y="155896"/>
                  <a:pt x="282272" y="137212"/>
                  <a:pt x="270798" y="125639"/>
                </a:cubicBezTo>
                <a:cubicBezTo>
                  <a:pt x="270738" y="125579"/>
                  <a:pt x="270678" y="125519"/>
                  <a:pt x="270617" y="125459"/>
                </a:cubicBezTo>
                <a:lnTo>
                  <a:pt x="258956" y="113854"/>
                </a:lnTo>
                <a:lnTo>
                  <a:pt x="261364" y="104530"/>
                </a:lnTo>
                <a:cubicBezTo>
                  <a:pt x="266573" y="84241"/>
                  <a:pt x="263950" y="62735"/>
                  <a:pt x="254015" y="44293"/>
                </a:cubicBezTo>
                <a:cubicBezTo>
                  <a:pt x="239288" y="17017"/>
                  <a:pt x="210776" y="27"/>
                  <a:pt x="179779" y="57"/>
                </a:cubicBezTo>
                <a:lnTo>
                  <a:pt x="157283" y="57"/>
                </a:lnTo>
                <a:cubicBezTo>
                  <a:pt x="156322" y="15"/>
                  <a:pt x="155361" y="-4"/>
                  <a:pt x="154399" y="1"/>
                </a:cubicBezTo>
                <a:lnTo>
                  <a:pt x="143326" y="1"/>
                </a:lnTo>
                <a:close/>
                <a:moveTo>
                  <a:pt x="184258" y="69225"/>
                </a:moveTo>
                <a:lnTo>
                  <a:pt x="232751" y="117409"/>
                </a:lnTo>
                <a:lnTo>
                  <a:pt x="232793" y="117465"/>
                </a:lnTo>
                <a:lnTo>
                  <a:pt x="232989" y="117647"/>
                </a:lnTo>
                <a:lnTo>
                  <a:pt x="255737" y="140255"/>
                </a:lnTo>
                <a:cubicBezTo>
                  <a:pt x="259138" y="143632"/>
                  <a:pt x="259158" y="149128"/>
                  <a:pt x="255781" y="152530"/>
                </a:cubicBezTo>
                <a:cubicBezTo>
                  <a:pt x="255766" y="152545"/>
                  <a:pt x="255752" y="152559"/>
                  <a:pt x="255737" y="152574"/>
                </a:cubicBezTo>
                <a:cubicBezTo>
                  <a:pt x="252300" y="155972"/>
                  <a:pt x="246770" y="155972"/>
                  <a:pt x="243334" y="152574"/>
                </a:cubicBezTo>
                <a:lnTo>
                  <a:pt x="220586" y="129966"/>
                </a:lnTo>
                <a:cubicBezTo>
                  <a:pt x="216461" y="125881"/>
                  <a:pt x="209815" y="125881"/>
                  <a:pt x="205691" y="129966"/>
                </a:cubicBezTo>
                <a:lnTo>
                  <a:pt x="205467" y="130204"/>
                </a:lnTo>
                <a:cubicBezTo>
                  <a:pt x="201380" y="134253"/>
                  <a:pt x="201351" y="140848"/>
                  <a:pt x="205400" y="144934"/>
                </a:cubicBezTo>
                <a:cubicBezTo>
                  <a:pt x="205422" y="144956"/>
                  <a:pt x="205444" y="144979"/>
                  <a:pt x="205467" y="145001"/>
                </a:cubicBezTo>
                <a:lnTo>
                  <a:pt x="223189" y="162626"/>
                </a:lnTo>
                <a:cubicBezTo>
                  <a:pt x="226591" y="166002"/>
                  <a:pt x="226611" y="171498"/>
                  <a:pt x="223234" y="174900"/>
                </a:cubicBezTo>
                <a:cubicBezTo>
                  <a:pt x="223219" y="174915"/>
                  <a:pt x="223205" y="174929"/>
                  <a:pt x="223189" y="174945"/>
                </a:cubicBezTo>
                <a:cubicBezTo>
                  <a:pt x="220100" y="178019"/>
                  <a:pt x="215228" y="178376"/>
                  <a:pt x="211724" y="175785"/>
                </a:cubicBezTo>
                <a:cubicBezTo>
                  <a:pt x="207515" y="172633"/>
                  <a:pt x="201630" y="173051"/>
                  <a:pt x="197907" y="176764"/>
                </a:cubicBezTo>
                <a:cubicBezTo>
                  <a:pt x="194196" y="180474"/>
                  <a:pt x="193825" y="186365"/>
                  <a:pt x="197039" y="190511"/>
                </a:cubicBezTo>
                <a:cubicBezTo>
                  <a:pt x="199712" y="193980"/>
                  <a:pt x="199381" y="198897"/>
                  <a:pt x="196269" y="201976"/>
                </a:cubicBezTo>
                <a:cubicBezTo>
                  <a:pt x="193123" y="205095"/>
                  <a:pt x="188149" y="205395"/>
                  <a:pt x="184650" y="202676"/>
                </a:cubicBezTo>
                <a:cubicBezTo>
                  <a:pt x="180465" y="199410"/>
                  <a:pt x="174507" y="199752"/>
                  <a:pt x="170722" y="203474"/>
                </a:cubicBezTo>
                <a:cubicBezTo>
                  <a:pt x="166945" y="207190"/>
                  <a:pt x="166560" y="213148"/>
                  <a:pt x="169826" y="217319"/>
                </a:cubicBezTo>
                <a:cubicBezTo>
                  <a:pt x="172562" y="220841"/>
                  <a:pt x="172238" y="225854"/>
                  <a:pt x="169070" y="228994"/>
                </a:cubicBezTo>
                <a:cubicBezTo>
                  <a:pt x="165580" y="232446"/>
                  <a:pt x="159961" y="232446"/>
                  <a:pt x="156471" y="228994"/>
                </a:cubicBezTo>
                <a:lnTo>
                  <a:pt x="151263" y="223829"/>
                </a:lnTo>
                <a:lnTo>
                  <a:pt x="152733" y="222359"/>
                </a:lnTo>
                <a:cubicBezTo>
                  <a:pt x="164307" y="210884"/>
                  <a:pt x="164387" y="192200"/>
                  <a:pt x="152914" y="180627"/>
                </a:cubicBezTo>
                <a:cubicBezTo>
                  <a:pt x="152853" y="180567"/>
                  <a:pt x="152793" y="180506"/>
                  <a:pt x="152733" y="180446"/>
                </a:cubicBezTo>
                <a:cubicBezTo>
                  <a:pt x="147497" y="175234"/>
                  <a:pt x="140513" y="172152"/>
                  <a:pt x="133135" y="171795"/>
                </a:cubicBezTo>
                <a:cubicBezTo>
                  <a:pt x="132309" y="156922"/>
                  <a:pt x="120628" y="144942"/>
                  <a:pt x="105781" y="143741"/>
                </a:cubicBezTo>
                <a:cubicBezTo>
                  <a:pt x="105207" y="136729"/>
                  <a:pt x="102144" y="130155"/>
                  <a:pt x="97143" y="125207"/>
                </a:cubicBezTo>
                <a:cubicBezTo>
                  <a:pt x="90542" y="118650"/>
                  <a:pt x="81263" y="115539"/>
                  <a:pt x="72043" y="116793"/>
                </a:cubicBezTo>
                <a:cubicBezTo>
                  <a:pt x="68386" y="103534"/>
                  <a:pt x="56144" y="94487"/>
                  <a:pt x="42394" y="94885"/>
                </a:cubicBezTo>
                <a:cubicBezTo>
                  <a:pt x="40240" y="74939"/>
                  <a:pt x="47295" y="55098"/>
                  <a:pt x="61558" y="40989"/>
                </a:cubicBezTo>
                <a:cubicBezTo>
                  <a:pt x="74824" y="27811"/>
                  <a:pt x="93010" y="20803"/>
                  <a:pt x="111688" y="21671"/>
                </a:cubicBezTo>
                <a:lnTo>
                  <a:pt x="90732" y="37532"/>
                </a:lnTo>
                <a:cubicBezTo>
                  <a:pt x="76467" y="48328"/>
                  <a:pt x="73654" y="68645"/>
                  <a:pt x="84451" y="82910"/>
                </a:cubicBezTo>
                <a:cubicBezTo>
                  <a:pt x="84491" y="82964"/>
                  <a:pt x="84532" y="83017"/>
                  <a:pt x="84572" y="83070"/>
                </a:cubicBezTo>
                <a:cubicBezTo>
                  <a:pt x="95496" y="97310"/>
                  <a:pt x="115864" y="100067"/>
                  <a:pt x="130181" y="89244"/>
                </a:cubicBezTo>
                <a:lnTo>
                  <a:pt x="156625" y="69211"/>
                </a:lnTo>
                <a:lnTo>
                  <a:pt x="184258" y="69211"/>
                </a:lnTo>
                <a:close/>
                <a:moveTo>
                  <a:pt x="103401" y="54288"/>
                </a:moveTo>
                <a:lnTo>
                  <a:pt x="147343" y="20999"/>
                </a:lnTo>
                <a:lnTo>
                  <a:pt x="154399" y="20999"/>
                </a:lnTo>
                <a:cubicBezTo>
                  <a:pt x="155272" y="20993"/>
                  <a:pt x="156144" y="21016"/>
                  <a:pt x="157017" y="21069"/>
                </a:cubicBezTo>
                <a:lnTo>
                  <a:pt x="179779" y="21069"/>
                </a:lnTo>
                <a:cubicBezTo>
                  <a:pt x="203046" y="21038"/>
                  <a:pt x="224455" y="33779"/>
                  <a:pt x="235522" y="54246"/>
                </a:cubicBezTo>
                <a:cubicBezTo>
                  <a:pt x="242452" y="67125"/>
                  <a:pt x="244622" y="81936"/>
                  <a:pt x="241738" y="96173"/>
                </a:cubicBezTo>
                <a:lnTo>
                  <a:pt x="196787" y="51433"/>
                </a:lnTo>
                <a:cubicBezTo>
                  <a:pt x="194811" y="49386"/>
                  <a:pt x="192088" y="48229"/>
                  <a:pt x="189242" y="48227"/>
                </a:cubicBezTo>
                <a:lnTo>
                  <a:pt x="153111" y="48227"/>
                </a:lnTo>
                <a:cubicBezTo>
                  <a:pt x="150822" y="48226"/>
                  <a:pt x="148595" y="48973"/>
                  <a:pt x="146769" y="50355"/>
                </a:cubicBezTo>
                <a:lnTo>
                  <a:pt x="117512" y="72515"/>
                </a:lnTo>
                <a:cubicBezTo>
                  <a:pt x="112405" y="76369"/>
                  <a:pt x="105146" y="75388"/>
                  <a:pt x="101245" y="70317"/>
                </a:cubicBezTo>
                <a:cubicBezTo>
                  <a:pt x="97414" y="65324"/>
                  <a:pt x="98355" y="58171"/>
                  <a:pt x="103347" y="54340"/>
                </a:cubicBezTo>
                <a:cubicBezTo>
                  <a:pt x="103370" y="54322"/>
                  <a:pt x="103392" y="54305"/>
                  <a:pt x="103415" y="54288"/>
                </a:cubicBezTo>
                <a:close/>
                <a:moveTo>
                  <a:pt x="56449" y="165649"/>
                </a:moveTo>
                <a:cubicBezTo>
                  <a:pt x="53047" y="162273"/>
                  <a:pt x="53027" y="156777"/>
                  <a:pt x="56404" y="153375"/>
                </a:cubicBezTo>
                <a:cubicBezTo>
                  <a:pt x="56419" y="153360"/>
                  <a:pt x="56434" y="153346"/>
                  <a:pt x="56449" y="153330"/>
                </a:cubicBezTo>
                <a:lnTo>
                  <a:pt x="69846" y="140003"/>
                </a:lnTo>
                <a:cubicBezTo>
                  <a:pt x="73282" y="136606"/>
                  <a:pt x="78813" y="136606"/>
                  <a:pt x="82249" y="140003"/>
                </a:cubicBezTo>
                <a:cubicBezTo>
                  <a:pt x="85625" y="143355"/>
                  <a:pt x="85675" y="148798"/>
                  <a:pt x="82361" y="152210"/>
                </a:cubicBezTo>
                <a:lnTo>
                  <a:pt x="82249" y="152322"/>
                </a:lnTo>
                <a:lnTo>
                  <a:pt x="68852" y="165635"/>
                </a:lnTo>
                <a:lnTo>
                  <a:pt x="68726" y="165761"/>
                </a:lnTo>
                <a:cubicBezTo>
                  <a:pt x="65275" y="169047"/>
                  <a:pt x="59839" y="168997"/>
                  <a:pt x="56449" y="165649"/>
                </a:cubicBezTo>
                <a:close/>
                <a:moveTo>
                  <a:pt x="49575" y="118487"/>
                </a:moveTo>
                <a:cubicBezTo>
                  <a:pt x="52878" y="121897"/>
                  <a:pt x="52816" y="127333"/>
                  <a:pt x="49435" y="130666"/>
                </a:cubicBezTo>
                <a:lnTo>
                  <a:pt x="36038" y="143993"/>
                </a:lnTo>
                <a:cubicBezTo>
                  <a:pt x="32602" y="147391"/>
                  <a:pt x="27071" y="147391"/>
                  <a:pt x="23635" y="143993"/>
                </a:cubicBezTo>
                <a:cubicBezTo>
                  <a:pt x="20233" y="140617"/>
                  <a:pt x="20214" y="135121"/>
                  <a:pt x="23591" y="131719"/>
                </a:cubicBezTo>
                <a:cubicBezTo>
                  <a:pt x="23606" y="131704"/>
                  <a:pt x="23620" y="131690"/>
                  <a:pt x="23635" y="131674"/>
                </a:cubicBezTo>
                <a:lnTo>
                  <a:pt x="37046" y="118361"/>
                </a:lnTo>
                <a:cubicBezTo>
                  <a:pt x="40482" y="114964"/>
                  <a:pt x="46013" y="114964"/>
                  <a:pt x="49449" y="118361"/>
                </a:cubicBezTo>
                <a:lnTo>
                  <a:pt x="49575" y="118487"/>
                </a:lnTo>
                <a:close/>
                <a:moveTo>
                  <a:pt x="124441" y="220875"/>
                </a:moveTo>
                <a:cubicBezTo>
                  <a:pt x="121004" y="224272"/>
                  <a:pt x="115475" y="224272"/>
                  <a:pt x="112038" y="220875"/>
                </a:cubicBezTo>
                <a:cubicBezTo>
                  <a:pt x="108636" y="217498"/>
                  <a:pt x="108616" y="212002"/>
                  <a:pt x="111993" y="208601"/>
                </a:cubicBezTo>
                <a:cubicBezTo>
                  <a:pt x="112009" y="208585"/>
                  <a:pt x="112023" y="208571"/>
                  <a:pt x="112038" y="208556"/>
                </a:cubicBezTo>
                <a:lnTo>
                  <a:pt x="125435" y="195243"/>
                </a:lnTo>
                <a:cubicBezTo>
                  <a:pt x="128872" y="191845"/>
                  <a:pt x="134401" y="191845"/>
                  <a:pt x="137838" y="195243"/>
                </a:cubicBezTo>
                <a:cubicBezTo>
                  <a:pt x="141240" y="198620"/>
                  <a:pt x="141259" y="204115"/>
                  <a:pt x="137883" y="207517"/>
                </a:cubicBezTo>
                <a:cubicBezTo>
                  <a:pt x="137868" y="207533"/>
                  <a:pt x="137854" y="207547"/>
                  <a:pt x="137838" y="207562"/>
                </a:cubicBezTo>
                <a:lnTo>
                  <a:pt x="124441" y="220875"/>
                </a:lnTo>
                <a:close/>
                <a:moveTo>
                  <a:pt x="96150" y="192765"/>
                </a:moveTo>
                <a:cubicBezTo>
                  <a:pt x="92717" y="196171"/>
                  <a:pt x="87179" y="196171"/>
                  <a:pt x="83746" y="192765"/>
                </a:cubicBezTo>
                <a:cubicBezTo>
                  <a:pt x="80366" y="189418"/>
                  <a:pt x="80310" y="183974"/>
                  <a:pt x="83621" y="180558"/>
                </a:cubicBezTo>
                <a:lnTo>
                  <a:pt x="83746" y="180446"/>
                </a:lnTo>
                <a:lnTo>
                  <a:pt x="97143" y="167133"/>
                </a:lnTo>
                <a:lnTo>
                  <a:pt x="97255" y="167007"/>
                </a:lnTo>
                <a:cubicBezTo>
                  <a:pt x="100712" y="163718"/>
                  <a:pt x="106158" y="163774"/>
                  <a:pt x="109546" y="167133"/>
                </a:cubicBezTo>
                <a:cubicBezTo>
                  <a:pt x="112948" y="170510"/>
                  <a:pt x="112968" y="176006"/>
                  <a:pt x="109591" y="179407"/>
                </a:cubicBezTo>
                <a:cubicBezTo>
                  <a:pt x="109576" y="179423"/>
                  <a:pt x="109561" y="179437"/>
                  <a:pt x="109546" y="179452"/>
                </a:cubicBezTo>
                <a:lnTo>
                  <a:pt x="96150" y="192765"/>
                </a:lnTo>
                <a:close/>
              </a:path>
            </a:pathLst>
          </a:custGeom>
          <a:solidFill>
            <a:schemeClr val="tx1"/>
          </a:solidFill>
          <a:ln w="15081" cap="flat">
            <a:noFill/>
            <a:prstDash val="solid"/>
            <a:miter/>
          </a:ln>
        </p:spPr>
        <p:txBody>
          <a:bodyPr rtlCol="0" anchor="ctr"/>
          <a:lstStyle/>
          <a:p>
            <a:endParaRPr lang="en-US"/>
          </a:p>
        </p:txBody>
      </p:sp>
      <p:sp>
        <p:nvSpPr>
          <p:cNvPr id="4" name="Graphic 33">
            <a:extLst>
              <a:ext uri="{FF2B5EF4-FFF2-40B4-BE49-F238E27FC236}">
                <a16:creationId xmlns:a16="http://schemas.microsoft.com/office/drawing/2014/main" id="{C9A36FF7-3A89-DBE0-CB68-AF633EC9B6FE}"/>
              </a:ext>
              <a:ext uri="{C183D7F6-B498-43B3-948B-1728B52AA6E4}">
                <adec:decorative xmlns:adec="http://schemas.microsoft.com/office/drawing/2017/decorative" val="1"/>
              </a:ext>
            </a:extLst>
          </p:cNvPr>
          <p:cNvSpPr>
            <a:spLocks noChangeAspect="1"/>
          </p:cNvSpPr>
          <p:nvPr/>
        </p:nvSpPr>
        <p:spPr>
          <a:xfrm>
            <a:off x="5945764" y="2101588"/>
            <a:ext cx="303648" cy="242842"/>
          </a:xfrm>
          <a:custGeom>
            <a:avLst/>
            <a:gdLst>
              <a:gd name="connsiteX0" fmla="*/ 95250 w 381000"/>
              <a:gd name="connsiteY0" fmla="*/ 42863 h 304704"/>
              <a:gd name="connsiteX1" fmla="*/ 95250 w 381000"/>
              <a:gd name="connsiteY1" fmla="*/ 57112 h 304704"/>
              <a:gd name="connsiteX2" fmla="*/ 42863 w 381000"/>
              <a:gd name="connsiteY2" fmla="*/ 57112 h 304704"/>
              <a:gd name="connsiteX3" fmla="*/ 0 w 381000"/>
              <a:gd name="connsiteY3" fmla="*/ 99974 h 304704"/>
              <a:gd name="connsiteX4" fmla="*/ 0 w 381000"/>
              <a:gd name="connsiteY4" fmla="*/ 261842 h 304704"/>
              <a:gd name="connsiteX5" fmla="*/ 42863 w 381000"/>
              <a:gd name="connsiteY5" fmla="*/ 304705 h 304704"/>
              <a:gd name="connsiteX6" fmla="*/ 338138 w 381000"/>
              <a:gd name="connsiteY6" fmla="*/ 304705 h 304704"/>
              <a:gd name="connsiteX7" fmla="*/ 381000 w 381000"/>
              <a:gd name="connsiteY7" fmla="*/ 261842 h 304704"/>
              <a:gd name="connsiteX8" fmla="*/ 381000 w 381000"/>
              <a:gd name="connsiteY8" fmla="*/ 99974 h 304704"/>
              <a:gd name="connsiteX9" fmla="*/ 338138 w 381000"/>
              <a:gd name="connsiteY9" fmla="*/ 57112 h 304704"/>
              <a:gd name="connsiteX10" fmla="*/ 285750 w 381000"/>
              <a:gd name="connsiteY10" fmla="*/ 57112 h 304704"/>
              <a:gd name="connsiteX11" fmla="*/ 285750 w 381000"/>
              <a:gd name="connsiteY11" fmla="*/ 42863 h 304704"/>
              <a:gd name="connsiteX12" fmla="*/ 242888 w 381000"/>
              <a:gd name="connsiteY12" fmla="*/ 0 h 304704"/>
              <a:gd name="connsiteX13" fmla="*/ 138113 w 381000"/>
              <a:gd name="connsiteY13" fmla="*/ 0 h 304704"/>
              <a:gd name="connsiteX14" fmla="*/ 95250 w 381000"/>
              <a:gd name="connsiteY14" fmla="*/ 42863 h 304704"/>
              <a:gd name="connsiteX15" fmla="*/ 138113 w 381000"/>
              <a:gd name="connsiteY15" fmla="*/ 28575 h 304704"/>
              <a:gd name="connsiteX16" fmla="*/ 242888 w 381000"/>
              <a:gd name="connsiteY16" fmla="*/ 28575 h 304704"/>
              <a:gd name="connsiteX17" fmla="*/ 257175 w 381000"/>
              <a:gd name="connsiteY17" fmla="*/ 42863 h 304704"/>
              <a:gd name="connsiteX18" fmla="*/ 257175 w 381000"/>
              <a:gd name="connsiteY18" fmla="*/ 57112 h 304704"/>
              <a:gd name="connsiteX19" fmla="*/ 123825 w 381000"/>
              <a:gd name="connsiteY19" fmla="*/ 57112 h 304704"/>
              <a:gd name="connsiteX20" fmla="*/ 123825 w 381000"/>
              <a:gd name="connsiteY20" fmla="*/ 42863 h 304704"/>
              <a:gd name="connsiteX21" fmla="*/ 138113 w 381000"/>
              <a:gd name="connsiteY21" fmla="*/ 28575 h 304704"/>
              <a:gd name="connsiteX22" fmla="*/ 95250 w 381000"/>
              <a:gd name="connsiteY22" fmla="*/ 85725 h 304704"/>
              <a:gd name="connsiteX23" fmla="*/ 123825 w 381000"/>
              <a:gd name="connsiteY23" fmla="*/ 85725 h 304704"/>
              <a:gd name="connsiteX24" fmla="*/ 123825 w 381000"/>
              <a:gd name="connsiteY24" fmla="*/ 85687 h 304704"/>
              <a:gd name="connsiteX25" fmla="*/ 257175 w 381000"/>
              <a:gd name="connsiteY25" fmla="*/ 85687 h 304704"/>
              <a:gd name="connsiteX26" fmla="*/ 257175 w 381000"/>
              <a:gd name="connsiteY26" fmla="*/ 85725 h 304704"/>
              <a:gd name="connsiteX27" fmla="*/ 285750 w 381000"/>
              <a:gd name="connsiteY27" fmla="*/ 85725 h 304704"/>
              <a:gd name="connsiteX28" fmla="*/ 285750 w 381000"/>
              <a:gd name="connsiteY28" fmla="*/ 85687 h 304704"/>
              <a:gd name="connsiteX29" fmla="*/ 338138 w 381000"/>
              <a:gd name="connsiteY29" fmla="*/ 85687 h 304704"/>
              <a:gd name="connsiteX30" fmla="*/ 352425 w 381000"/>
              <a:gd name="connsiteY30" fmla="*/ 99974 h 304704"/>
              <a:gd name="connsiteX31" fmla="*/ 352425 w 381000"/>
              <a:gd name="connsiteY31" fmla="*/ 142837 h 304704"/>
              <a:gd name="connsiteX32" fmla="*/ 295275 w 381000"/>
              <a:gd name="connsiteY32" fmla="*/ 142837 h 304704"/>
              <a:gd name="connsiteX33" fmla="*/ 295275 w 381000"/>
              <a:gd name="connsiteY33" fmla="*/ 128549 h 304704"/>
              <a:gd name="connsiteX34" fmla="*/ 280988 w 381000"/>
              <a:gd name="connsiteY34" fmla="*/ 114262 h 304704"/>
              <a:gd name="connsiteX35" fmla="*/ 266700 w 381000"/>
              <a:gd name="connsiteY35" fmla="*/ 128549 h 304704"/>
              <a:gd name="connsiteX36" fmla="*/ 266700 w 381000"/>
              <a:gd name="connsiteY36" fmla="*/ 142837 h 304704"/>
              <a:gd name="connsiteX37" fmla="*/ 114300 w 381000"/>
              <a:gd name="connsiteY37" fmla="*/ 142837 h 304704"/>
              <a:gd name="connsiteX38" fmla="*/ 114300 w 381000"/>
              <a:gd name="connsiteY38" fmla="*/ 128549 h 304704"/>
              <a:gd name="connsiteX39" fmla="*/ 100013 w 381000"/>
              <a:gd name="connsiteY39" fmla="*/ 114262 h 304704"/>
              <a:gd name="connsiteX40" fmla="*/ 85725 w 381000"/>
              <a:gd name="connsiteY40" fmla="*/ 128549 h 304704"/>
              <a:gd name="connsiteX41" fmla="*/ 85725 w 381000"/>
              <a:gd name="connsiteY41" fmla="*/ 142837 h 304704"/>
              <a:gd name="connsiteX42" fmla="*/ 28575 w 381000"/>
              <a:gd name="connsiteY42" fmla="*/ 142837 h 304704"/>
              <a:gd name="connsiteX43" fmla="*/ 28575 w 381000"/>
              <a:gd name="connsiteY43" fmla="*/ 99974 h 304704"/>
              <a:gd name="connsiteX44" fmla="*/ 42863 w 381000"/>
              <a:gd name="connsiteY44" fmla="*/ 85687 h 304704"/>
              <a:gd name="connsiteX45" fmla="*/ 95250 w 381000"/>
              <a:gd name="connsiteY45" fmla="*/ 85687 h 304704"/>
              <a:gd name="connsiteX46" fmla="*/ 95250 w 381000"/>
              <a:gd name="connsiteY46" fmla="*/ 85725 h 304704"/>
              <a:gd name="connsiteX47" fmla="*/ 266700 w 381000"/>
              <a:gd name="connsiteY47" fmla="*/ 171412 h 304704"/>
              <a:gd name="connsiteX48" fmla="*/ 266700 w 381000"/>
              <a:gd name="connsiteY48" fmla="*/ 195224 h 304704"/>
              <a:gd name="connsiteX49" fmla="*/ 280988 w 381000"/>
              <a:gd name="connsiteY49" fmla="*/ 209512 h 304704"/>
              <a:gd name="connsiteX50" fmla="*/ 295275 w 381000"/>
              <a:gd name="connsiteY50" fmla="*/ 195224 h 304704"/>
              <a:gd name="connsiteX51" fmla="*/ 295275 w 381000"/>
              <a:gd name="connsiteY51" fmla="*/ 171412 h 304704"/>
              <a:gd name="connsiteX52" fmla="*/ 352425 w 381000"/>
              <a:gd name="connsiteY52" fmla="*/ 171412 h 304704"/>
              <a:gd name="connsiteX53" fmla="*/ 352425 w 381000"/>
              <a:gd name="connsiteY53" fmla="*/ 261842 h 304704"/>
              <a:gd name="connsiteX54" fmla="*/ 338138 w 381000"/>
              <a:gd name="connsiteY54" fmla="*/ 276130 h 304704"/>
              <a:gd name="connsiteX55" fmla="*/ 42863 w 381000"/>
              <a:gd name="connsiteY55" fmla="*/ 276130 h 304704"/>
              <a:gd name="connsiteX56" fmla="*/ 28575 w 381000"/>
              <a:gd name="connsiteY56" fmla="*/ 261842 h 304704"/>
              <a:gd name="connsiteX57" fmla="*/ 28575 w 381000"/>
              <a:gd name="connsiteY57" fmla="*/ 171412 h 304704"/>
              <a:gd name="connsiteX58" fmla="*/ 85725 w 381000"/>
              <a:gd name="connsiteY58" fmla="*/ 171412 h 304704"/>
              <a:gd name="connsiteX59" fmla="*/ 85725 w 381000"/>
              <a:gd name="connsiteY59" fmla="*/ 195224 h 304704"/>
              <a:gd name="connsiteX60" fmla="*/ 100013 w 381000"/>
              <a:gd name="connsiteY60" fmla="*/ 209512 h 304704"/>
              <a:gd name="connsiteX61" fmla="*/ 114300 w 381000"/>
              <a:gd name="connsiteY61" fmla="*/ 195224 h 304704"/>
              <a:gd name="connsiteX62" fmla="*/ 114300 w 381000"/>
              <a:gd name="connsiteY62" fmla="*/ 171412 h 304704"/>
              <a:gd name="connsiteX63" fmla="*/ 266700 w 381000"/>
              <a:gd name="connsiteY63" fmla="*/ 171412 h 304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381000" h="304704">
                <a:moveTo>
                  <a:pt x="95250" y="42863"/>
                </a:moveTo>
                <a:lnTo>
                  <a:pt x="95250" y="57112"/>
                </a:lnTo>
                <a:lnTo>
                  <a:pt x="42863" y="57112"/>
                </a:lnTo>
                <a:cubicBezTo>
                  <a:pt x="19190" y="57112"/>
                  <a:pt x="0" y="76302"/>
                  <a:pt x="0" y="99974"/>
                </a:cubicBezTo>
                <a:lnTo>
                  <a:pt x="0" y="261842"/>
                </a:lnTo>
                <a:cubicBezTo>
                  <a:pt x="0" y="285514"/>
                  <a:pt x="19190" y="304705"/>
                  <a:pt x="42863" y="304705"/>
                </a:cubicBezTo>
                <a:lnTo>
                  <a:pt x="338138" y="304705"/>
                </a:lnTo>
                <a:cubicBezTo>
                  <a:pt x="361809" y="304705"/>
                  <a:pt x="381000" y="285514"/>
                  <a:pt x="381000" y="261842"/>
                </a:cubicBezTo>
                <a:lnTo>
                  <a:pt x="381000" y="99974"/>
                </a:lnTo>
                <a:cubicBezTo>
                  <a:pt x="381000" y="76302"/>
                  <a:pt x="361809" y="57112"/>
                  <a:pt x="338138" y="57112"/>
                </a:cubicBezTo>
                <a:lnTo>
                  <a:pt x="285750" y="57112"/>
                </a:lnTo>
                <a:lnTo>
                  <a:pt x="285750" y="42863"/>
                </a:lnTo>
                <a:cubicBezTo>
                  <a:pt x="285750" y="19190"/>
                  <a:pt x="266559" y="0"/>
                  <a:pt x="242888" y="0"/>
                </a:cubicBezTo>
                <a:lnTo>
                  <a:pt x="138113" y="0"/>
                </a:lnTo>
                <a:cubicBezTo>
                  <a:pt x="114440" y="0"/>
                  <a:pt x="95250" y="19190"/>
                  <a:pt x="95250" y="42863"/>
                </a:cubicBezTo>
                <a:close/>
                <a:moveTo>
                  <a:pt x="138113" y="28575"/>
                </a:moveTo>
                <a:lnTo>
                  <a:pt x="242888" y="28575"/>
                </a:lnTo>
                <a:cubicBezTo>
                  <a:pt x="250778" y="28575"/>
                  <a:pt x="257175" y="34972"/>
                  <a:pt x="257175" y="42863"/>
                </a:cubicBezTo>
                <a:lnTo>
                  <a:pt x="257175" y="57112"/>
                </a:lnTo>
                <a:lnTo>
                  <a:pt x="123825" y="57112"/>
                </a:lnTo>
                <a:lnTo>
                  <a:pt x="123825" y="42863"/>
                </a:lnTo>
                <a:cubicBezTo>
                  <a:pt x="123825" y="34972"/>
                  <a:pt x="130222" y="28575"/>
                  <a:pt x="138113" y="28575"/>
                </a:cubicBezTo>
                <a:close/>
                <a:moveTo>
                  <a:pt x="95250" y="85725"/>
                </a:moveTo>
                <a:lnTo>
                  <a:pt x="123825" y="85725"/>
                </a:lnTo>
                <a:lnTo>
                  <a:pt x="123825" y="85687"/>
                </a:lnTo>
                <a:lnTo>
                  <a:pt x="257175" y="85687"/>
                </a:lnTo>
                <a:lnTo>
                  <a:pt x="257175" y="85725"/>
                </a:lnTo>
                <a:lnTo>
                  <a:pt x="285750" y="85725"/>
                </a:lnTo>
                <a:lnTo>
                  <a:pt x="285750" y="85687"/>
                </a:lnTo>
                <a:lnTo>
                  <a:pt x="338138" y="85687"/>
                </a:lnTo>
                <a:cubicBezTo>
                  <a:pt x="346028" y="85687"/>
                  <a:pt x="352425" y="92084"/>
                  <a:pt x="352425" y="99974"/>
                </a:cubicBezTo>
                <a:lnTo>
                  <a:pt x="352425" y="142837"/>
                </a:lnTo>
                <a:lnTo>
                  <a:pt x="295275" y="142837"/>
                </a:lnTo>
                <a:lnTo>
                  <a:pt x="295275" y="128549"/>
                </a:lnTo>
                <a:cubicBezTo>
                  <a:pt x="295275" y="120659"/>
                  <a:pt x="288878" y="114262"/>
                  <a:pt x="280988" y="114262"/>
                </a:cubicBezTo>
                <a:cubicBezTo>
                  <a:pt x="273097" y="114262"/>
                  <a:pt x="266700" y="120659"/>
                  <a:pt x="266700" y="128549"/>
                </a:cubicBezTo>
                <a:lnTo>
                  <a:pt x="266700" y="142837"/>
                </a:lnTo>
                <a:lnTo>
                  <a:pt x="114300" y="142837"/>
                </a:lnTo>
                <a:lnTo>
                  <a:pt x="114300" y="128549"/>
                </a:lnTo>
                <a:cubicBezTo>
                  <a:pt x="114300" y="120659"/>
                  <a:pt x="107903" y="114262"/>
                  <a:pt x="100013" y="114262"/>
                </a:cubicBezTo>
                <a:cubicBezTo>
                  <a:pt x="92122" y="114262"/>
                  <a:pt x="85725" y="120659"/>
                  <a:pt x="85725" y="128549"/>
                </a:cubicBezTo>
                <a:lnTo>
                  <a:pt x="85725" y="142837"/>
                </a:lnTo>
                <a:lnTo>
                  <a:pt x="28575" y="142837"/>
                </a:lnTo>
                <a:lnTo>
                  <a:pt x="28575" y="99974"/>
                </a:lnTo>
                <a:cubicBezTo>
                  <a:pt x="28575" y="92084"/>
                  <a:pt x="34972" y="85687"/>
                  <a:pt x="42863" y="85687"/>
                </a:cubicBezTo>
                <a:lnTo>
                  <a:pt x="95250" y="85687"/>
                </a:lnTo>
                <a:lnTo>
                  <a:pt x="95250" y="85725"/>
                </a:lnTo>
                <a:close/>
                <a:moveTo>
                  <a:pt x="266700" y="171412"/>
                </a:moveTo>
                <a:lnTo>
                  <a:pt x="266700" y="195224"/>
                </a:lnTo>
                <a:cubicBezTo>
                  <a:pt x="266700" y="203115"/>
                  <a:pt x="273097" y="209512"/>
                  <a:pt x="280988" y="209512"/>
                </a:cubicBezTo>
                <a:cubicBezTo>
                  <a:pt x="288878" y="209512"/>
                  <a:pt x="295275" y="203115"/>
                  <a:pt x="295275" y="195224"/>
                </a:cubicBezTo>
                <a:lnTo>
                  <a:pt x="295275" y="171412"/>
                </a:lnTo>
                <a:lnTo>
                  <a:pt x="352425" y="171412"/>
                </a:lnTo>
                <a:lnTo>
                  <a:pt x="352425" y="261842"/>
                </a:lnTo>
                <a:cubicBezTo>
                  <a:pt x="352425" y="269733"/>
                  <a:pt x="346028" y="276130"/>
                  <a:pt x="338138" y="276130"/>
                </a:cubicBezTo>
                <a:lnTo>
                  <a:pt x="42863" y="276130"/>
                </a:lnTo>
                <a:cubicBezTo>
                  <a:pt x="34972" y="276130"/>
                  <a:pt x="28575" y="269733"/>
                  <a:pt x="28575" y="261842"/>
                </a:cubicBezTo>
                <a:lnTo>
                  <a:pt x="28575" y="171412"/>
                </a:lnTo>
                <a:lnTo>
                  <a:pt x="85725" y="171412"/>
                </a:lnTo>
                <a:lnTo>
                  <a:pt x="85725" y="195224"/>
                </a:lnTo>
                <a:cubicBezTo>
                  <a:pt x="85725" y="203115"/>
                  <a:pt x="92122" y="209512"/>
                  <a:pt x="100013" y="209512"/>
                </a:cubicBezTo>
                <a:cubicBezTo>
                  <a:pt x="107903" y="209512"/>
                  <a:pt x="114300" y="203115"/>
                  <a:pt x="114300" y="195224"/>
                </a:cubicBezTo>
                <a:lnTo>
                  <a:pt x="114300" y="171412"/>
                </a:lnTo>
                <a:lnTo>
                  <a:pt x="266700" y="171412"/>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 name="Graphic 62">
            <a:extLst>
              <a:ext uri="{FF2B5EF4-FFF2-40B4-BE49-F238E27FC236}">
                <a16:creationId xmlns:a16="http://schemas.microsoft.com/office/drawing/2014/main" id="{254E45AC-F3B3-8426-9474-25202AB5E852}"/>
              </a:ext>
              <a:ext uri="{C183D7F6-B498-43B3-948B-1728B52AA6E4}">
                <adec:decorative xmlns:adec="http://schemas.microsoft.com/office/drawing/2017/decorative" val="1"/>
              </a:ext>
            </a:extLst>
          </p:cNvPr>
          <p:cNvSpPr/>
          <p:nvPr/>
        </p:nvSpPr>
        <p:spPr>
          <a:xfrm>
            <a:off x="9577756" y="2065847"/>
            <a:ext cx="291872" cy="314325"/>
          </a:xfrm>
          <a:custGeom>
            <a:avLst/>
            <a:gdLst>
              <a:gd name="connsiteX0" fmla="*/ 21450 w 185737"/>
              <a:gd name="connsiteY0" fmla="*/ 190548 h 200025"/>
              <a:gd name="connsiteX1" fmla="*/ 19 w 185737"/>
              <a:gd name="connsiteY1" fmla="*/ 169116 h 200025"/>
              <a:gd name="connsiteX2" fmla="*/ 0 w 185737"/>
              <a:gd name="connsiteY2" fmla="*/ 35719 h 200025"/>
              <a:gd name="connsiteX3" fmla="*/ 21431 w 185737"/>
              <a:gd name="connsiteY3" fmla="*/ 14288 h 200025"/>
              <a:gd name="connsiteX4" fmla="*/ 28546 w 185737"/>
              <a:gd name="connsiteY4" fmla="*/ 14278 h 200025"/>
              <a:gd name="connsiteX5" fmla="*/ 28546 w 185737"/>
              <a:gd name="connsiteY5" fmla="*/ 7144 h 200025"/>
              <a:gd name="connsiteX6" fmla="*/ 34738 w 185737"/>
              <a:gd name="connsiteY6" fmla="*/ 67 h 200025"/>
              <a:gd name="connsiteX7" fmla="*/ 35690 w 185737"/>
              <a:gd name="connsiteY7" fmla="*/ 0 h 200025"/>
              <a:gd name="connsiteX8" fmla="*/ 42767 w 185737"/>
              <a:gd name="connsiteY8" fmla="*/ 6172 h 200025"/>
              <a:gd name="connsiteX9" fmla="*/ 42834 w 185737"/>
              <a:gd name="connsiteY9" fmla="*/ 7144 h 200025"/>
              <a:gd name="connsiteX10" fmla="*/ 42834 w 185737"/>
              <a:gd name="connsiteY10" fmla="*/ 14278 h 200025"/>
              <a:gd name="connsiteX11" fmla="*/ 71438 w 185737"/>
              <a:gd name="connsiteY11" fmla="*/ 14278 h 200025"/>
              <a:gd name="connsiteX12" fmla="*/ 71438 w 185737"/>
              <a:gd name="connsiteY12" fmla="*/ 7144 h 200025"/>
              <a:gd name="connsiteX13" fmla="*/ 77619 w 185737"/>
              <a:gd name="connsiteY13" fmla="*/ 67 h 200025"/>
              <a:gd name="connsiteX14" fmla="*/ 78581 w 185737"/>
              <a:gd name="connsiteY14" fmla="*/ 0 h 200025"/>
              <a:gd name="connsiteX15" fmla="*/ 85658 w 185737"/>
              <a:gd name="connsiteY15" fmla="*/ 6172 h 200025"/>
              <a:gd name="connsiteX16" fmla="*/ 85725 w 185737"/>
              <a:gd name="connsiteY16" fmla="*/ 7144 h 200025"/>
              <a:gd name="connsiteX17" fmla="*/ 85725 w 185737"/>
              <a:gd name="connsiteY17" fmla="*/ 14278 h 200025"/>
              <a:gd name="connsiteX18" fmla="*/ 114281 w 185737"/>
              <a:gd name="connsiteY18" fmla="*/ 14278 h 200025"/>
              <a:gd name="connsiteX19" fmla="*/ 114281 w 185737"/>
              <a:gd name="connsiteY19" fmla="*/ 7144 h 200025"/>
              <a:gd name="connsiteX20" fmla="*/ 120453 w 185737"/>
              <a:gd name="connsiteY20" fmla="*/ 67 h 200025"/>
              <a:gd name="connsiteX21" fmla="*/ 121444 w 185737"/>
              <a:gd name="connsiteY21" fmla="*/ 0 h 200025"/>
              <a:gd name="connsiteX22" fmla="*/ 128521 w 185737"/>
              <a:gd name="connsiteY22" fmla="*/ 6172 h 200025"/>
              <a:gd name="connsiteX23" fmla="*/ 128588 w 185737"/>
              <a:gd name="connsiteY23" fmla="*/ 7144 h 200025"/>
              <a:gd name="connsiteX24" fmla="*/ 128588 w 185737"/>
              <a:gd name="connsiteY24" fmla="*/ 14278 h 200025"/>
              <a:gd name="connsiteX25" fmla="*/ 135722 w 185737"/>
              <a:gd name="connsiteY25" fmla="*/ 14278 h 200025"/>
              <a:gd name="connsiteX26" fmla="*/ 157153 w 185737"/>
              <a:gd name="connsiteY26" fmla="*/ 35709 h 200025"/>
              <a:gd name="connsiteX27" fmla="*/ 157153 w 185737"/>
              <a:gd name="connsiteY27" fmla="*/ 76933 h 200025"/>
              <a:gd name="connsiteX28" fmla="*/ 142865 w 185737"/>
              <a:gd name="connsiteY28" fmla="*/ 71752 h 200025"/>
              <a:gd name="connsiteX29" fmla="*/ 142865 w 185737"/>
              <a:gd name="connsiteY29" fmla="*/ 35719 h 200025"/>
              <a:gd name="connsiteX30" fmla="*/ 135722 w 185737"/>
              <a:gd name="connsiteY30" fmla="*/ 28575 h 200025"/>
              <a:gd name="connsiteX31" fmla="*/ 21336 w 185737"/>
              <a:gd name="connsiteY31" fmla="*/ 28575 h 200025"/>
              <a:gd name="connsiteX32" fmla="*/ 14288 w 185737"/>
              <a:gd name="connsiteY32" fmla="*/ 35719 h 200025"/>
              <a:gd name="connsiteX33" fmla="*/ 14297 w 185737"/>
              <a:gd name="connsiteY33" fmla="*/ 169107 h 200025"/>
              <a:gd name="connsiteX34" fmla="*/ 21441 w 185737"/>
              <a:gd name="connsiteY34" fmla="*/ 176251 h 200025"/>
              <a:gd name="connsiteX35" fmla="*/ 83525 w 185737"/>
              <a:gd name="connsiteY35" fmla="*/ 176251 h 200025"/>
              <a:gd name="connsiteX36" fmla="*/ 92126 w 185737"/>
              <a:gd name="connsiteY36" fmla="*/ 190538 h 200025"/>
              <a:gd name="connsiteX37" fmla="*/ 21450 w 185737"/>
              <a:gd name="connsiteY37" fmla="*/ 190538 h 200025"/>
              <a:gd name="connsiteX38" fmla="*/ 142856 w 185737"/>
              <a:gd name="connsiteY38" fmla="*/ 81391 h 200025"/>
              <a:gd name="connsiteX39" fmla="*/ 157143 w 185737"/>
              <a:gd name="connsiteY39" fmla="*/ 89173 h 200025"/>
              <a:gd name="connsiteX40" fmla="*/ 164306 w 185737"/>
              <a:gd name="connsiteY40" fmla="*/ 107156 h 200025"/>
              <a:gd name="connsiteX41" fmla="*/ 157163 w 185737"/>
              <a:gd name="connsiteY41" fmla="*/ 125139 h 200025"/>
              <a:gd name="connsiteX42" fmla="*/ 138113 w 185737"/>
              <a:gd name="connsiteY42" fmla="*/ 133350 h 200025"/>
              <a:gd name="connsiteX43" fmla="*/ 111944 w 185737"/>
              <a:gd name="connsiteY43" fmla="*/ 107131 h 200025"/>
              <a:gd name="connsiteX44" fmla="*/ 138161 w 185737"/>
              <a:gd name="connsiteY44" fmla="*/ 80963 h 200025"/>
              <a:gd name="connsiteX45" fmla="*/ 142856 w 185737"/>
              <a:gd name="connsiteY45" fmla="*/ 81391 h 200025"/>
              <a:gd name="connsiteX46" fmla="*/ 104623 w 185737"/>
              <a:gd name="connsiteY46" fmla="*/ 142875 h 200025"/>
              <a:gd name="connsiteX47" fmla="*/ 171450 w 185737"/>
              <a:gd name="connsiteY47" fmla="*/ 142875 h 200025"/>
              <a:gd name="connsiteX48" fmla="*/ 185738 w 185737"/>
              <a:gd name="connsiteY48" fmla="*/ 157163 h 200025"/>
              <a:gd name="connsiteX49" fmla="*/ 185738 w 185737"/>
              <a:gd name="connsiteY49" fmla="*/ 161925 h 200025"/>
              <a:gd name="connsiteX50" fmla="*/ 138113 w 185737"/>
              <a:gd name="connsiteY50" fmla="*/ 200025 h 200025"/>
              <a:gd name="connsiteX51" fmla="*/ 106242 w 185737"/>
              <a:gd name="connsiteY51" fmla="*/ 190548 h 200025"/>
              <a:gd name="connsiteX52" fmla="*/ 93926 w 185737"/>
              <a:gd name="connsiteY52" fmla="*/ 176251 h 200025"/>
              <a:gd name="connsiteX53" fmla="*/ 90488 w 185737"/>
              <a:gd name="connsiteY53" fmla="*/ 161925 h 200025"/>
              <a:gd name="connsiteX54" fmla="*/ 90488 w 185737"/>
              <a:gd name="connsiteY54" fmla="*/ 157163 h 200025"/>
              <a:gd name="connsiteX55" fmla="*/ 104642 w 185737"/>
              <a:gd name="connsiteY55" fmla="*/ 142875 h 200025"/>
              <a:gd name="connsiteX56" fmla="*/ 35700 w 185737"/>
              <a:gd name="connsiteY56" fmla="*/ 95250 h 200025"/>
              <a:gd name="connsiteX57" fmla="*/ 104413 w 185737"/>
              <a:gd name="connsiteY57" fmla="*/ 95250 h 200025"/>
              <a:gd name="connsiteX58" fmla="*/ 102460 w 185737"/>
              <a:gd name="connsiteY58" fmla="*/ 109538 h 200025"/>
              <a:gd name="connsiteX59" fmla="*/ 35700 w 185737"/>
              <a:gd name="connsiteY59" fmla="*/ 109538 h 200025"/>
              <a:gd name="connsiteX60" fmla="*/ 28558 w 185737"/>
              <a:gd name="connsiteY60" fmla="*/ 102392 h 200025"/>
              <a:gd name="connsiteX61" fmla="*/ 34728 w 185737"/>
              <a:gd name="connsiteY61" fmla="*/ 95317 h 200025"/>
              <a:gd name="connsiteX62" fmla="*/ 35700 w 185737"/>
              <a:gd name="connsiteY62" fmla="*/ 95250 h 200025"/>
              <a:gd name="connsiteX63" fmla="*/ 35700 w 185737"/>
              <a:gd name="connsiteY63" fmla="*/ 133350 h 200025"/>
              <a:gd name="connsiteX64" fmla="*/ 73790 w 185737"/>
              <a:gd name="connsiteY64" fmla="*/ 133350 h 200025"/>
              <a:gd name="connsiteX65" fmla="*/ 80932 w 185737"/>
              <a:gd name="connsiteY65" fmla="*/ 140496 h 200025"/>
              <a:gd name="connsiteX66" fmla="*/ 74762 w 185737"/>
              <a:gd name="connsiteY66" fmla="*/ 147571 h 200025"/>
              <a:gd name="connsiteX67" fmla="*/ 73790 w 185737"/>
              <a:gd name="connsiteY67" fmla="*/ 147638 h 200025"/>
              <a:gd name="connsiteX68" fmla="*/ 35700 w 185737"/>
              <a:gd name="connsiteY68" fmla="*/ 147638 h 200025"/>
              <a:gd name="connsiteX69" fmla="*/ 28558 w 185737"/>
              <a:gd name="connsiteY69" fmla="*/ 140492 h 200025"/>
              <a:gd name="connsiteX70" fmla="*/ 34728 w 185737"/>
              <a:gd name="connsiteY70" fmla="*/ 133417 h 200025"/>
              <a:gd name="connsiteX71" fmla="*/ 35700 w 185737"/>
              <a:gd name="connsiteY71" fmla="*/ 133350 h 200025"/>
              <a:gd name="connsiteX72" fmla="*/ 35700 w 185737"/>
              <a:gd name="connsiteY72" fmla="*/ 57150 h 200025"/>
              <a:gd name="connsiteX73" fmla="*/ 121425 w 185737"/>
              <a:gd name="connsiteY73" fmla="*/ 57150 h 200025"/>
              <a:gd name="connsiteX74" fmla="*/ 128557 w 185737"/>
              <a:gd name="connsiteY74" fmla="*/ 64305 h 200025"/>
              <a:gd name="connsiteX75" fmla="*/ 122387 w 185737"/>
              <a:gd name="connsiteY75" fmla="*/ 71371 h 200025"/>
              <a:gd name="connsiteX76" fmla="*/ 121425 w 185737"/>
              <a:gd name="connsiteY76" fmla="*/ 71438 h 200025"/>
              <a:gd name="connsiteX77" fmla="*/ 35700 w 185737"/>
              <a:gd name="connsiteY77" fmla="*/ 71438 h 200025"/>
              <a:gd name="connsiteX78" fmla="*/ 28558 w 185737"/>
              <a:gd name="connsiteY78" fmla="*/ 64292 h 200025"/>
              <a:gd name="connsiteX79" fmla="*/ 34728 w 185737"/>
              <a:gd name="connsiteY79" fmla="*/ 57217 h 200025"/>
              <a:gd name="connsiteX80" fmla="*/ 35700 w 185737"/>
              <a:gd name="connsiteY80" fmla="*/ 57150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185737" h="200025">
                <a:moveTo>
                  <a:pt x="21450" y="190548"/>
                </a:moveTo>
                <a:cubicBezTo>
                  <a:pt x="9614" y="190548"/>
                  <a:pt x="19" y="180952"/>
                  <a:pt x="19" y="169116"/>
                </a:cubicBezTo>
                <a:lnTo>
                  <a:pt x="0" y="35719"/>
                </a:lnTo>
                <a:cubicBezTo>
                  <a:pt x="0" y="23883"/>
                  <a:pt x="9595" y="14288"/>
                  <a:pt x="21431" y="14288"/>
                </a:cubicBezTo>
                <a:lnTo>
                  <a:pt x="28546" y="14278"/>
                </a:lnTo>
                <a:lnTo>
                  <a:pt x="28546" y="7144"/>
                </a:lnTo>
                <a:cubicBezTo>
                  <a:pt x="28548" y="3568"/>
                  <a:pt x="31193" y="543"/>
                  <a:pt x="34738" y="67"/>
                </a:cubicBezTo>
                <a:lnTo>
                  <a:pt x="35690" y="0"/>
                </a:lnTo>
                <a:cubicBezTo>
                  <a:pt x="39260" y="0"/>
                  <a:pt x="42282" y="2636"/>
                  <a:pt x="42767" y="6172"/>
                </a:cubicBezTo>
                <a:lnTo>
                  <a:pt x="42834" y="7144"/>
                </a:lnTo>
                <a:lnTo>
                  <a:pt x="42834" y="14278"/>
                </a:lnTo>
                <a:lnTo>
                  <a:pt x="71438" y="14278"/>
                </a:lnTo>
                <a:lnTo>
                  <a:pt x="71438" y="7144"/>
                </a:lnTo>
                <a:cubicBezTo>
                  <a:pt x="71438" y="3571"/>
                  <a:pt x="74079" y="548"/>
                  <a:pt x="77619" y="67"/>
                </a:cubicBezTo>
                <a:lnTo>
                  <a:pt x="78581" y="0"/>
                </a:lnTo>
                <a:cubicBezTo>
                  <a:pt x="82151" y="0"/>
                  <a:pt x="85173" y="2636"/>
                  <a:pt x="85658" y="6172"/>
                </a:cubicBezTo>
                <a:lnTo>
                  <a:pt x="85725" y="7144"/>
                </a:lnTo>
                <a:lnTo>
                  <a:pt x="85725" y="14278"/>
                </a:lnTo>
                <a:lnTo>
                  <a:pt x="114281" y="14278"/>
                </a:lnTo>
                <a:lnTo>
                  <a:pt x="114281" y="7144"/>
                </a:lnTo>
                <a:cubicBezTo>
                  <a:pt x="114281" y="3574"/>
                  <a:pt x="116917" y="552"/>
                  <a:pt x="120453" y="67"/>
                </a:cubicBezTo>
                <a:lnTo>
                  <a:pt x="121444" y="0"/>
                </a:lnTo>
                <a:cubicBezTo>
                  <a:pt x="125014" y="0"/>
                  <a:pt x="128035" y="2636"/>
                  <a:pt x="128521" y="6172"/>
                </a:cubicBezTo>
                <a:lnTo>
                  <a:pt x="128588" y="7144"/>
                </a:lnTo>
                <a:lnTo>
                  <a:pt x="128588" y="14278"/>
                </a:lnTo>
                <a:lnTo>
                  <a:pt x="135722" y="14278"/>
                </a:lnTo>
                <a:cubicBezTo>
                  <a:pt x="147557" y="14278"/>
                  <a:pt x="157153" y="23873"/>
                  <a:pt x="157153" y="35709"/>
                </a:cubicBezTo>
                <a:lnTo>
                  <a:pt x="157153" y="76933"/>
                </a:lnTo>
                <a:cubicBezTo>
                  <a:pt x="152820" y="74195"/>
                  <a:pt x="147946" y="72427"/>
                  <a:pt x="142865" y="71752"/>
                </a:cubicBezTo>
                <a:lnTo>
                  <a:pt x="142865" y="35719"/>
                </a:lnTo>
                <a:cubicBezTo>
                  <a:pt x="142865" y="31773"/>
                  <a:pt x="139667" y="28575"/>
                  <a:pt x="135722" y="28575"/>
                </a:cubicBezTo>
                <a:lnTo>
                  <a:pt x="21336" y="28575"/>
                </a:lnTo>
                <a:cubicBezTo>
                  <a:pt x="17428" y="28627"/>
                  <a:pt x="14287" y="31810"/>
                  <a:pt x="14288" y="35719"/>
                </a:cubicBezTo>
                <a:lnTo>
                  <a:pt x="14297" y="169107"/>
                </a:lnTo>
                <a:cubicBezTo>
                  <a:pt x="14297" y="173060"/>
                  <a:pt x="17507" y="176251"/>
                  <a:pt x="21441" y="176251"/>
                </a:cubicBezTo>
                <a:lnTo>
                  <a:pt x="83525" y="176251"/>
                </a:lnTo>
                <a:cubicBezTo>
                  <a:pt x="85430" y="181404"/>
                  <a:pt x="88335" y="186242"/>
                  <a:pt x="92126" y="190538"/>
                </a:cubicBezTo>
                <a:lnTo>
                  <a:pt x="21450" y="190538"/>
                </a:lnTo>
                <a:close/>
                <a:moveTo>
                  <a:pt x="142856" y="81391"/>
                </a:moveTo>
                <a:cubicBezTo>
                  <a:pt x="148447" y="82420"/>
                  <a:pt x="153410" y="85201"/>
                  <a:pt x="157143" y="89173"/>
                </a:cubicBezTo>
                <a:cubicBezTo>
                  <a:pt x="161748" y="94028"/>
                  <a:pt x="164312" y="100465"/>
                  <a:pt x="164306" y="107156"/>
                </a:cubicBezTo>
                <a:cubicBezTo>
                  <a:pt x="164318" y="113845"/>
                  <a:pt x="161760" y="120282"/>
                  <a:pt x="157163" y="125139"/>
                </a:cubicBezTo>
                <a:cubicBezTo>
                  <a:pt x="152215" y="130385"/>
                  <a:pt x="145323" y="133356"/>
                  <a:pt x="138113" y="133350"/>
                </a:cubicBezTo>
                <a:cubicBezTo>
                  <a:pt x="123646" y="133337"/>
                  <a:pt x="111929" y="121598"/>
                  <a:pt x="111944" y="107131"/>
                </a:cubicBezTo>
                <a:cubicBezTo>
                  <a:pt x="111957" y="92666"/>
                  <a:pt x="123695" y="80949"/>
                  <a:pt x="138161" y="80963"/>
                </a:cubicBezTo>
                <a:cubicBezTo>
                  <a:pt x="139736" y="80964"/>
                  <a:pt x="141307" y="81107"/>
                  <a:pt x="142856" y="81391"/>
                </a:cubicBezTo>
                <a:close/>
                <a:moveTo>
                  <a:pt x="104623" y="142875"/>
                </a:moveTo>
                <a:lnTo>
                  <a:pt x="171450" y="142875"/>
                </a:lnTo>
                <a:cubicBezTo>
                  <a:pt x="179341" y="142875"/>
                  <a:pt x="185738" y="149272"/>
                  <a:pt x="185738" y="157163"/>
                </a:cubicBezTo>
                <a:lnTo>
                  <a:pt x="185738" y="161925"/>
                </a:lnTo>
                <a:cubicBezTo>
                  <a:pt x="185738" y="180699"/>
                  <a:pt x="168021" y="200025"/>
                  <a:pt x="138113" y="200025"/>
                </a:cubicBezTo>
                <a:cubicBezTo>
                  <a:pt x="124978" y="200025"/>
                  <a:pt x="114205" y="196310"/>
                  <a:pt x="106242" y="190548"/>
                </a:cubicBezTo>
                <a:cubicBezTo>
                  <a:pt x="101037" y="186852"/>
                  <a:pt x="96810" y="181945"/>
                  <a:pt x="93926" y="176251"/>
                </a:cubicBezTo>
                <a:cubicBezTo>
                  <a:pt x="91691" y="171804"/>
                  <a:pt x="90514" y="166902"/>
                  <a:pt x="90488" y="161925"/>
                </a:cubicBezTo>
                <a:lnTo>
                  <a:pt x="90488" y="157163"/>
                </a:lnTo>
                <a:cubicBezTo>
                  <a:pt x="90488" y="149323"/>
                  <a:pt x="96803" y="142948"/>
                  <a:pt x="104642" y="142875"/>
                </a:cubicBezTo>
                <a:close/>
                <a:moveTo>
                  <a:pt x="35700" y="95250"/>
                </a:moveTo>
                <a:lnTo>
                  <a:pt x="104413" y="95250"/>
                </a:lnTo>
                <a:cubicBezTo>
                  <a:pt x="102796" y="99830"/>
                  <a:pt x="102132" y="104692"/>
                  <a:pt x="102460" y="109538"/>
                </a:cubicBezTo>
                <a:lnTo>
                  <a:pt x="35700" y="109538"/>
                </a:lnTo>
                <a:cubicBezTo>
                  <a:pt x="31754" y="109537"/>
                  <a:pt x="28557" y="106337"/>
                  <a:pt x="28558" y="102392"/>
                </a:cubicBezTo>
                <a:cubicBezTo>
                  <a:pt x="28559" y="98823"/>
                  <a:pt x="31193" y="95803"/>
                  <a:pt x="34728" y="95317"/>
                </a:cubicBezTo>
                <a:lnTo>
                  <a:pt x="35700" y="95250"/>
                </a:lnTo>
                <a:close/>
                <a:moveTo>
                  <a:pt x="35700" y="133350"/>
                </a:moveTo>
                <a:lnTo>
                  <a:pt x="73790" y="133350"/>
                </a:lnTo>
                <a:cubicBezTo>
                  <a:pt x="77735" y="133351"/>
                  <a:pt x="80933" y="136550"/>
                  <a:pt x="80932" y="140496"/>
                </a:cubicBezTo>
                <a:cubicBezTo>
                  <a:pt x="80931" y="144065"/>
                  <a:pt x="78296" y="147084"/>
                  <a:pt x="74762" y="147571"/>
                </a:cubicBezTo>
                <a:lnTo>
                  <a:pt x="73790" y="147638"/>
                </a:lnTo>
                <a:lnTo>
                  <a:pt x="35700" y="147638"/>
                </a:lnTo>
                <a:cubicBezTo>
                  <a:pt x="31754" y="147637"/>
                  <a:pt x="28557" y="144437"/>
                  <a:pt x="28558" y="140492"/>
                </a:cubicBezTo>
                <a:cubicBezTo>
                  <a:pt x="28559" y="136923"/>
                  <a:pt x="31193" y="133903"/>
                  <a:pt x="34728" y="133417"/>
                </a:cubicBezTo>
                <a:lnTo>
                  <a:pt x="35700" y="133350"/>
                </a:lnTo>
                <a:close/>
                <a:moveTo>
                  <a:pt x="35700" y="57150"/>
                </a:moveTo>
                <a:lnTo>
                  <a:pt x="121425" y="57150"/>
                </a:lnTo>
                <a:cubicBezTo>
                  <a:pt x="125370" y="57156"/>
                  <a:pt x="128563" y="60360"/>
                  <a:pt x="128557" y="64305"/>
                </a:cubicBezTo>
                <a:cubicBezTo>
                  <a:pt x="128551" y="67870"/>
                  <a:pt x="125919" y="70885"/>
                  <a:pt x="122387" y="71371"/>
                </a:cubicBezTo>
                <a:lnTo>
                  <a:pt x="121425" y="71438"/>
                </a:lnTo>
                <a:lnTo>
                  <a:pt x="35700" y="71438"/>
                </a:lnTo>
                <a:cubicBezTo>
                  <a:pt x="31754" y="71436"/>
                  <a:pt x="28557" y="68237"/>
                  <a:pt x="28558" y="64292"/>
                </a:cubicBezTo>
                <a:cubicBezTo>
                  <a:pt x="28559" y="60723"/>
                  <a:pt x="31193" y="57703"/>
                  <a:pt x="34728" y="57217"/>
                </a:cubicBezTo>
                <a:lnTo>
                  <a:pt x="35700" y="57150"/>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330524082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101200-9EB0-70CD-090A-F2ECF5AE566E}"/>
            </a:ext>
          </a:extLst>
        </p:cNvPr>
        <p:cNvGrpSpPr/>
        <p:nvPr/>
      </p:nvGrpSpPr>
      <p:grpSpPr>
        <a:xfrm>
          <a:off x="0" y="0"/>
          <a:ext cx="0" cy="0"/>
          <a:chOff x="0" y="0"/>
          <a:chExt cx="0" cy="0"/>
        </a:xfrm>
      </p:grpSpPr>
      <p:pic>
        <p:nvPicPr>
          <p:cNvPr id="121" name="Picture 120">
            <a:extLst>
              <a:ext uri="{FF2B5EF4-FFF2-40B4-BE49-F238E27FC236}">
                <a16:creationId xmlns:a16="http://schemas.microsoft.com/office/drawing/2014/main" id="{E619EA23-B900-740A-B555-DC658D1F842D}"/>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flipH="1" flipV="1">
            <a:off x="7200900" y="0"/>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pic>
        <p:nvPicPr>
          <p:cNvPr id="120" name="Picture 119">
            <a:extLst>
              <a:ext uri="{FF2B5EF4-FFF2-40B4-BE49-F238E27FC236}">
                <a16:creationId xmlns:a16="http://schemas.microsoft.com/office/drawing/2014/main" id="{BA0334C8-E745-893D-0626-B6E8F638CB13}"/>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0"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75" name="Freeform: Shape 74">
            <a:extLst>
              <a:ext uri="{FF2B5EF4-FFF2-40B4-BE49-F238E27FC236}">
                <a16:creationId xmlns:a16="http://schemas.microsoft.com/office/drawing/2014/main" id="{67C610B6-70D4-BFCE-20A0-C2F8DB54582B}"/>
              </a:ext>
              <a:ext uri="{C183D7F6-B498-43B3-948B-1728B52AA6E4}">
                <adec:decorative xmlns:adec="http://schemas.microsoft.com/office/drawing/2017/decorative" val="1"/>
              </a:ext>
            </a:extLst>
          </p:cNvPr>
          <p:cNvSpPr>
            <a:spLocks/>
          </p:cNvSpPr>
          <p:nvPr/>
        </p:nvSpPr>
        <p:spPr>
          <a:xfrm>
            <a:off x="1138176" y="269564"/>
            <a:ext cx="9915648" cy="6318872"/>
          </a:xfrm>
          <a:custGeom>
            <a:avLst/>
            <a:gdLst>
              <a:gd name="connsiteX0" fmla="*/ 6538627 w 6557581"/>
              <a:gd name="connsiteY0" fmla="*/ 21431 h 4178903"/>
              <a:gd name="connsiteX1" fmla="*/ 4950047 w 6557581"/>
              <a:gd name="connsiteY1" fmla="*/ 0 h 4178903"/>
              <a:gd name="connsiteX2" fmla="*/ 3697129 w 6557581"/>
              <a:gd name="connsiteY2" fmla="*/ 21431 h 4178903"/>
              <a:gd name="connsiteX3" fmla="*/ 3650647 w 6557581"/>
              <a:gd name="connsiteY3" fmla="*/ 49625 h 4178903"/>
              <a:gd name="connsiteX4" fmla="*/ 3604165 w 6557581"/>
              <a:gd name="connsiteY4" fmla="*/ 21431 h 4178903"/>
              <a:gd name="connsiteX5" fmla="*/ 2953512 w 6557581"/>
              <a:gd name="connsiteY5" fmla="*/ 21431 h 4178903"/>
              <a:gd name="connsiteX6" fmla="*/ 2907030 w 6557581"/>
              <a:gd name="connsiteY6" fmla="*/ 49625 h 4178903"/>
              <a:gd name="connsiteX7" fmla="*/ 2860548 w 6557581"/>
              <a:gd name="connsiteY7" fmla="*/ 21431 h 4178903"/>
              <a:gd name="connsiteX8" fmla="*/ 1542574 w 6557581"/>
              <a:gd name="connsiteY8" fmla="*/ 0 h 4178903"/>
              <a:gd name="connsiteX9" fmla="*/ 19050 w 6557581"/>
              <a:gd name="connsiteY9" fmla="*/ 21431 h 4178903"/>
              <a:gd name="connsiteX10" fmla="*/ 0 w 6557581"/>
              <a:gd name="connsiteY10" fmla="*/ 40767 h 4178903"/>
              <a:gd name="connsiteX11" fmla="*/ 0 w 6557581"/>
              <a:gd name="connsiteY11" fmla="*/ 4140518 h 4178903"/>
              <a:gd name="connsiteX12" fmla="*/ 19050 w 6557581"/>
              <a:gd name="connsiteY12" fmla="*/ 4159853 h 4178903"/>
              <a:gd name="connsiteX13" fmla="*/ 2863596 w 6557581"/>
              <a:gd name="connsiteY13" fmla="*/ 4178903 h 4178903"/>
              <a:gd name="connsiteX14" fmla="*/ 2906935 w 6557581"/>
              <a:gd name="connsiteY14" fmla="*/ 4155948 h 4178903"/>
              <a:gd name="connsiteX15" fmla="*/ 2950369 w 6557581"/>
              <a:gd name="connsiteY15" fmla="*/ 4178903 h 4178903"/>
              <a:gd name="connsiteX16" fmla="*/ 3607213 w 6557581"/>
              <a:gd name="connsiteY16" fmla="*/ 4178903 h 4178903"/>
              <a:gd name="connsiteX17" fmla="*/ 3650647 w 6557581"/>
              <a:gd name="connsiteY17" fmla="*/ 4155948 h 4178903"/>
              <a:gd name="connsiteX18" fmla="*/ 3693986 w 6557581"/>
              <a:gd name="connsiteY18" fmla="*/ 4178903 h 4178903"/>
              <a:gd name="connsiteX19" fmla="*/ 6538532 w 6557581"/>
              <a:gd name="connsiteY19" fmla="*/ 4159853 h 4178903"/>
              <a:gd name="connsiteX20" fmla="*/ 6557582 w 6557581"/>
              <a:gd name="connsiteY20" fmla="*/ 4140518 h 4178903"/>
              <a:gd name="connsiteX21" fmla="*/ 6557582 w 6557581"/>
              <a:gd name="connsiteY21" fmla="*/ 40767 h 4178903"/>
              <a:gd name="connsiteX22" fmla="*/ 6538532 w 6557581"/>
              <a:gd name="connsiteY22" fmla="*/ 21431 h 4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57581" h="4178903">
                <a:moveTo>
                  <a:pt x="6538627" y="21431"/>
                </a:moveTo>
                <a:cubicBezTo>
                  <a:pt x="6538627" y="21431"/>
                  <a:pt x="5352479" y="0"/>
                  <a:pt x="4950047" y="0"/>
                </a:cubicBezTo>
                <a:cubicBezTo>
                  <a:pt x="4314254" y="0"/>
                  <a:pt x="3697129" y="21431"/>
                  <a:pt x="3697129" y="21431"/>
                </a:cubicBezTo>
                <a:cubicBezTo>
                  <a:pt x="3688366" y="38195"/>
                  <a:pt x="3670840" y="49625"/>
                  <a:pt x="3650647" y="49625"/>
                </a:cubicBezTo>
                <a:cubicBezTo>
                  <a:pt x="3630454" y="49625"/>
                  <a:pt x="3612928" y="38195"/>
                  <a:pt x="3604165" y="21431"/>
                </a:cubicBezTo>
                <a:lnTo>
                  <a:pt x="2953512" y="21431"/>
                </a:lnTo>
                <a:cubicBezTo>
                  <a:pt x="2944749" y="38195"/>
                  <a:pt x="2927223" y="49625"/>
                  <a:pt x="2907030" y="49625"/>
                </a:cubicBezTo>
                <a:cubicBezTo>
                  <a:pt x="2886837" y="49625"/>
                  <a:pt x="2869311" y="38195"/>
                  <a:pt x="2860548" y="21431"/>
                </a:cubicBezTo>
                <a:cubicBezTo>
                  <a:pt x="2860548" y="21431"/>
                  <a:pt x="2142649" y="0"/>
                  <a:pt x="1542574" y="0"/>
                </a:cubicBezTo>
                <a:cubicBezTo>
                  <a:pt x="1161669" y="0"/>
                  <a:pt x="19050" y="21431"/>
                  <a:pt x="19050" y="21431"/>
                </a:cubicBezTo>
                <a:cubicBezTo>
                  <a:pt x="8477" y="21431"/>
                  <a:pt x="0" y="30099"/>
                  <a:pt x="0" y="40767"/>
                </a:cubicBezTo>
                <a:lnTo>
                  <a:pt x="0" y="4140518"/>
                </a:lnTo>
                <a:cubicBezTo>
                  <a:pt x="0" y="4151186"/>
                  <a:pt x="8477" y="4159853"/>
                  <a:pt x="19050" y="4159853"/>
                </a:cubicBezTo>
                <a:lnTo>
                  <a:pt x="2863596" y="4178903"/>
                </a:lnTo>
                <a:cubicBezTo>
                  <a:pt x="2873026" y="4165092"/>
                  <a:pt x="2888933" y="4155948"/>
                  <a:pt x="2906935" y="4155948"/>
                </a:cubicBezTo>
                <a:cubicBezTo>
                  <a:pt x="2924937" y="4155948"/>
                  <a:pt x="2940844" y="4165092"/>
                  <a:pt x="2950369" y="4178903"/>
                </a:cubicBezTo>
                <a:lnTo>
                  <a:pt x="3607213" y="4178903"/>
                </a:lnTo>
                <a:cubicBezTo>
                  <a:pt x="3616643" y="4165092"/>
                  <a:pt x="3632549" y="4155948"/>
                  <a:pt x="3650647" y="4155948"/>
                </a:cubicBezTo>
                <a:cubicBezTo>
                  <a:pt x="3668744" y="4155948"/>
                  <a:pt x="3684556" y="4165092"/>
                  <a:pt x="3693986" y="4178903"/>
                </a:cubicBezTo>
                <a:lnTo>
                  <a:pt x="6538532" y="4159853"/>
                </a:lnTo>
                <a:cubicBezTo>
                  <a:pt x="6549105" y="4159853"/>
                  <a:pt x="6557582" y="4151186"/>
                  <a:pt x="6557582" y="4140518"/>
                </a:cubicBezTo>
                <a:lnTo>
                  <a:pt x="6557582" y="40767"/>
                </a:lnTo>
                <a:cubicBezTo>
                  <a:pt x="6557582" y="30099"/>
                  <a:pt x="6549105" y="21431"/>
                  <a:pt x="6538532" y="21431"/>
                </a:cubicBezTo>
                <a:close/>
              </a:path>
            </a:pathLst>
          </a:custGeom>
          <a:solidFill>
            <a:schemeClr val="accent1">
              <a:lumMod val="40000"/>
              <a:lumOff val="60000"/>
            </a:schemeClr>
          </a:solidFill>
          <a:ln w="6350" cap="flat">
            <a:solidFill>
              <a:schemeClr val="bg1">
                <a:alpha val="50000"/>
              </a:schemeClr>
            </a:solidFill>
            <a:prstDash val="solid"/>
            <a:miter/>
          </a:ln>
        </p:spPr>
        <p:txBody>
          <a:bodyPr rtlCol="0" anchor="ctr"/>
          <a:lstStyle/>
          <a:p>
            <a:endParaRPr lang="en-US"/>
          </a:p>
        </p:txBody>
      </p:sp>
      <p:sp>
        <p:nvSpPr>
          <p:cNvPr id="77" name="Freeform: Shape 76">
            <a:extLst>
              <a:ext uri="{FF2B5EF4-FFF2-40B4-BE49-F238E27FC236}">
                <a16:creationId xmlns:a16="http://schemas.microsoft.com/office/drawing/2014/main" id="{F5DE7A01-8FEE-F034-02FD-C65B124E8FAA}"/>
              </a:ext>
              <a:ext uri="{C183D7F6-B498-43B3-948B-1728B52AA6E4}">
                <adec:decorative xmlns:adec="http://schemas.microsoft.com/office/drawing/2017/decorative" val="1"/>
              </a:ext>
            </a:extLst>
          </p:cNvPr>
          <p:cNvSpPr/>
          <p:nvPr/>
        </p:nvSpPr>
        <p:spPr>
          <a:xfrm>
            <a:off x="6211366" y="399164"/>
            <a:ext cx="4652056" cy="6122444"/>
          </a:xfrm>
          <a:custGeom>
            <a:avLst/>
            <a:gdLst>
              <a:gd name="connsiteX0" fmla="*/ 0 w 3076575"/>
              <a:gd name="connsiteY0" fmla="*/ 73836 h 4048998"/>
              <a:gd name="connsiteX1" fmla="*/ 0 w 3076575"/>
              <a:gd name="connsiteY1" fmla="*/ 3964131 h 4048998"/>
              <a:gd name="connsiteX2" fmla="*/ 896684 w 3076575"/>
              <a:gd name="connsiteY2" fmla="*/ 4048999 h 4048998"/>
              <a:gd name="connsiteX3" fmla="*/ 3076575 w 3076575"/>
              <a:gd name="connsiteY3" fmla="*/ 3969370 h 4048998"/>
              <a:gd name="connsiteX4" fmla="*/ 3076575 w 3076575"/>
              <a:gd name="connsiteY4" fmla="*/ 73836 h 4048998"/>
              <a:gd name="connsiteX5" fmla="*/ 2188179 w 3076575"/>
              <a:gd name="connsiteY5" fmla="*/ 49166 h 4048998"/>
              <a:gd name="connsiteX6" fmla="*/ 0 w 3076575"/>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48998">
                <a:moveTo>
                  <a:pt x="0" y="73836"/>
                </a:moveTo>
                <a:lnTo>
                  <a:pt x="0" y="3964131"/>
                </a:lnTo>
                <a:cubicBezTo>
                  <a:pt x="0" y="3964131"/>
                  <a:pt x="180975" y="4048999"/>
                  <a:pt x="896684" y="4048999"/>
                </a:cubicBezTo>
                <a:cubicBezTo>
                  <a:pt x="1612392" y="404899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lumMod val="75000"/>
            </a:schemeClr>
          </a:solidFill>
          <a:ln w="9525" cap="flat">
            <a:noFill/>
            <a:prstDash val="solid"/>
            <a:miter/>
          </a:ln>
        </p:spPr>
        <p:txBody>
          <a:bodyPr rtlCol="0" anchor="ctr"/>
          <a:lstStyle/>
          <a:p>
            <a:endParaRPr lang="en-US"/>
          </a:p>
        </p:txBody>
      </p:sp>
      <p:sp>
        <p:nvSpPr>
          <p:cNvPr id="78" name="Freeform: Shape 77">
            <a:extLst>
              <a:ext uri="{FF2B5EF4-FFF2-40B4-BE49-F238E27FC236}">
                <a16:creationId xmlns:a16="http://schemas.microsoft.com/office/drawing/2014/main" id="{492A07B6-64AD-B6B0-7A85-DA358E5E6B8B}"/>
              </a:ext>
              <a:ext uri="{C183D7F6-B498-43B3-948B-1728B52AA6E4}">
                <adec:decorative xmlns:adec="http://schemas.microsoft.com/office/drawing/2017/decorative" val="1"/>
              </a:ext>
            </a:extLst>
          </p:cNvPr>
          <p:cNvSpPr/>
          <p:nvPr/>
        </p:nvSpPr>
        <p:spPr>
          <a:xfrm>
            <a:off x="6168158" y="384761"/>
            <a:ext cx="4652056" cy="6122444"/>
          </a:xfrm>
          <a:custGeom>
            <a:avLst/>
            <a:gdLst>
              <a:gd name="connsiteX0" fmla="*/ 0 w 3076575"/>
              <a:gd name="connsiteY0" fmla="*/ 73836 h 4048998"/>
              <a:gd name="connsiteX1" fmla="*/ 0 w 3076575"/>
              <a:gd name="connsiteY1" fmla="*/ 3964131 h 4048998"/>
              <a:gd name="connsiteX2" fmla="*/ 896684 w 3076575"/>
              <a:gd name="connsiteY2" fmla="*/ 4048999 h 4048998"/>
              <a:gd name="connsiteX3" fmla="*/ 3076575 w 3076575"/>
              <a:gd name="connsiteY3" fmla="*/ 3969370 h 4048998"/>
              <a:gd name="connsiteX4" fmla="*/ 3076575 w 3076575"/>
              <a:gd name="connsiteY4" fmla="*/ 73836 h 4048998"/>
              <a:gd name="connsiteX5" fmla="*/ 2188179 w 3076575"/>
              <a:gd name="connsiteY5" fmla="*/ 49166 h 4048998"/>
              <a:gd name="connsiteX6" fmla="*/ 0 w 3076575"/>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48998">
                <a:moveTo>
                  <a:pt x="0" y="73836"/>
                </a:moveTo>
                <a:lnTo>
                  <a:pt x="0" y="3964131"/>
                </a:lnTo>
                <a:cubicBezTo>
                  <a:pt x="0" y="3964131"/>
                  <a:pt x="180975" y="4048999"/>
                  <a:pt x="896684" y="4048999"/>
                </a:cubicBezTo>
                <a:cubicBezTo>
                  <a:pt x="1612392" y="404899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lumMod val="95000"/>
            </a:schemeClr>
          </a:solidFill>
          <a:ln w="9525" cap="flat">
            <a:noFill/>
            <a:prstDash val="solid"/>
            <a:miter/>
          </a:ln>
        </p:spPr>
        <p:txBody>
          <a:bodyPr rtlCol="0" anchor="ctr"/>
          <a:lstStyle/>
          <a:p>
            <a:endParaRPr lang="en-US"/>
          </a:p>
        </p:txBody>
      </p:sp>
      <p:sp>
        <p:nvSpPr>
          <p:cNvPr id="79" name="Freeform: Shape 78">
            <a:extLst>
              <a:ext uri="{FF2B5EF4-FFF2-40B4-BE49-F238E27FC236}">
                <a16:creationId xmlns:a16="http://schemas.microsoft.com/office/drawing/2014/main" id="{DF87D758-0CD5-0EAF-E728-925F280D4BB1}"/>
              </a:ext>
              <a:ext uri="{C183D7F6-B498-43B3-948B-1728B52AA6E4}">
                <adec:decorative xmlns:adec="http://schemas.microsoft.com/office/drawing/2017/decorative" val="1"/>
              </a:ext>
            </a:extLst>
          </p:cNvPr>
          <p:cNvSpPr/>
          <p:nvPr/>
        </p:nvSpPr>
        <p:spPr>
          <a:xfrm>
            <a:off x="1328867" y="399164"/>
            <a:ext cx="4652055" cy="6122444"/>
          </a:xfrm>
          <a:custGeom>
            <a:avLst/>
            <a:gdLst>
              <a:gd name="connsiteX0" fmla="*/ 3076575 w 3076574"/>
              <a:gd name="connsiteY0" fmla="*/ 73836 h 4048998"/>
              <a:gd name="connsiteX1" fmla="*/ 3076575 w 3076574"/>
              <a:gd name="connsiteY1" fmla="*/ 3964131 h 4048998"/>
              <a:gd name="connsiteX2" fmla="*/ 2179892 w 3076574"/>
              <a:gd name="connsiteY2" fmla="*/ 4048999 h 4048998"/>
              <a:gd name="connsiteX3" fmla="*/ 0 w 3076574"/>
              <a:gd name="connsiteY3" fmla="*/ 3969370 h 4048998"/>
              <a:gd name="connsiteX4" fmla="*/ 0 w 3076574"/>
              <a:gd name="connsiteY4" fmla="*/ 73836 h 4048998"/>
              <a:gd name="connsiteX5" fmla="*/ 888397 w 3076574"/>
              <a:gd name="connsiteY5" fmla="*/ 49166 h 4048998"/>
              <a:gd name="connsiteX6" fmla="*/ 3076575 w 3076574"/>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48998">
                <a:moveTo>
                  <a:pt x="3076575" y="73836"/>
                </a:moveTo>
                <a:lnTo>
                  <a:pt x="3076575" y="3964131"/>
                </a:lnTo>
                <a:cubicBezTo>
                  <a:pt x="3076575" y="3964131"/>
                  <a:pt x="2895600" y="4048999"/>
                  <a:pt x="2179892" y="4048999"/>
                </a:cubicBezTo>
                <a:cubicBezTo>
                  <a:pt x="1464183" y="404899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lumMod val="85000"/>
            </a:schemeClr>
          </a:solidFill>
          <a:ln w="9525" cap="flat">
            <a:noFill/>
            <a:prstDash val="solid"/>
            <a:miter/>
          </a:ln>
        </p:spPr>
        <p:txBody>
          <a:bodyPr rtlCol="0" anchor="ctr"/>
          <a:lstStyle/>
          <a:p>
            <a:endParaRPr lang="en-US"/>
          </a:p>
        </p:txBody>
      </p:sp>
      <p:sp>
        <p:nvSpPr>
          <p:cNvPr id="80" name="Freeform: Shape 79">
            <a:extLst>
              <a:ext uri="{FF2B5EF4-FFF2-40B4-BE49-F238E27FC236}">
                <a16:creationId xmlns:a16="http://schemas.microsoft.com/office/drawing/2014/main" id="{1C4D0885-2E05-AC81-3DBD-FE15069A6860}"/>
              </a:ext>
              <a:ext uri="{C183D7F6-B498-43B3-948B-1728B52AA6E4}">
                <adec:decorative xmlns:adec="http://schemas.microsoft.com/office/drawing/2017/decorative" val="1"/>
              </a:ext>
            </a:extLst>
          </p:cNvPr>
          <p:cNvSpPr/>
          <p:nvPr/>
        </p:nvSpPr>
        <p:spPr>
          <a:xfrm>
            <a:off x="1372075" y="384761"/>
            <a:ext cx="4652055" cy="6122444"/>
          </a:xfrm>
          <a:custGeom>
            <a:avLst/>
            <a:gdLst>
              <a:gd name="connsiteX0" fmla="*/ 3076575 w 3076574"/>
              <a:gd name="connsiteY0" fmla="*/ 73836 h 4048998"/>
              <a:gd name="connsiteX1" fmla="*/ 3076575 w 3076574"/>
              <a:gd name="connsiteY1" fmla="*/ 3964131 h 4048998"/>
              <a:gd name="connsiteX2" fmla="*/ 2179892 w 3076574"/>
              <a:gd name="connsiteY2" fmla="*/ 4048999 h 4048998"/>
              <a:gd name="connsiteX3" fmla="*/ 0 w 3076574"/>
              <a:gd name="connsiteY3" fmla="*/ 3969370 h 4048998"/>
              <a:gd name="connsiteX4" fmla="*/ 0 w 3076574"/>
              <a:gd name="connsiteY4" fmla="*/ 73836 h 4048998"/>
              <a:gd name="connsiteX5" fmla="*/ 888397 w 3076574"/>
              <a:gd name="connsiteY5" fmla="*/ 49166 h 4048998"/>
              <a:gd name="connsiteX6" fmla="*/ 3076575 w 3076574"/>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48998">
                <a:moveTo>
                  <a:pt x="3076575" y="73836"/>
                </a:moveTo>
                <a:lnTo>
                  <a:pt x="3076575" y="3964131"/>
                </a:lnTo>
                <a:cubicBezTo>
                  <a:pt x="3076575" y="3964131"/>
                  <a:pt x="2895600" y="4048999"/>
                  <a:pt x="2179892" y="4048999"/>
                </a:cubicBezTo>
                <a:cubicBezTo>
                  <a:pt x="1464183" y="404899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lumMod val="95000"/>
            </a:schemeClr>
          </a:solidFill>
          <a:ln w="9525" cap="flat">
            <a:noFill/>
            <a:prstDash val="solid"/>
            <a:miter/>
          </a:ln>
        </p:spPr>
        <p:txBody>
          <a:bodyPr rtlCol="0" anchor="ctr"/>
          <a:lstStyle/>
          <a:p>
            <a:endParaRPr lang="en-US"/>
          </a:p>
        </p:txBody>
      </p:sp>
      <p:sp>
        <p:nvSpPr>
          <p:cNvPr id="81" name="Freeform: Shape 80">
            <a:extLst>
              <a:ext uri="{FF2B5EF4-FFF2-40B4-BE49-F238E27FC236}">
                <a16:creationId xmlns:a16="http://schemas.microsoft.com/office/drawing/2014/main" id="{CE08B3D5-D443-FB36-48F9-7883E97B77D7}"/>
              </a:ext>
              <a:ext uri="{C183D7F6-B498-43B3-948B-1728B52AA6E4}">
                <adec:decorative xmlns:adec="http://schemas.microsoft.com/office/drawing/2017/decorative" val="1"/>
              </a:ext>
            </a:extLst>
          </p:cNvPr>
          <p:cNvSpPr>
            <a:spLocks/>
          </p:cNvSpPr>
          <p:nvPr/>
        </p:nvSpPr>
        <p:spPr>
          <a:xfrm>
            <a:off x="6096144" y="341553"/>
            <a:ext cx="4652056" cy="6151249"/>
          </a:xfrm>
          <a:custGeom>
            <a:avLst/>
            <a:gdLst>
              <a:gd name="connsiteX0" fmla="*/ 0 w 3076575"/>
              <a:gd name="connsiteY0" fmla="*/ 73836 h 4068048"/>
              <a:gd name="connsiteX1" fmla="*/ 0 w 3076575"/>
              <a:gd name="connsiteY1" fmla="*/ 4002231 h 4068048"/>
              <a:gd name="connsiteX2" fmla="*/ 896684 w 3076575"/>
              <a:gd name="connsiteY2" fmla="*/ 4068049 h 4068048"/>
              <a:gd name="connsiteX3" fmla="*/ 3076575 w 3076575"/>
              <a:gd name="connsiteY3" fmla="*/ 3969370 h 4068048"/>
              <a:gd name="connsiteX4" fmla="*/ 3076575 w 3076575"/>
              <a:gd name="connsiteY4" fmla="*/ 73836 h 4068048"/>
              <a:gd name="connsiteX5" fmla="*/ 2188179 w 3076575"/>
              <a:gd name="connsiteY5" fmla="*/ 49166 h 4068048"/>
              <a:gd name="connsiteX6" fmla="*/ 0 w 3076575"/>
              <a:gd name="connsiteY6" fmla="*/ 73836 h 40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68048">
                <a:moveTo>
                  <a:pt x="0" y="73836"/>
                </a:moveTo>
                <a:lnTo>
                  <a:pt x="0" y="4002231"/>
                </a:lnTo>
                <a:cubicBezTo>
                  <a:pt x="0" y="4002231"/>
                  <a:pt x="180975" y="4068049"/>
                  <a:pt x="896684" y="4068049"/>
                </a:cubicBezTo>
                <a:cubicBezTo>
                  <a:pt x="1612392" y="406804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solidFill>
          <a:ln w="9525" cap="flat">
            <a:noFill/>
            <a:prstDash val="solid"/>
            <a:miter/>
          </a:ln>
          <a:effectLst>
            <a:outerShdw blurRad="50800" dist="38100" dir="10800000" algn="r" rotWithShape="0">
              <a:schemeClr val="bg1">
                <a:lumMod val="50000"/>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82" name="Freeform: Shape 81">
            <a:extLst>
              <a:ext uri="{FF2B5EF4-FFF2-40B4-BE49-F238E27FC236}">
                <a16:creationId xmlns:a16="http://schemas.microsoft.com/office/drawing/2014/main" id="{87B4B20C-576F-A00A-4B9B-412D8B6A2886}"/>
              </a:ext>
              <a:ext uri="{C183D7F6-B498-43B3-948B-1728B52AA6E4}">
                <adec:decorative xmlns:adec="http://schemas.microsoft.com/office/drawing/2017/decorative" val="1"/>
              </a:ext>
            </a:extLst>
          </p:cNvPr>
          <p:cNvSpPr>
            <a:spLocks/>
          </p:cNvSpPr>
          <p:nvPr/>
        </p:nvSpPr>
        <p:spPr>
          <a:xfrm>
            <a:off x="1444088" y="341553"/>
            <a:ext cx="4652055" cy="6151249"/>
          </a:xfrm>
          <a:custGeom>
            <a:avLst/>
            <a:gdLst>
              <a:gd name="connsiteX0" fmla="*/ 3076575 w 3076574"/>
              <a:gd name="connsiteY0" fmla="*/ 73836 h 4068048"/>
              <a:gd name="connsiteX1" fmla="*/ 3076575 w 3076574"/>
              <a:gd name="connsiteY1" fmla="*/ 4002231 h 4068048"/>
              <a:gd name="connsiteX2" fmla="*/ 2179892 w 3076574"/>
              <a:gd name="connsiteY2" fmla="*/ 4068049 h 4068048"/>
              <a:gd name="connsiteX3" fmla="*/ 0 w 3076574"/>
              <a:gd name="connsiteY3" fmla="*/ 3969370 h 4068048"/>
              <a:gd name="connsiteX4" fmla="*/ 0 w 3076574"/>
              <a:gd name="connsiteY4" fmla="*/ 73836 h 4068048"/>
              <a:gd name="connsiteX5" fmla="*/ 888397 w 3076574"/>
              <a:gd name="connsiteY5" fmla="*/ 49166 h 4068048"/>
              <a:gd name="connsiteX6" fmla="*/ 3076575 w 3076574"/>
              <a:gd name="connsiteY6" fmla="*/ 73836 h 40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68048">
                <a:moveTo>
                  <a:pt x="3076575" y="73836"/>
                </a:moveTo>
                <a:lnTo>
                  <a:pt x="3076575" y="4002231"/>
                </a:lnTo>
                <a:cubicBezTo>
                  <a:pt x="3076575" y="4002231"/>
                  <a:pt x="2895600" y="4068049"/>
                  <a:pt x="2179892" y="4068049"/>
                </a:cubicBezTo>
                <a:cubicBezTo>
                  <a:pt x="1464183" y="406804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solidFill>
          <a:ln w="9525" cap="flat">
            <a:noFill/>
            <a:prstDash val="solid"/>
            <a:miter/>
          </a:ln>
          <a:effectLst>
            <a:outerShdw blurRad="50800" dist="38100" algn="l" rotWithShape="0">
              <a:schemeClr val="bg1">
                <a:lumMod val="50000"/>
                <a:alpha val="10000"/>
              </a:schemeClr>
            </a:outerShdw>
          </a:effectLst>
        </p:spPr>
        <p:txBody>
          <a:bodyPr rtlCol="0" anchor="ctr"/>
          <a:lstStyle/>
          <a:p>
            <a:endParaRPr lang="en-US"/>
          </a:p>
        </p:txBody>
      </p:sp>
      <p:sp>
        <p:nvSpPr>
          <p:cNvPr id="97" name="Rectangle: Rounded Corners 96">
            <a:extLst>
              <a:ext uri="{FF2B5EF4-FFF2-40B4-BE49-F238E27FC236}">
                <a16:creationId xmlns:a16="http://schemas.microsoft.com/office/drawing/2014/main" id="{74E16B6C-ED0C-5EE3-CF0C-462339BEBABD}"/>
              </a:ext>
              <a:ext uri="{C183D7F6-B498-43B3-948B-1728B52AA6E4}">
                <adec:decorative xmlns:adec="http://schemas.microsoft.com/office/drawing/2017/decorative" val="1"/>
              </a:ext>
            </a:extLst>
          </p:cNvPr>
          <p:cNvSpPr>
            <a:spLocks/>
          </p:cNvSpPr>
          <p:nvPr/>
        </p:nvSpPr>
        <p:spPr bwMode="auto">
          <a:xfrm>
            <a:off x="1808728" y="2231775"/>
            <a:ext cx="3922776" cy="2464903"/>
          </a:xfrm>
          <a:prstGeom prst="roundRect">
            <a:avLst>
              <a:gd name="adj" fmla="val 3735"/>
            </a:avLst>
          </a:prstGeom>
          <a:solidFill>
            <a:schemeClr val="bg1">
              <a:alpha val="75000"/>
            </a:schemeClr>
          </a:solidFill>
          <a:ln w="9525">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94" name="Freeform: Shape 93">
            <a:extLst>
              <a:ext uri="{FF2B5EF4-FFF2-40B4-BE49-F238E27FC236}">
                <a16:creationId xmlns:a16="http://schemas.microsoft.com/office/drawing/2014/main" id="{5A5EA7BA-EF89-E754-E929-ADB569C7410F}"/>
              </a:ext>
              <a:ext uri="{C183D7F6-B498-43B3-948B-1728B52AA6E4}">
                <adec:decorative xmlns:adec="http://schemas.microsoft.com/office/drawing/2017/decorative" val="1"/>
              </a:ext>
            </a:extLst>
          </p:cNvPr>
          <p:cNvSpPr/>
          <p:nvPr/>
        </p:nvSpPr>
        <p:spPr bwMode="auto">
          <a:xfrm flipV="1">
            <a:off x="1828148" y="4661782"/>
            <a:ext cx="3883937" cy="34895"/>
          </a:xfrm>
          <a:custGeom>
            <a:avLst/>
            <a:gdLst>
              <a:gd name="connsiteX0" fmla="*/ 0 w 3431195"/>
              <a:gd name="connsiteY0" fmla="*/ 34895 h 34895"/>
              <a:gd name="connsiteX1" fmla="*/ 3431195 w 3431195"/>
              <a:gd name="connsiteY1" fmla="*/ 34895 h 34895"/>
              <a:gd name="connsiteX2" fmla="*/ 3425907 w 3431195"/>
              <a:gd name="connsiteY2" fmla="*/ 27052 h 34895"/>
              <a:gd name="connsiteX3" fmla="*/ 3360599 w 3431195"/>
              <a:gd name="connsiteY3" fmla="*/ 0 h 34895"/>
              <a:gd name="connsiteX4" fmla="*/ 70596 w 3431195"/>
              <a:gd name="connsiteY4" fmla="*/ 0 h 34895"/>
              <a:gd name="connsiteX5" fmla="*/ 5289 w 3431195"/>
              <a:gd name="connsiteY5" fmla="*/ 27052 h 3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1195" h="34895">
                <a:moveTo>
                  <a:pt x="0" y="34895"/>
                </a:moveTo>
                <a:lnTo>
                  <a:pt x="3431195" y="34895"/>
                </a:lnTo>
                <a:lnTo>
                  <a:pt x="3425907" y="27052"/>
                </a:lnTo>
                <a:cubicBezTo>
                  <a:pt x="3409193" y="10338"/>
                  <a:pt x="3386103" y="0"/>
                  <a:pt x="3360599" y="0"/>
                </a:cubicBezTo>
                <a:lnTo>
                  <a:pt x="70596" y="0"/>
                </a:lnTo>
                <a:cubicBezTo>
                  <a:pt x="45092" y="0"/>
                  <a:pt x="22002" y="10338"/>
                  <a:pt x="5289" y="27052"/>
                </a:cubicBez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091F2C"/>
              </a:solidFill>
              <a:effectLst/>
              <a:uLnTx/>
              <a:uFillTx/>
              <a:latin typeface="Segoe UI Semibold"/>
              <a:ea typeface="Segoe UI" pitchFamily="34" charset="0"/>
              <a:cs typeface="Segoe UI" pitchFamily="34" charset="0"/>
            </a:endParaRPr>
          </a:p>
        </p:txBody>
      </p:sp>
      <p:sp>
        <p:nvSpPr>
          <p:cNvPr id="93" name="Graphic 22">
            <a:extLst>
              <a:ext uri="{FF2B5EF4-FFF2-40B4-BE49-F238E27FC236}">
                <a16:creationId xmlns:a16="http://schemas.microsoft.com/office/drawing/2014/main" id="{42F5B8D6-94AE-2023-DA8E-8F2A0A544ACE}"/>
              </a:ext>
              <a:ext uri="{C183D7F6-B498-43B3-948B-1728B52AA6E4}">
                <adec:decorative xmlns:adec="http://schemas.microsoft.com/office/drawing/2017/decorative" val="1"/>
              </a:ext>
            </a:extLst>
          </p:cNvPr>
          <p:cNvSpPr>
            <a:spLocks noChangeAspect="1"/>
          </p:cNvSpPr>
          <p:nvPr/>
        </p:nvSpPr>
        <p:spPr>
          <a:xfrm>
            <a:off x="5377491" y="4358853"/>
            <a:ext cx="173059" cy="166255"/>
          </a:xfrm>
          <a:custGeom>
            <a:avLst/>
            <a:gdLst>
              <a:gd name="connsiteX0" fmla="*/ 17089 w 224569"/>
              <a:gd name="connsiteY0" fmla="*/ 1116 h 215740"/>
              <a:gd name="connsiteX1" fmla="*/ 217781 w 224569"/>
              <a:gd name="connsiteY1" fmla="*/ 97128 h 215740"/>
              <a:gd name="connsiteX2" fmla="*/ 223401 w 224569"/>
              <a:gd name="connsiteY2" fmla="*/ 113035 h 215740"/>
              <a:gd name="connsiteX3" fmla="*/ 217781 w 224569"/>
              <a:gd name="connsiteY3" fmla="*/ 118655 h 215740"/>
              <a:gd name="connsiteX4" fmla="*/ 17089 w 224569"/>
              <a:gd name="connsiteY4" fmla="*/ 214572 h 215740"/>
              <a:gd name="connsiteX5" fmla="*/ 1182 w 224569"/>
              <a:gd name="connsiteY5" fmla="*/ 208952 h 215740"/>
              <a:gd name="connsiteX6" fmla="*/ 420 w 224569"/>
              <a:gd name="connsiteY6" fmla="*/ 200665 h 215740"/>
              <a:gd name="connsiteX7" fmla="*/ 20518 w 224569"/>
              <a:gd name="connsiteY7" fmla="*/ 127037 h 215740"/>
              <a:gd name="connsiteX8" fmla="*/ 24519 w 224569"/>
              <a:gd name="connsiteY8" fmla="*/ 123608 h 215740"/>
              <a:gd name="connsiteX9" fmla="*/ 121769 w 224569"/>
              <a:gd name="connsiteY9" fmla="*/ 110368 h 215740"/>
              <a:gd name="connsiteX10" fmla="*/ 123579 w 224569"/>
              <a:gd name="connsiteY10" fmla="*/ 108939 h 215740"/>
              <a:gd name="connsiteX11" fmla="*/ 123769 w 224569"/>
              <a:gd name="connsiteY11" fmla="*/ 108368 h 215740"/>
              <a:gd name="connsiteX12" fmla="*/ 122245 w 224569"/>
              <a:gd name="connsiteY12" fmla="*/ 105796 h 215740"/>
              <a:gd name="connsiteX13" fmla="*/ 121674 w 224569"/>
              <a:gd name="connsiteY13" fmla="*/ 105796 h 215740"/>
              <a:gd name="connsiteX14" fmla="*/ 24519 w 224569"/>
              <a:gd name="connsiteY14" fmla="*/ 92461 h 215740"/>
              <a:gd name="connsiteX15" fmla="*/ 20518 w 224569"/>
              <a:gd name="connsiteY15" fmla="*/ 89032 h 215740"/>
              <a:gd name="connsiteX16" fmla="*/ 420 w 224569"/>
              <a:gd name="connsiteY16" fmla="*/ 15023 h 215740"/>
              <a:gd name="connsiteX17" fmla="*/ 8802 w 224569"/>
              <a:gd name="connsiteY17" fmla="*/ 354 h 215740"/>
              <a:gd name="connsiteX18" fmla="*/ 17089 w 224569"/>
              <a:gd name="connsiteY18" fmla="*/ 1116 h 2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569" h="215740">
                <a:moveTo>
                  <a:pt x="17089" y="1116"/>
                </a:moveTo>
                <a:lnTo>
                  <a:pt x="217781" y="97128"/>
                </a:lnTo>
                <a:cubicBezTo>
                  <a:pt x="223686" y="99986"/>
                  <a:pt x="226258" y="107034"/>
                  <a:pt x="223401" y="113035"/>
                </a:cubicBezTo>
                <a:cubicBezTo>
                  <a:pt x="222258" y="115511"/>
                  <a:pt x="220257" y="117512"/>
                  <a:pt x="217781" y="118655"/>
                </a:cubicBezTo>
                <a:lnTo>
                  <a:pt x="17089" y="214572"/>
                </a:lnTo>
                <a:cubicBezTo>
                  <a:pt x="11184" y="217429"/>
                  <a:pt x="4040" y="214857"/>
                  <a:pt x="1182" y="208952"/>
                </a:cubicBezTo>
                <a:cubicBezTo>
                  <a:pt x="-56" y="206380"/>
                  <a:pt x="-342" y="203427"/>
                  <a:pt x="420" y="200665"/>
                </a:cubicBezTo>
                <a:lnTo>
                  <a:pt x="20518" y="127037"/>
                </a:lnTo>
                <a:cubicBezTo>
                  <a:pt x="20994" y="125227"/>
                  <a:pt x="22614" y="123798"/>
                  <a:pt x="24519" y="123608"/>
                </a:cubicBezTo>
                <a:lnTo>
                  <a:pt x="121769" y="110368"/>
                </a:lnTo>
                <a:cubicBezTo>
                  <a:pt x="122626" y="110273"/>
                  <a:pt x="123293" y="109701"/>
                  <a:pt x="123579" y="108939"/>
                </a:cubicBezTo>
                <a:lnTo>
                  <a:pt x="123769" y="108368"/>
                </a:lnTo>
                <a:cubicBezTo>
                  <a:pt x="123960" y="107225"/>
                  <a:pt x="123293" y="106177"/>
                  <a:pt x="122245" y="105796"/>
                </a:cubicBezTo>
                <a:lnTo>
                  <a:pt x="121674" y="105796"/>
                </a:lnTo>
                <a:cubicBezTo>
                  <a:pt x="121674" y="105796"/>
                  <a:pt x="24519" y="92461"/>
                  <a:pt x="24519" y="92461"/>
                </a:cubicBezTo>
                <a:cubicBezTo>
                  <a:pt x="22614" y="92175"/>
                  <a:pt x="21090" y="90842"/>
                  <a:pt x="20518" y="89032"/>
                </a:cubicBezTo>
                <a:lnTo>
                  <a:pt x="420" y="15023"/>
                </a:lnTo>
                <a:cubicBezTo>
                  <a:pt x="-1294" y="8641"/>
                  <a:pt x="2516" y="2164"/>
                  <a:pt x="8802" y="354"/>
                </a:cubicBezTo>
                <a:cubicBezTo>
                  <a:pt x="11565" y="-313"/>
                  <a:pt x="14517" y="-27"/>
                  <a:pt x="17089" y="1116"/>
                </a:cubicBez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spcBef>
                <a:spcPct val="0"/>
              </a:spcBef>
              <a:spcAft>
                <a:spcPct val="0"/>
              </a:spcAft>
              <a:buClrTx/>
              <a:buSzTx/>
              <a:buFontTx/>
              <a:buNone/>
              <a:tabLst/>
              <a:defRPr/>
            </a:pPr>
            <a:endParaRPr kumimoji="0" lang="en-US" sz="2000" b="0" i="0" u="none" strike="noStrike" kern="1200" cap="none" normalizeH="0" baseline="0" noProof="0">
              <a:ln>
                <a:noFill/>
              </a:ln>
              <a:solidFill>
                <a:srgbClr val="091F2C"/>
              </a:solidFill>
              <a:effectLst/>
              <a:uLnTx/>
              <a:uFillTx/>
              <a:latin typeface="Segoe UI Semibold"/>
              <a:ea typeface="+mn-ea"/>
              <a:cs typeface="Segoe UI" pitchFamily="34" charset="0"/>
            </a:endParaRPr>
          </a:p>
        </p:txBody>
      </p:sp>
      <p:pic>
        <p:nvPicPr>
          <p:cNvPr id="99" name="Picture 98">
            <a:extLst>
              <a:ext uri="{FF2B5EF4-FFF2-40B4-BE49-F238E27FC236}">
                <a16:creationId xmlns:a16="http://schemas.microsoft.com/office/drawing/2014/main" id="{E368AA09-FE5F-9D4D-E07B-3F499844C517}"/>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808727" y="1709738"/>
            <a:ext cx="385363" cy="385363"/>
          </a:xfrm>
          <a:prstGeom prst="rect">
            <a:avLst/>
          </a:prstGeom>
          <a:noFill/>
          <a:ln>
            <a:noFill/>
            <a:headEnd type="none" w="med" len="med"/>
            <a:tailEnd type="none" w="med" len="med"/>
          </a:ln>
          <a:effectLst/>
        </p:spPr>
      </p:pic>
      <p:pic>
        <p:nvPicPr>
          <p:cNvPr id="110" name="Picture 109">
            <a:extLst>
              <a:ext uri="{FF2B5EF4-FFF2-40B4-BE49-F238E27FC236}">
                <a16:creationId xmlns:a16="http://schemas.microsoft.com/office/drawing/2014/main" id="{ACEBAAD5-2585-E8B7-5248-D2DD559F71CE}"/>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6334609" y="550317"/>
            <a:ext cx="385363" cy="385363"/>
          </a:xfrm>
          <a:prstGeom prst="rect">
            <a:avLst/>
          </a:prstGeom>
          <a:noFill/>
          <a:ln>
            <a:noFill/>
            <a:headEnd type="none" w="med" len="med"/>
            <a:tailEnd type="none" w="med" len="med"/>
          </a:ln>
          <a:effectLst/>
        </p:spPr>
      </p:pic>
      <p:cxnSp>
        <p:nvCxnSpPr>
          <p:cNvPr id="92" name="Straight Connector 91">
            <a:extLst>
              <a:ext uri="{FF2B5EF4-FFF2-40B4-BE49-F238E27FC236}">
                <a16:creationId xmlns:a16="http://schemas.microsoft.com/office/drawing/2014/main" id="{31F02B01-3DFA-1706-9C14-B7422887A6C0}"/>
              </a:ext>
              <a:ext uri="{C183D7F6-B498-43B3-948B-1728B52AA6E4}">
                <adec:decorative xmlns:adec="http://schemas.microsoft.com/office/drawing/2017/decorative" val="1"/>
              </a:ext>
            </a:extLst>
          </p:cNvPr>
          <p:cNvCxnSpPr>
            <a:cxnSpLocks/>
          </p:cNvCxnSpPr>
          <p:nvPr/>
        </p:nvCxnSpPr>
        <p:spPr>
          <a:xfrm>
            <a:off x="1961508" y="2471738"/>
            <a:ext cx="0" cy="179387"/>
          </a:xfrm>
          <a:prstGeom prst="line">
            <a:avLst/>
          </a:prstGeom>
          <a:solidFill>
            <a:srgbClr val="767676"/>
          </a:solidFill>
          <a:ln w="15875" cap="rnd">
            <a:solidFill>
              <a:schemeClr val="bg1">
                <a:lumMod val="85000"/>
              </a:schemeClr>
            </a:solidFill>
            <a:prstDash val="solid"/>
            <a:miter/>
          </a:ln>
        </p:spPr>
      </p:cxnSp>
      <p:sp>
        <p:nvSpPr>
          <p:cNvPr id="95" name="Graphic 19">
            <a:extLst>
              <a:ext uri="{FF2B5EF4-FFF2-40B4-BE49-F238E27FC236}">
                <a16:creationId xmlns:a16="http://schemas.microsoft.com/office/drawing/2014/main" id="{FAF0F877-644C-DD20-B97A-17A245B8314E}"/>
              </a:ext>
              <a:ext uri="{C183D7F6-B498-43B3-948B-1728B52AA6E4}">
                <adec:decorative xmlns:adec="http://schemas.microsoft.com/office/drawing/2017/decorative" val="1"/>
              </a:ext>
            </a:extLst>
          </p:cNvPr>
          <p:cNvSpPr>
            <a:spLocks noChangeAspect="1"/>
          </p:cNvSpPr>
          <p:nvPr/>
        </p:nvSpPr>
        <p:spPr>
          <a:xfrm>
            <a:off x="2271242" y="4358853"/>
            <a:ext cx="165977" cy="166255"/>
          </a:xfrm>
          <a:custGeom>
            <a:avLst/>
            <a:gdLst>
              <a:gd name="connsiteX0" fmla="*/ 93062 w 190562"/>
              <a:gd name="connsiteY0" fmla="*/ 16716 h 190880"/>
              <a:gd name="connsiteX1" fmla="*/ 173834 w 190562"/>
              <a:gd name="connsiteY1" fmla="*/ 16716 h 190880"/>
              <a:gd name="connsiteX2" fmla="*/ 175549 w 190562"/>
              <a:gd name="connsiteY2" fmla="*/ 95774 h 190880"/>
              <a:gd name="connsiteX3" fmla="*/ 173739 w 190562"/>
              <a:gd name="connsiteY3" fmla="*/ 97679 h 190880"/>
              <a:gd name="connsiteX4" fmla="*/ 89919 w 190562"/>
              <a:gd name="connsiteY4" fmla="*/ 181499 h 190880"/>
              <a:gd name="connsiteX5" fmla="*/ 89538 w 190562"/>
              <a:gd name="connsiteY5" fmla="*/ 181785 h 190880"/>
              <a:gd name="connsiteX6" fmla="*/ 40770 w 190562"/>
              <a:gd name="connsiteY6" fmla="*/ 180451 h 190880"/>
              <a:gd name="connsiteX7" fmla="*/ 37246 w 190562"/>
              <a:gd name="connsiteY7" fmla="*/ 134350 h 190880"/>
              <a:gd name="connsiteX8" fmla="*/ 38008 w 190562"/>
              <a:gd name="connsiteY8" fmla="*/ 133112 h 190880"/>
              <a:gd name="connsiteX9" fmla="*/ 38484 w 190562"/>
              <a:gd name="connsiteY9" fmla="*/ 132540 h 190880"/>
              <a:gd name="connsiteX10" fmla="*/ 39341 w 190562"/>
              <a:gd name="connsiteY10" fmla="*/ 131683 h 190880"/>
              <a:gd name="connsiteX11" fmla="*/ 40675 w 190562"/>
              <a:gd name="connsiteY11" fmla="*/ 130254 h 190880"/>
              <a:gd name="connsiteX12" fmla="*/ 40675 w 190562"/>
              <a:gd name="connsiteY12" fmla="*/ 130254 h 190880"/>
              <a:gd name="connsiteX13" fmla="*/ 111541 w 190562"/>
              <a:gd name="connsiteY13" fmla="*/ 59293 h 190880"/>
              <a:gd name="connsiteX14" fmla="*/ 120875 w 190562"/>
              <a:gd name="connsiteY14" fmla="*/ 58626 h 190880"/>
              <a:gd name="connsiteX15" fmla="*/ 121637 w 190562"/>
              <a:gd name="connsiteY15" fmla="*/ 59293 h 190880"/>
              <a:gd name="connsiteX16" fmla="*/ 122304 w 190562"/>
              <a:gd name="connsiteY16" fmla="*/ 68628 h 190880"/>
              <a:gd name="connsiteX17" fmla="*/ 121637 w 190562"/>
              <a:gd name="connsiteY17" fmla="*/ 69390 h 190880"/>
              <a:gd name="connsiteX18" fmla="*/ 49342 w 190562"/>
              <a:gd name="connsiteY18" fmla="*/ 141875 h 190880"/>
              <a:gd name="connsiteX19" fmla="*/ 50771 w 190562"/>
              <a:gd name="connsiteY19" fmla="*/ 170355 h 190880"/>
              <a:gd name="connsiteX20" fmla="*/ 79537 w 190562"/>
              <a:gd name="connsiteY20" fmla="*/ 171498 h 190880"/>
              <a:gd name="connsiteX21" fmla="*/ 163642 w 190562"/>
              <a:gd name="connsiteY21" fmla="*/ 87392 h 190880"/>
              <a:gd name="connsiteX22" fmla="*/ 163642 w 190562"/>
              <a:gd name="connsiteY22" fmla="*/ 26813 h 190880"/>
              <a:gd name="connsiteX23" fmla="*/ 104587 w 190562"/>
              <a:gd name="connsiteY23" fmla="*/ 25289 h 190880"/>
              <a:gd name="connsiteX24" fmla="*/ 102968 w 190562"/>
              <a:gd name="connsiteY24" fmla="*/ 26813 h 190880"/>
              <a:gd name="connsiteX25" fmla="*/ 102873 w 190562"/>
              <a:gd name="connsiteY25" fmla="*/ 26813 h 190880"/>
              <a:gd name="connsiteX26" fmla="*/ 12195 w 190562"/>
              <a:gd name="connsiteY26" fmla="*/ 117777 h 190880"/>
              <a:gd name="connsiteX27" fmla="*/ 2098 w 190562"/>
              <a:gd name="connsiteY27" fmla="*/ 117777 h 190880"/>
              <a:gd name="connsiteX28" fmla="*/ 1432 w 190562"/>
              <a:gd name="connsiteY28" fmla="*/ 108442 h 190880"/>
              <a:gd name="connsiteX29" fmla="*/ 2098 w 190562"/>
              <a:gd name="connsiteY29" fmla="*/ 107680 h 190880"/>
              <a:gd name="connsiteX30" fmla="*/ 93062 w 190562"/>
              <a:gd name="connsiteY30" fmla="*/ 16716 h 190880"/>
              <a:gd name="connsiteX31" fmla="*/ 93062 w 190562"/>
              <a:gd name="connsiteY31" fmla="*/ 16716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62" h="190880">
                <a:moveTo>
                  <a:pt x="93062" y="16716"/>
                </a:moveTo>
                <a:cubicBezTo>
                  <a:pt x="115351" y="-5572"/>
                  <a:pt x="151546" y="-5572"/>
                  <a:pt x="173834" y="16716"/>
                </a:cubicBezTo>
                <a:cubicBezTo>
                  <a:pt x="195551" y="38433"/>
                  <a:pt x="196123" y="73390"/>
                  <a:pt x="175549" y="95774"/>
                </a:cubicBezTo>
                <a:lnTo>
                  <a:pt x="173739" y="97679"/>
                </a:lnTo>
                <a:lnTo>
                  <a:pt x="89919" y="181499"/>
                </a:lnTo>
                <a:lnTo>
                  <a:pt x="89538" y="181785"/>
                </a:lnTo>
                <a:cubicBezTo>
                  <a:pt x="75631" y="194358"/>
                  <a:pt x="54105" y="193881"/>
                  <a:pt x="40770" y="180451"/>
                </a:cubicBezTo>
                <a:cubicBezTo>
                  <a:pt x="28197" y="167878"/>
                  <a:pt x="27054" y="148257"/>
                  <a:pt x="37246" y="134350"/>
                </a:cubicBezTo>
                <a:cubicBezTo>
                  <a:pt x="37436" y="133874"/>
                  <a:pt x="37722" y="133493"/>
                  <a:pt x="38008" y="133112"/>
                </a:cubicBezTo>
                <a:lnTo>
                  <a:pt x="38484" y="132540"/>
                </a:lnTo>
                <a:lnTo>
                  <a:pt x="39341" y="131683"/>
                </a:lnTo>
                <a:lnTo>
                  <a:pt x="40675" y="130254"/>
                </a:lnTo>
                <a:lnTo>
                  <a:pt x="40675" y="130254"/>
                </a:lnTo>
                <a:cubicBezTo>
                  <a:pt x="40675" y="130254"/>
                  <a:pt x="111541" y="59293"/>
                  <a:pt x="111541" y="59293"/>
                </a:cubicBezTo>
                <a:cubicBezTo>
                  <a:pt x="114112" y="56721"/>
                  <a:pt x="118018" y="56531"/>
                  <a:pt x="120875" y="58626"/>
                </a:cubicBezTo>
                <a:lnTo>
                  <a:pt x="121637" y="59293"/>
                </a:lnTo>
                <a:cubicBezTo>
                  <a:pt x="124209" y="61865"/>
                  <a:pt x="124399" y="65770"/>
                  <a:pt x="122304" y="68628"/>
                </a:cubicBezTo>
                <a:lnTo>
                  <a:pt x="121637" y="69390"/>
                </a:lnTo>
                <a:lnTo>
                  <a:pt x="49342" y="141875"/>
                </a:lnTo>
                <a:cubicBezTo>
                  <a:pt x="42484" y="150257"/>
                  <a:pt x="42961" y="162544"/>
                  <a:pt x="50771" y="170355"/>
                </a:cubicBezTo>
                <a:cubicBezTo>
                  <a:pt x="58677" y="178260"/>
                  <a:pt x="71250" y="178641"/>
                  <a:pt x="79537" y="171498"/>
                </a:cubicBezTo>
                <a:lnTo>
                  <a:pt x="163642" y="87392"/>
                </a:lnTo>
                <a:cubicBezTo>
                  <a:pt x="180406" y="70628"/>
                  <a:pt x="180406" y="43482"/>
                  <a:pt x="163642" y="26813"/>
                </a:cubicBezTo>
                <a:cubicBezTo>
                  <a:pt x="147450" y="10620"/>
                  <a:pt x="121447" y="10049"/>
                  <a:pt x="104587" y="25289"/>
                </a:cubicBezTo>
                <a:lnTo>
                  <a:pt x="102968" y="26813"/>
                </a:lnTo>
                <a:lnTo>
                  <a:pt x="102873" y="26813"/>
                </a:lnTo>
                <a:cubicBezTo>
                  <a:pt x="102873" y="26813"/>
                  <a:pt x="12195" y="117777"/>
                  <a:pt x="12195" y="117777"/>
                </a:cubicBezTo>
                <a:cubicBezTo>
                  <a:pt x="9433" y="120539"/>
                  <a:pt x="4861" y="120539"/>
                  <a:pt x="2098" y="117777"/>
                </a:cubicBezTo>
                <a:cubicBezTo>
                  <a:pt x="-473" y="115205"/>
                  <a:pt x="-664" y="111300"/>
                  <a:pt x="1432" y="108442"/>
                </a:cubicBezTo>
                <a:lnTo>
                  <a:pt x="2098" y="107680"/>
                </a:lnTo>
                <a:lnTo>
                  <a:pt x="93062" y="16716"/>
                </a:lnTo>
                <a:lnTo>
                  <a:pt x="93062" y="16716"/>
                </a:lnTo>
                <a:close/>
              </a:path>
            </a:pathLst>
          </a:custGeom>
          <a:solidFill>
            <a:schemeClr val="bg1">
              <a:lumMod val="75000"/>
            </a:schemeClr>
          </a:solid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normalizeH="0" baseline="0" noProof="0">
              <a:ln>
                <a:noFill/>
              </a:ln>
              <a:solidFill>
                <a:srgbClr val="FFFFFF"/>
              </a:solidFill>
              <a:effectLst/>
              <a:uLnTx/>
              <a:uFillTx/>
              <a:latin typeface="Segoe UI Semibold"/>
              <a:ea typeface="+mn-ea"/>
              <a:cs typeface="+mn-cs"/>
            </a:endParaRPr>
          </a:p>
        </p:txBody>
      </p:sp>
      <p:sp>
        <p:nvSpPr>
          <p:cNvPr id="96" name="Graphic 21">
            <a:extLst>
              <a:ext uri="{FF2B5EF4-FFF2-40B4-BE49-F238E27FC236}">
                <a16:creationId xmlns:a16="http://schemas.microsoft.com/office/drawing/2014/main" id="{296AA6BB-8CCA-83B6-9E3F-1B6463E00F85}"/>
              </a:ext>
              <a:ext uri="{C183D7F6-B498-43B3-948B-1728B52AA6E4}">
                <adec:decorative xmlns:adec="http://schemas.microsoft.com/office/drawing/2017/decorative" val="1"/>
              </a:ext>
            </a:extLst>
          </p:cNvPr>
          <p:cNvSpPr>
            <a:spLocks noChangeAspect="1"/>
          </p:cNvSpPr>
          <p:nvPr/>
        </p:nvSpPr>
        <p:spPr>
          <a:xfrm>
            <a:off x="2004508" y="4358853"/>
            <a:ext cx="166332" cy="166255"/>
          </a:xfrm>
          <a:custGeom>
            <a:avLst/>
            <a:gdLst>
              <a:gd name="connsiteX0" fmla="*/ 109221 w 333435"/>
              <a:gd name="connsiteY0" fmla="*/ 242888 h 333279"/>
              <a:gd name="connsiteX1" fmla="*/ 123889 w 333435"/>
              <a:gd name="connsiteY1" fmla="*/ 247555 h 333279"/>
              <a:gd name="connsiteX2" fmla="*/ 138558 w 333435"/>
              <a:gd name="connsiteY2" fmla="*/ 242983 h 333279"/>
              <a:gd name="connsiteX3" fmla="*/ 147321 w 333435"/>
              <a:gd name="connsiteY3" fmla="*/ 232124 h 333279"/>
              <a:gd name="connsiteX4" fmla="*/ 159132 w 333435"/>
              <a:gd name="connsiteY4" fmla="*/ 196215 h 333279"/>
              <a:gd name="connsiteX5" fmla="*/ 173324 w 333435"/>
              <a:gd name="connsiteY5" fmla="*/ 173260 h 333279"/>
              <a:gd name="connsiteX6" fmla="*/ 196279 w 333435"/>
              <a:gd name="connsiteY6" fmla="*/ 159068 h 333279"/>
              <a:gd name="connsiteX7" fmla="*/ 230855 w 333435"/>
              <a:gd name="connsiteY7" fmla="*/ 147828 h 333279"/>
              <a:gd name="connsiteX8" fmla="*/ 243142 w 333435"/>
              <a:gd name="connsiteY8" fmla="*/ 138494 h 333279"/>
              <a:gd name="connsiteX9" fmla="*/ 247810 w 333435"/>
              <a:gd name="connsiteY9" fmla="*/ 123825 h 333279"/>
              <a:gd name="connsiteX10" fmla="*/ 243142 w 333435"/>
              <a:gd name="connsiteY10" fmla="*/ 109157 h 333279"/>
              <a:gd name="connsiteX11" fmla="*/ 230855 w 333435"/>
              <a:gd name="connsiteY11" fmla="*/ 99822 h 333279"/>
              <a:gd name="connsiteX12" fmla="*/ 195613 w 333435"/>
              <a:gd name="connsiteY12" fmla="*/ 88487 h 333279"/>
              <a:gd name="connsiteX13" fmla="*/ 172657 w 333435"/>
              <a:gd name="connsiteY13" fmla="*/ 74295 h 333279"/>
              <a:gd name="connsiteX14" fmla="*/ 158465 w 333435"/>
              <a:gd name="connsiteY14" fmla="*/ 51435 h 333279"/>
              <a:gd name="connsiteX15" fmla="*/ 147226 w 333435"/>
              <a:gd name="connsiteY15" fmla="*/ 16859 h 333279"/>
              <a:gd name="connsiteX16" fmla="*/ 137891 w 333435"/>
              <a:gd name="connsiteY16" fmla="*/ 4572 h 333279"/>
              <a:gd name="connsiteX17" fmla="*/ 123223 w 333435"/>
              <a:gd name="connsiteY17" fmla="*/ 0 h 333279"/>
              <a:gd name="connsiteX18" fmla="*/ 108554 w 333435"/>
              <a:gd name="connsiteY18" fmla="*/ 4572 h 333279"/>
              <a:gd name="connsiteX19" fmla="*/ 99124 w 333435"/>
              <a:gd name="connsiteY19" fmla="*/ 17145 h 333279"/>
              <a:gd name="connsiteX20" fmla="*/ 87790 w 333435"/>
              <a:gd name="connsiteY20" fmla="*/ 52102 h 333279"/>
              <a:gd name="connsiteX21" fmla="*/ 74074 w 333435"/>
              <a:gd name="connsiteY21" fmla="*/ 74295 h 333279"/>
              <a:gd name="connsiteX22" fmla="*/ 51595 w 333435"/>
              <a:gd name="connsiteY22" fmla="*/ 88487 h 333279"/>
              <a:gd name="connsiteX23" fmla="*/ 17019 w 333435"/>
              <a:gd name="connsiteY23" fmla="*/ 99727 h 333279"/>
              <a:gd name="connsiteX24" fmla="*/ 7208 w 333435"/>
              <a:gd name="connsiteY24" fmla="*/ 106013 h 333279"/>
              <a:gd name="connsiteX25" fmla="*/ 1207 w 333435"/>
              <a:gd name="connsiteY25" fmla="*/ 116015 h 333279"/>
              <a:gd name="connsiteX26" fmla="*/ 350 w 333435"/>
              <a:gd name="connsiteY26" fmla="*/ 127635 h 333279"/>
              <a:gd name="connsiteX27" fmla="*/ 4732 w 333435"/>
              <a:gd name="connsiteY27" fmla="*/ 138398 h 333279"/>
              <a:gd name="connsiteX28" fmla="*/ 17305 w 333435"/>
              <a:gd name="connsiteY28" fmla="*/ 147828 h 333279"/>
              <a:gd name="connsiteX29" fmla="*/ 51499 w 333435"/>
              <a:gd name="connsiteY29" fmla="*/ 158877 h 333279"/>
              <a:gd name="connsiteX30" fmla="*/ 74455 w 333435"/>
              <a:gd name="connsiteY30" fmla="*/ 173069 h 333279"/>
              <a:gd name="connsiteX31" fmla="*/ 79312 w 333435"/>
              <a:gd name="connsiteY31" fmla="*/ 178594 h 333279"/>
              <a:gd name="connsiteX32" fmla="*/ 88647 w 333435"/>
              <a:gd name="connsiteY32" fmla="*/ 196120 h 333279"/>
              <a:gd name="connsiteX33" fmla="*/ 99886 w 333435"/>
              <a:gd name="connsiteY33" fmla="*/ 230600 h 333279"/>
              <a:gd name="connsiteX34" fmla="*/ 109221 w 333435"/>
              <a:gd name="connsiteY34" fmla="*/ 242888 h 333279"/>
              <a:gd name="connsiteX35" fmla="*/ 125413 w 333435"/>
              <a:gd name="connsiteY35" fmla="*/ 222694 h 333279"/>
              <a:gd name="connsiteX36" fmla="*/ 124842 w 333435"/>
              <a:gd name="connsiteY36" fmla="*/ 223456 h 333279"/>
              <a:gd name="connsiteX37" fmla="*/ 123889 w 333435"/>
              <a:gd name="connsiteY37" fmla="*/ 223742 h 333279"/>
              <a:gd name="connsiteX38" fmla="*/ 122937 w 333435"/>
              <a:gd name="connsiteY38" fmla="*/ 223456 h 333279"/>
              <a:gd name="connsiteX39" fmla="*/ 122461 w 333435"/>
              <a:gd name="connsiteY39" fmla="*/ 222980 h 333279"/>
              <a:gd name="connsiteX40" fmla="*/ 111316 w 333435"/>
              <a:gd name="connsiteY40" fmla="*/ 188690 h 333279"/>
              <a:gd name="connsiteX41" fmla="*/ 98172 w 333435"/>
              <a:gd name="connsiteY41" fmla="*/ 164021 h 333279"/>
              <a:gd name="connsiteX42" fmla="*/ 91409 w 333435"/>
              <a:gd name="connsiteY42" fmla="*/ 156305 h 333279"/>
              <a:gd name="connsiteX43" fmla="*/ 59024 w 333435"/>
              <a:gd name="connsiteY43" fmla="*/ 136303 h 333279"/>
              <a:gd name="connsiteX44" fmla="*/ 25020 w 333435"/>
              <a:gd name="connsiteY44" fmla="*/ 125349 h 333279"/>
              <a:gd name="connsiteX45" fmla="*/ 24258 w 333435"/>
              <a:gd name="connsiteY45" fmla="*/ 124778 h 333279"/>
              <a:gd name="connsiteX46" fmla="*/ 23972 w 333435"/>
              <a:gd name="connsiteY46" fmla="*/ 123825 h 333279"/>
              <a:gd name="connsiteX47" fmla="*/ 24258 w 333435"/>
              <a:gd name="connsiteY47" fmla="*/ 122873 h 333279"/>
              <a:gd name="connsiteX48" fmla="*/ 24734 w 333435"/>
              <a:gd name="connsiteY48" fmla="*/ 122396 h 333279"/>
              <a:gd name="connsiteX49" fmla="*/ 59215 w 333435"/>
              <a:gd name="connsiteY49" fmla="*/ 111252 h 333279"/>
              <a:gd name="connsiteX50" fmla="*/ 91028 w 333435"/>
              <a:gd name="connsiteY50" fmla="*/ 91154 h 333279"/>
              <a:gd name="connsiteX51" fmla="*/ 110364 w 333435"/>
              <a:gd name="connsiteY51" fmla="*/ 59912 h 333279"/>
              <a:gd name="connsiteX52" fmla="*/ 121699 w 333435"/>
              <a:gd name="connsiteY52" fmla="*/ 25051 h 333279"/>
              <a:gd name="connsiteX53" fmla="*/ 122270 w 333435"/>
              <a:gd name="connsiteY53" fmla="*/ 24289 h 333279"/>
              <a:gd name="connsiteX54" fmla="*/ 123223 w 333435"/>
              <a:gd name="connsiteY54" fmla="*/ 24003 h 333279"/>
              <a:gd name="connsiteX55" fmla="*/ 124175 w 333435"/>
              <a:gd name="connsiteY55" fmla="*/ 24289 h 333279"/>
              <a:gd name="connsiteX56" fmla="*/ 124651 w 333435"/>
              <a:gd name="connsiteY56" fmla="*/ 24765 h 333279"/>
              <a:gd name="connsiteX57" fmla="*/ 135796 w 333435"/>
              <a:gd name="connsiteY57" fmla="*/ 59055 h 333279"/>
              <a:gd name="connsiteX58" fmla="*/ 155703 w 333435"/>
              <a:gd name="connsiteY58" fmla="*/ 91250 h 333279"/>
              <a:gd name="connsiteX59" fmla="*/ 188088 w 333435"/>
              <a:gd name="connsiteY59" fmla="*/ 111252 h 333279"/>
              <a:gd name="connsiteX60" fmla="*/ 222378 w 333435"/>
              <a:gd name="connsiteY60" fmla="*/ 122396 h 333279"/>
              <a:gd name="connsiteX61" fmla="*/ 223045 w 333435"/>
              <a:gd name="connsiteY61" fmla="*/ 122587 h 333279"/>
              <a:gd name="connsiteX62" fmla="*/ 223616 w 333435"/>
              <a:gd name="connsiteY62" fmla="*/ 123063 h 333279"/>
              <a:gd name="connsiteX63" fmla="*/ 223902 w 333435"/>
              <a:gd name="connsiteY63" fmla="*/ 124016 h 333279"/>
              <a:gd name="connsiteX64" fmla="*/ 223616 w 333435"/>
              <a:gd name="connsiteY64" fmla="*/ 124968 h 333279"/>
              <a:gd name="connsiteX65" fmla="*/ 223140 w 333435"/>
              <a:gd name="connsiteY65" fmla="*/ 125444 h 333279"/>
              <a:gd name="connsiteX66" fmla="*/ 188755 w 333435"/>
              <a:gd name="connsiteY66" fmla="*/ 136589 h 333279"/>
              <a:gd name="connsiteX67" fmla="*/ 156465 w 333435"/>
              <a:gd name="connsiteY67" fmla="*/ 156591 h 333279"/>
              <a:gd name="connsiteX68" fmla="*/ 136558 w 333435"/>
              <a:gd name="connsiteY68" fmla="*/ 188881 h 333279"/>
              <a:gd name="connsiteX69" fmla="*/ 125509 w 333435"/>
              <a:gd name="connsiteY69" fmla="*/ 222885 h 333279"/>
              <a:gd name="connsiteX70" fmla="*/ 256001 w 333435"/>
              <a:gd name="connsiteY70" fmla="*/ 329851 h 333279"/>
              <a:gd name="connsiteX71" fmla="*/ 266669 w 333435"/>
              <a:gd name="connsiteY71" fmla="*/ 333280 h 333279"/>
              <a:gd name="connsiteX72" fmla="*/ 266669 w 333435"/>
              <a:gd name="connsiteY72" fmla="*/ 333280 h 333279"/>
              <a:gd name="connsiteX73" fmla="*/ 277528 w 333435"/>
              <a:gd name="connsiteY73" fmla="*/ 329851 h 333279"/>
              <a:gd name="connsiteX74" fmla="*/ 284290 w 333435"/>
              <a:gd name="connsiteY74" fmla="*/ 320707 h 333279"/>
              <a:gd name="connsiteX75" fmla="*/ 289720 w 333435"/>
              <a:gd name="connsiteY75" fmla="*/ 304038 h 333279"/>
              <a:gd name="connsiteX76" fmla="*/ 295149 w 333435"/>
              <a:gd name="connsiteY76" fmla="*/ 295180 h 333279"/>
              <a:gd name="connsiteX77" fmla="*/ 304007 w 333435"/>
              <a:gd name="connsiteY77" fmla="*/ 289751 h 333279"/>
              <a:gd name="connsiteX78" fmla="*/ 321057 w 333435"/>
              <a:gd name="connsiteY78" fmla="*/ 284226 h 333279"/>
              <a:gd name="connsiteX79" fmla="*/ 328201 w 333435"/>
              <a:gd name="connsiteY79" fmla="*/ 279654 h 333279"/>
              <a:gd name="connsiteX80" fmla="*/ 332582 w 333435"/>
              <a:gd name="connsiteY80" fmla="*/ 272415 h 333279"/>
              <a:gd name="connsiteX81" fmla="*/ 333249 w 333435"/>
              <a:gd name="connsiteY81" fmla="*/ 263938 h 333279"/>
              <a:gd name="connsiteX82" fmla="*/ 330106 w 333435"/>
              <a:gd name="connsiteY82" fmla="*/ 256032 h 333279"/>
              <a:gd name="connsiteX83" fmla="*/ 320485 w 333435"/>
              <a:gd name="connsiteY83" fmla="*/ 249079 h 333279"/>
              <a:gd name="connsiteX84" fmla="*/ 303721 w 333435"/>
              <a:gd name="connsiteY84" fmla="*/ 243650 h 333279"/>
              <a:gd name="connsiteX85" fmla="*/ 294863 w 333435"/>
              <a:gd name="connsiteY85" fmla="*/ 238220 h 333279"/>
              <a:gd name="connsiteX86" fmla="*/ 289434 w 333435"/>
              <a:gd name="connsiteY86" fmla="*/ 229362 h 333279"/>
              <a:gd name="connsiteX87" fmla="*/ 283909 w 333435"/>
              <a:gd name="connsiteY87" fmla="*/ 212312 h 333279"/>
              <a:gd name="connsiteX88" fmla="*/ 277147 w 333435"/>
              <a:gd name="connsiteY88" fmla="*/ 203359 h 333279"/>
              <a:gd name="connsiteX89" fmla="*/ 269241 w 333435"/>
              <a:gd name="connsiteY89" fmla="*/ 200120 h 333279"/>
              <a:gd name="connsiteX90" fmla="*/ 260668 w 333435"/>
              <a:gd name="connsiteY90" fmla="*/ 200787 h 333279"/>
              <a:gd name="connsiteX91" fmla="*/ 253334 w 333435"/>
              <a:gd name="connsiteY91" fmla="*/ 205264 h 333279"/>
              <a:gd name="connsiteX92" fmla="*/ 248857 w 333435"/>
              <a:gd name="connsiteY92" fmla="*/ 212503 h 333279"/>
              <a:gd name="connsiteX93" fmla="*/ 243428 w 333435"/>
              <a:gd name="connsiteY93" fmla="*/ 229267 h 333279"/>
              <a:gd name="connsiteX94" fmla="*/ 238094 w 333435"/>
              <a:gd name="connsiteY94" fmla="*/ 238030 h 333279"/>
              <a:gd name="connsiteX95" fmla="*/ 229522 w 333435"/>
              <a:gd name="connsiteY95" fmla="*/ 243554 h 333279"/>
              <a:gd name="connsiteX96" fmla="*/ 212472 w 333435"/>
              <a:gd name="connsiteY96" fmla="*/ 249079 h 333279"/>
              <a:gd name="connsiteX97" fmla="*/ 203518 w 333435"/>
              <a:gd name="connsiteY97" fmla="*/ 255937 h 333279"/>
              <a:gd name="connsiteX98" fmla="*/ 200185 w 333435"/>
              <a:gd name="connsiteY98" fmla="*/ 266700 h 333279"/>
              <a:gd name="connsiteX99" fmla="*/ 203709 w 333435"/>
              <a:gd name="connsiteY99" fmla="*/ 277463 h 333279"/>
              <a:gd name="connsiteX100" fmla="*/ 212853 w 333435"/>
              <a:gd name="connsiteY100" fmla="*/ 284131 h 333279"/>
              <a:gd name="connsiteX101" fmla="*/ 229522 w 333435"/>
              <a:gd name="connsiteY101" fmla="*/ 289560 h 333279"/>
              <a:gd name="connsiteX102" fmla="*/ 238380 w 333435"/>
              <a:gd name="connsiteY102" fmla="*/ 295085 h 333279"/>
              <a:gd name="connsiteX103" fmla="*/ 243809 w 333435"/>
              <a:gd name="connsiteY103" fmla="*/ 303943 h 333279"/>
              <a:gd name="connsiteX104" fmla="*/ 249334 w 333435"/>
              <a:gd name="connsiteY104" fmla="*/ 320993 h 333279"/>
              <a:gd name="connsiteX105" fmla="*/ 256096 w 333435"/>
              <a:gd name="connsiteY105" fmla="*/ 329946 h 333279"/>
              <a:gd name="connsiteX106" fmla="*/ 236761 w 333435"/>
              <a:gd name="connsiteY106" fmla="*/ 266986 h 333279"/>
              <a:gd name="connsiteX107" fmla="*/ 235618 w 333435"/>
              <a:gd name="connsiteY107" fmla="*/ 266605 h 333279"/>
              <a:gd name="connsiteX108" fmla="*/ 236951 w 333435"/>
              <a:gd name="connsiteY108" fmla="*/ 266129 h 333279"/>
              <a:gd name="connsiteX109" fmla="*/ 254858 w 333435"/>
              <a:gd name="connsiteY109" fmla="*/ 254794 h 333279"/>
              <a:gd name="connsiteX110" fmla="*/ 265907 w 333435"/>
              <a:gd name="connsiteY110" fmla="*/ 236696 h 333279"/>
              <a:gd name="connsiteX111" fmla="*/ 266288 w 333435"/>
              <a:gd name="connsiteY111" fmla="*/ 235553 h 333279"/>
              <a:gd name="connsiteX112" fmla="*/ 266669 w 333435"/>
              <a:gd name="connsiteY112" fmla="*/ 236792 h 333279"/>
              <a:gd name="connsiteX113" fmla="*/ 277909 w 333435"/>
              <a:gd name="connsiteY113" fmla="*/ 254984 h 333279"/>
              <a:gd name="connsiteX114" fmla="*/ 296101 w 333435"/>
              <a:gd name="connsiteY114" fmla="*/ 266224 h 333279"/>
              <a:gd name="connsiteX115" fmla="*/ 297625 w 333435"/>
              <a:gd name="connsiteY115" fmla="*/ 266700 h 333279"/>
              <a:gd name="connsiteX116" fmla="*/ 296482 w 333435"/>
              <a:gd name="connsiteY116" fmla="*/ 267081 h 333279"/>
              <a:gd name="connsiteX117" fmla="*/ 278290 w 333435"/>
              <a:gd name="connsiteY117" fmla="*/ 278321 h 333279"/>
              <a:gd name="connsiteX118" fmla="*/ 267050 w 333435"/>
              <a:gd name="connsiteY118" fmla="*/ 296513 h 333279"/>
              <a:gd name="connsiteX119" fmla="*/ 266669 w 333435"/>
              <a:gd name="connsiteY119" fmla="*/ 297656 h 333279"/>
              <a:gd name="connsiteX120" fmla="*/ 266288 w 333435"/>
              <a:gd name="connsiteY120" fmla="*/ 296513 h 333279"/>
              <a:gd name="connsiteX121" fmla="*/ 255049 w 333435"/>
              <a:gd name="connsiteY121" fmla="*/ 278225 h 333279"/>
              <a:gd name="connsiteX122" fmla="*/ 236761 w 333435"/>
              <a:gd name="connsiteY122" fmla="*/ 266986 h 33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3435" h="333279">
                <a:moveTo>
                  <a:pt x="109221" y="242888"/>
                </a:moveTo>
                <a:cubicBezTo>
                  <a:pt x="113507" y="245936"/>
                  <a:pt x="118651" y="247555"/>
                  <a:pt x="123889" y="247555"/>
                </a:cubicBezTo>
                <a:cubicBezTo>
                  <a:pt x="129128" y="247555"/>
                  <a:pt x="134272" y="245936"/>
                  <a:pt x="138558" y="242983"/>
                </a:cubicBezTo>
                <a:cubicBezTo>
                  <a:pt x="142368" y="240221"/>
                  <a:pt x="145416" y="236506"/>
                  <a:pt x="147321" y="232124"/>
                </a:cubicBezTo>
                <a:lnTo>
                  <a:pt x="159132" y="196215"/>
                </a:lnTo>
                <a:cubicBezTo>
                  <a:pt x="161989" y="187547"/>
                  <a:pt x="166847" y="179737"/>
                  <a:pt x="173324" y="173260"/>
                </a:cubicBezTo>
                <a:cubicBezTo>
                  <a:pt x="179801" y="166783"/>
                  <a:pt x="187612" y="161925"/>
                  <a:pt x="196279" y="159068"/>
                </a:cubicBezTo>
                <a:lnTo>
                  <a:pt x="230855" y="147828"/>
                </a:lnTo>
                <a:cubicBezTo>
                  <a:pt x="235808" y="146114"/>
                  <a:pt x="240094" y="142875"/>
                  <a:pt x="243142" y="138494"/>
                </a:cubicBezTo>
                <a:cubicBezTo>
                  <a:pt x="246190" y="134207"/>
                  <a:pt x="247810" y="129064"/>
                  <a:pt x="247810" y="123825"/>
                </a:cubicBezTo>
                <a:cubicBezTo>
                  <a:pt x="247810" y="118586"/>
                  <a:pt x="246190" y="113443"/>
                  <a:pt x="243142" y="109157"/>
                </a:cubicBezTo>
                <a:cubicBezTo>
                  <a:pt x="240094" y="104870"/>
                  <a:pt x="235808" y="101632"/>
                  <a:pt x="230855" y="99822"/>
                </a:cubicBezTo>
                <a:lnTo>
                  <a:pt x="195613" y="88487"/>
                </a:lnTo>
                <a:cubicBezTo>
                  <a:pt x="186945" y="85630"/>
                  <a:pt x="179134" y="80772"/>
                  <a:pt x="172657" y="74295"/>
                </a:cubicBezTo>
                <a:cubicBezTo>
                  <a:pt x="166276" y="67913"/>
                  <a:pt x="161418" y="60008"/>
                  <a:pt x="158465" y="51435"/>
                </a:cubicBezTo>
                <a:lnTo>
                  <a:pt x="147226" y="16859"/>
                </a:lnTo>
                <a:cubicBezTo>
                  <a:pt x="145511" y="11906"/>
                  <a:pt x="142273" y="7620"/>
                  <a:pt x="137891" y="4572"/>
                </a:cubicBezTo>
                <a:cubicBezTo>
                  <a:pt x="133605" y="1619"/>
                  <a:pt x="128461" y="0"/>
                  <a:pt x="123223" y="0"/>
                </a:cubicBezTo>
                <a:cubicBezTo>
                  <a:pt x="117984" y="0"/>
                  <a:pt x="112840" y="1619"/>
                  <a:pt x="108554" y="4572"/>
                </a:cubicBezTo>
                <a:cubicBezTo>
                  <a:pt x="104173" y="7715"/>
                  <a:pt x="100934" y="12097"/>
                  <a:pt x="99124" y="17145"/>
                </a:cubicBezTo>
                <a:lnTo>
                  <a:pt x="87790" y="52102"/>
                </a:lnTo>
                <a:cubicBezTo>
                  <a:pt x="84932" y="60389"/>
                  <a:pt x="80265" y="68009"/>
                  <a:pt x="74074" y="74295"/>
                </a:cubicBezTo>
                <a:cubicBezTo>
                  <a:pt x="67787" y="80677"/>
                  <a:pt x="60072" y="85534"/>
                  <a:pt x="51595" y="88487"/>
                </a:cubicBezTo>
                <a:lnTo>
                  <a:pt x="17019" y="99727"/>
                </a:lnTo>
                <a:cubicBezTo>
                  <a:pt x="13304" y="101060"/>
                  <a:pt x="9970" y="103156"/>
                  <a:pt x="7208" y="106013"/>
                </a:cubicBezTo>
                <a:cubicBezTo>
                  <a:pt x="4446" y="108871"/>
                  <a:pt x="2446" y="112300"/>
                  <a:pt x="1207" y="116015"/>
                </a:cubicBezTo>
                <a:cubicBezTo>
                  <a:pt x="-31" y="119729"/>
                  <a:pt x="-317" y="123730"/>
                  <a:pt x="350" y="127635"/>
                </a:cubicBezTo>
                <a:cubicBezTo>
                  <a:pt x="922" y="131540"/>
                  <a:pt x="2446" y="135255"/>
                  <a:pt x="4732" y="138398"/>
                </a:cubicBezTo>
                <a:cubicBezTo>
                  <a:pt x="7875" y="142780"/>
                  <a:pt x="12256" y="146114"/>
                  <a:pt x="17305" y="147828"/>
                </a:cubicBezTo>
                <a:lnTo>
                  <a:pt x="51499" y="158877"/>
                </a:lnTo>
                <a:cubicBezTo>
                  <a:pt x="60167" y="161735"/>
                  <a:pt x="67978" y="166688"/>
                  <a:pt x="74455" y="173069"/>
                </a:cubicBezTo>
                <a:cubicBezTo>
                  <a:pt x="76169" y="174784"/>
                  <a:pt x="77788" y="176689"/>
                  <a:pt x="79312" y="178594"/>
                </a:cubicBezTo>
                <a:cubicBezTo>
                  <a:pt x="83408" y="183833"/>
                  <a:pt x="86551" y="189738"/>
                  <a:pt x="88647" y="196120"/>
                </a:cubicBezTo>
                <a:lnTo>
                  <a:pt x="99886" y="230600"/>
                </a:lnTo>
                <a:cubicBezTo>
                  <a:pt x="101601" y="235553"/>
                  <a:pt x="104839" y="239840"/>
                  <a:pt x="109221" y="242888"/>
                </a:cubicBezTo>
                <a:close/>
                <a:moveTo>
                  <a:pt x="125413" y="222694"/>
                </a:moveTo>
                <a:lnTo>
                  <a:pt x="124842" y="223456"/>
                </a:lnTo>
                <a:cubicBezTo>
                  <a:pt x="124842" y="223456"/>
                  <a:pt x="124175" y="223742"/>
                  <a:pt x="123889" y="223742"/>
                </a:cubicBezTo>
                <a:cubicBezTo>
                  <a:pt x="123508" y="223742"/>
                  <a:pt x="123223" y="223647"/>
                  <a:pt x="122937" y="223456"/>
                </a:cubicBezTo>
                <a:cubicBezTo>
                  <a:pt x="122746" y="223361"/>
                  <a:pt x="122556" y="223171"/>
                  <a:pt x="122461" y="222980"/>
                </a:cubicBezTo>
                <a:lnTo>
                  <a:pt x="111316" y="188690"/>
                </a:lnTo>
                <a:cubicBezTo>
                  <a:pt x="108364" y="179737"/>
                  <a:pt x="103982" y="171450"/>
                  <a:pt x="98172" y="164021"/>
                </a:cubicBezTo>
                <a:cubicBezTo>
                  <a:pt x="96076" y="161258"/>
                  <a:pt x="93790" y="158687"/>
                  <a:pt x="91409" y="156305"/>
                </a:cubicBezTo>
                <a:cubicBezTo>
                  <a:pt x="82265" y="147257"/>
                  <a:pt x="71216" y="140399"/>
                  <a:pt x="59024" y="136303"/>
                </a:cubicBezTo>
                <a:lnTo>
                  <a:pt x="25020" y="125349"/>
                </a:lnTo>
                <a:cubicBezTo>
                  <a:pt x="25020" y="125349"/>
                  <a:pt x="24448" y="124968"/>
                  <a:pt x="24258" y="124778"/>
                </a:cubicBezTo>
                <a:cubicBezTo>
                  <a:pt x="24067" y="124492"/>
                  <a:pt x="23972" y="124206"/>
                  <a:pt x="23972" y="123825"/>
                </a:cubicBezTo>
                <a:cubicBezTo>
                  <a:pt x="23972" y="123444"/>
                  <a:pt x="24067" y="123158"/>
                  <a:pt x="24258" y="122873"/>
                </a:cubicBezTo>
                <a:cubicBezTo>
                  <a:pt x="24353" y="122682"/>
                  <a:pt x="24544" y="122492"/>
                  <a:pt x="24734" y="122396"/>
                </a:cubicBezTo>
                <a:lnTo>
                  <a:pt x="59215" y="111252"/>
                </a:lnTo>
                <a:cubicBezTo>
                  <a:pt x="71216" y="107061"/>
                  <a:pt x="82170" y="100203"/>
                  <a:pt x="91028" y="91154"/>
                </a:cubicBezTo>
                <a:cubicBezTo>
                  <a:pt x="99696" y="82296"/>
                  <a:pt x="106268" y="71628"/>
                  <a:pt x="110364" y="59912"/>
                </a:cubicBezTo>
                <a:lnTo>
                  <a:pt x="121699" y="25051"/>
                </a:lnTo>
                <a:cubicBezTo>
                  <a:pt x="121699" y="25051"/>
                  <a:pt x="121984" y="24479"/>
                  <a:pt x="122270" y="24289"/>
                </a:cubicBezTo>
                <a:cubicBezTo>
                  <a:pt x="122556" y="24098"/>
                  <a:pt x="122842" y="24003"/>
                  <a:pt x="123223" y="24003"/>
                </a:cubicBezTo>
                <a:cubicBezTo>
                  <a:pt x="123604" y="24003"/>
                  <a:pt x="123889" y="24098"/>
                  <a:pt x="124175" y="24289"/>
                </a:cubicBezTo>
                <a:cubicBezTo>
                  <a:pt x="124366" y="24384"/>
                  <a:pt x="124556" y="24575"/>
                  <a:pt x="124651" y="24765"/>
                </a:cubicBezTo>
                <a:lnTo>
                  <a:pt x="135796" y="59055"/>
                </a:lnTo>
                <a:cubicBezTo>
                  <a:pt x="139891" y="71152"/>
                  <a:pt x="146654" y="82201"/>
                  <a:pt x="155703" y="91250"/>
                </a:cubicBezTo>
                <a:cubicBezTo>
                  <a:pt x="164847" y="100298"/>
                  <a:pt x="175896" y="107156"/>
                  <a:pt x="188088" y="111252"/>
                </a:cubicBezTo>
                <a:lnTo>
                  <a:pt x="222378" y="122396"/>
                </a:lnTo>
                <a:lnTo>
                  <a:pt x="223045" y="122587"/>
                </a:lnTo>
                <a:cubicBezTo>
                  <a:pt x="223045" y="122587"/>
                  <a:pt x="223426" y="122873"/>
                  <a:pt x="223616" y="123063"/>
                </a:cubicBezTo>
                <a:cubicBezTo>
                  <a:pt x="223807" y="123349"/>
                  <a:pt x="223902" y="123634"/>
                  <a:pt x="223902" y="124016"/>
                </a:cubicBezTo>
                <a:cubicBezTo>
                  <a:pt x="223902" y="124397"/>
                  <a:pt x="223902" y="124682"/>
                  <a:pt x="223616" y="124968"/>
                </a:cubicBezTo>
                <a:cubicBezTo>
                  <a:pt x="223521" y="125159"/>
                  <a:pt x="223330" y="125349"/>
                  <a:pt x="223140" y="125444"/>
                </a:cubicBezTo>
                <a:lnTo>
                  <a:pt x="188755" y="136589"/>
                </a:lnTo>
                <a:cubicBezTo>
                  <a:pt x="176563" y="140589"/>
                  <a:pt x="165514" y="147447"/>
                  <a:pt x="156465" y="156591"/>
                </a:cubicBezTo>
                <a:cubicBezTo>
                  <a:pt x="147416" y="165640"/>
                  <a:pt x="140558" y="176784"/>
                  <a:pt x="136558" y="188881"/>
                </a:cubicBezTo>
                <a:lnTo>
                  <a:pt x="125509" y="222885"/>
                </a:lnTo>
                <a:close/>
                <a:moveTo>
                  <a:pt x="256001" y="329851"/>
                </a:moveTo>
                <a:cubicBezTo>
                  <a:pt x="259144" y="332042"/>
                  <a:pt x="262859" y="333280"/>
                  <a:pt x="266669" y="333280"/>
                </a:cubicBezTo>
                <a:lnTo>
                  <a:pt x="266669" y="333280"/>
                </a:lnTo>
                <a:cubicBezTo>
                  <a:pt x="270574" y="333280"/>
                  <a:pt x="274384" y="332042"/>
                  <a:pt x="277528" y="329851"/>
                </a:cubicBezTo>
                <a:cubicBezTo>
                  <a:pt x="280671" y="327565"/>
                  <a:pt x="283052" y="324422"/>
                  <a:pt x="284290" y="320707"/>
                </a:cubicBezTo>
                <a:lnTo>
                  <a:pt x="289720" y="304038"/>
                </a:lnTo>
                <a:cubicBezTo>
                  <a:pt x="290863" y="300704"/>
                  <a:pt x="292672" y="297656"/>
                  <a:pt x="295149" y="295180"/>
                </a:cubicBezTo>
                <a:cubicBezTo>
                  <a:pt x="297625" y="292703"/>
                  <a:pt x="300673" y="290798"/>
                  <a:pt x="304007" y="289751"/>
                </a:cubicBezTo>
                <a:lnTo>
                  <a:pt x="321057" y="284226"/>
                </a:lnTo>
                <a:cubicBezTo>
                  <a:pt x="323724" y="283274"/>
                  <a:pt x="326200" y="281750"/>
                  <a:pt x="328201" y="279654"/>
                </a:cubicBezTo>
                <a:cubicBezTo>
                  <a:pt x="330201" y="277559"/>
                  <a:pt x="331725" y="275082"/>
                  <a:pt x="332582" y="272415"/>
                </a:cubicBezTo>
                <a:cubicBezTo>
                  <a:pt x="333439" y="269653"/>
                  <a:pt x="333630" y="266795"/>
                  <a:pt x="333249" y="263938"/>
                </a:cubicBezTo>
                <a:cubicBezTo>
                  <a:pt x="332773" y="261080"/>
                  <a:pt x="331725" y="258413"/>
                  <a:pt x="330106" y="256032"/>
                </a:cubicBezTo>
                <a:cubicBezTo>
                  <a:pt x="327724" y="252698"/>
                  <a:pt x="324391" y="250317"/>
                  <a:pt x="320485" y="249079"/>
                </a:cubicBezTo>
                <a:lnTo>
                  <a:pt x="303721" y="243650"/>
                </a:lnTo>
                <a:cubicBezTo>
                  <a:pt x="300388" y="242506"/>
                  <a:pt x="297340" y="240697"/>
                  <a:pt x="294863" y="238220"/>
                </a:cubicBezTo>
                <a:cubicBezTo>
                  <a:pt x="292387" y="235744"/>
                  <a:pt x="290482" y="232696"/>
                  <a:pt x="289434" y="229362"/>
                </a:cubicBezTo>
                <a:lnTo>
                  <a:pt x="283909" y="212312"/>
                </a:lnTo>
                <a:cubicBezTo>
                  <a:pt x="282671" y="208693"/>
                  <a:pt x="280290" y="205550"/>
                  <a:pt x="277147" y="203359"/>
                </a:cubicBezTo>
                <a:cubicBezTo>
                  <a:pt x="274765" y="201644"/>
                  <a:pt x="272098" y="200597"/>
                  <a:pt x="269241" y="200120"/>
                </a:cubicBezTo>
                <a:cubicBezTo>
                  <a:pt x="266383" y="199644"/>
                  <a:pt x="263431" y="199930"/>
                  <a:pt x="260668" y="200787"/>
                </a:cubicBezTo>
                <a:cubicBezTo>
                  <a:pt x="257906" y="201644"/>
                  <a:pt x="255430" y="203168"/>
                  <a:pt x="253334" y="205264"/>
                </a:cubicBezTo>
                <a:cubicBezTo>
                  <a:pt x="251239" y="207264"/>
                  <a:pt x="249715" y="209836"/>
                  <a:pt x="248857" y="212503"/>
                </a:cubicBezTo>
                <a:lnTo>
                  <a:pt x="243428" y="229267"/>
                </a:lnTo>
                <a:cubicBezTo>
                  <a:pt x="242380" y="232505"/>
                  <a:pt x="240571" y="235553"/>
                  <a:pt x="238094" y="238030"/>
                </a:cubicBezTo>
                <a:cubicBezTo>
                  <a:pt x="235713" y="240506"/>
                  <a:pt x="232760" y="242411"/>
                  <a:pt x="229522" y="243554"/>
                </a:cubicBezTo>
                <a:lnTo>
                  <a:pt x="212472" y="249079"/>
                </a:lnTo>
                <a:cubicBezTo>
                  <a:pt x="208852" y="250317"/>
                  <a:pt x="205709" y="252794"/>
                  <a:pt x="203518" y="255937"/>
                </a:cubicBezTo>
                <a:cubicBezTo>
                  <a:pt x="201328" y="259080"/>
                  <a:pt x="200089" y="262890"/>
                  <a:pt x="200185" y="266700"/>
                </a:cubicBezTo>
                <a:cubicBezTo>
                  <a:pt x="200280" y="270510"/>
                  <a:pt x="201423" y="274320"/>
                  <a:pt x="203709" y="277463"/>
                </a:cubicBezTo>
                <a:cubicBezTo>
                  <a:pt x="205995" y="280607"/>
                  <a:pt x="209138" y="282893"/>
                  <a:pt x="212853" y="284131"/>
                </a:cubicBezTo>
                <a:lnTo>
                  <a:pt x="229522" y="289560"/>
                </a:lnTo>
                <a:cubicBezTo>
                  <a:pt x="232855" y="290703"/>
                  <a:pt x="235903" y="292513"/>
                  <a:pt x="238380" y="295085"/>
                </a:cubicBezTo>
                <a:cubicBezTo>
                  <a:pt x="240856" y="297561"/>
                  <a:pt x="242761" y="300609"/>
                  <a:pt x="243809" y="303943"/>
                </a:cubicBezTo>
                <a:lnTo>
                  <a:pt x="249334" y="320993"/>
                </a:lnTo>
                <a:cubicBezTo>
                  <a:pt x="250572" y="324612"/>
                  <a:pt x="252953" y="327755"/>
                  <a:pt x="256096" y="329946"/>
                </a:cubicBezTo>
                <a:close/>
                <a:moveTo>
                  <a:pt x="236761" y="266986"/>
                </a:moveTo>
                <a:lnTo>
                  <a:pt x="235618" y="266605"/>
                </a:lnTo>
                <a:lnTo>
                  <a:pt x="236951" y="266129"/>
                </a:lnTo>
                <a:cubicBezTo>
                  <a:pt x="243714" y="263747"/>
                  <a:pt x="249905" y="259937"/>
                  <a:pt x="254858" y="254794"/>
                </a:cubicBezTo>
                <a:cubicBezTo>
                  <a:pt x="259906" y="249650"/>
                  <a:pt x="263621" y="243459"/>
                  <a:pt x="265907" y="236696"/>
                </a:cubicBezTo>
                <a:lnTo>
                  <a:pt x="266288" y="235553"/>
                </a:lnTo>
                <a:lnTo>
                  <a:pt x="266669" y="236792"/>
                </a:lnTo>
                <a:cubicBezTo>
                  <a:pt x="268955" y="243650"/>
                  <a:pt x="272765" y="249841"/>
                  <a:pt x="277909" y="254984"/>
                </a:cubicBezTo>
                <a:cubicBezTo>
                  <a:pt x="283052" y="260128"/>
                  <a:pt x="289243" y="263938"/>
                  <a:pt x="296101" y="266224"/>
                </a:cubicBezTo>
                <a:lnTo>
                  <a:pt x="297625" y="266700"/>
                </a:lnTo>
                <a:lnTo>
                  <a:pt x="296482" y="267081"/>
                </a:lnTo>
                <a:cubicBezTo>
                  <a:pt x="289624" y="269367"/>
                  <a:pt x="283338" y="273177"/>
                  <a:pt x="278290" y="278321"/>
                </a:cubicBezTo>
                <a:cubicBezTo>
                  <a:pt x="273146" y="283464"/>
                  <a:pt x="269336" y="289655"/>
                  <a:pt x="267050" y="296513"/>
                </a:cubicBezTo>
                <a:lnTo>
                  <a:pt x="266669" y="297656"/>
                </a:lnTo>
                <a:lnTo>
                  <a:pt x="266288" y="296513"/>
                </a:lnTo>
                <a:cubicBezTo>
                  <a:pt x="264002" y="289655"/>
                  <a:pt x="260192" y="283369"/>
                  <a:pt x="255049" y="278225"/>
                </a:cubicBezTo>
                <a:cubicBezTo>
                  <a:pt x="249905" y="273082"/>
                  <a:pt x="243619" y="269272"/>
                  <a:pt x="236761" y="266986"/>
                </a:cubicBezTo>
                <a:close/>
              </a:path>
            </a:pathLst>
          </a:custGeom>
          <a:solidFill>
            <a:schemeClr val="bg1">
              <a:lumMod val="75000"/>
            </a:schemeClr>
          </a:solidFill>
          <a:ln w="9525" cap="flat">
            <a:noFill/>
            <a:prstDash val="solid"/>
            <a:miter/>
          </a:ln>
        </p:spPr>
        <p:txBody>
          <a:bodyPr rtlCol="0" anchor="ctr"/>
          <a:lstStyle/>
          <a:p>
            <a:pPr marL="0" marR="0" lvl="0" indent="0" algn="l" defTabSz="914367" rtl="0" eaLnBrk="1" fontAlgn="auto" latinLnBrk="0" hangingPunct="1">
              <a:spcBef>
                <a:spcPts val="0"/>
              </a:spcBef>
              <a:spcAft>
                <a:spcPts val="0"/>
              </a:spcAft>
              <a:buClrTx/>
              <a:buSzTx/>
              <a:buFontTx/>
              <a:buNone/>
              <a:tabLst/>
              <a:defRPr/>
            </a:pPr>
            <a:endParaRPr kumimoji="0" lang="en-US" sz="1765" b="0" i="0" u="none" strike="noStrike" kern="1200" cap="none" normalizeH="0" baseline="0" noProof="0">
              <a:ln>
                <a:noFill/>
              </a:ln>
              <a:solidFill>
                <a:srgbClr val="FFFFFF"/>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20B76B13-E0F0-8A3E-56FC-B91D4B2FEA69}"/>
              </a:ext>
            </a:extLst>
          </p:cNvPr>
          <p:cNvSpPr>
            <a:spLocks noGrp="1"/>
          </p:cNvSpPr>
          <p:nvPr>
            <p:ph type="title"/>
          </p:nvPr>
        </p:nvSpPr>
        <p:spPr>
          <a:xfrm>
            <a:off x="0" y="-816024"/>
            <a:ext cx="12195046" cy="553998"/>
          </a:xfrm>
        </p:spPr>
        <p:txBody>
          <a:bodyPr vert="horz" wrap="square" lIns="0" tIns="0" rIns="0" bIns="0" rtlCol="0" anchor="b">
            <a:spAutoFit/>
          </a:bodyPr>
          <a:lstStyle/>
          <a:p>
            <a:r>
              <a:rPr lang="en-US" dirty="0">
                <a:ea typeface="+mj-ea"/>
                <a:cs typeface="+mj-cs"/>
              </a:rPr>
              <a:t>Community Conversation starters via Copilot</a:t>
            </a:r>
          </a:p>
        </p:txBody>
      </p:sp>
      <p:sp>
        <p:nvSpPr>
          <p:cNvPr id="98" name="TextBox 97">
            <a:extLst>
              <a:ext uri="{FF2B5EF4-FFF2-40B4-BE49-F238E27FC236}">
                <a16:creationId xmlns:a16="http://schemas.microsoft.com/office/drawing/2014/main" id="{F91AC8DB-ED22-CD4B-AFAE-D98C5AF53739}"/>
              </a:ext>
            </a:extLst>
          </p:cNvPr>
          <p:cNvSpPr txBox="1">
            <a:spLocks/>
          </p:cNvSpPr>
          <p:nvPr/>
        </p:nvSpPr>
        <p:spPr>
          <a:xfrm>
            <a:off x="2298782" y="1794698"/>
            <a:ext cx="591509" cy="215444"/>
          </a:xfrm>
          <a:prstGeom prst="rect">
            <a:avLst/>
          </a:prstGeom>
          <a:noFill/>
        </p:spPr>
        <p:txBody>
          <a:bodyPr wrap="none" lIns="0" tIns="0" rIns="0" bIns="0" rtlCol="0">
            <a:spAutoFit/>
          </a:bodyPr>
          <a:lstStyle/>
          <a:p>
            <a:pPr marL="0" marR="0" lvl="0" indent="0" algn="l" defTabSz="914367" rtl="0" eaLnBrk="1" fontAlgn="auto" latinLnBrk="0" hangingPunct="1">
              <a:spcBef>
                <a:spcPts val="0"/>
              </a:spcBef>
              <a:spcAft>
                <a:spcPts val="0"/>
              </a:spcAft>
              <a:buClrTx/>
              <a:buSzTx/>
              <a:buFontTx/>
              <a:buNone/>
              <a:tabLst/>
              <a:defRPr/>
            </a:pPr>
            <a:r>
              <a:rPr kumimoji="0" lang="en-US" sz="1400" i="0" u="none" strike="noStrike" kern="1200" cap="none" normalizeH="0" baseline="0" noProof="0" dirty="0">
                <a:ln>
                  <a:noFill/>
                </a:ln>
                <a:gradFill>
                  <a:gsLst>
                    <a:gs pos="96552">
                      <a:srgbClr val="291817"/>
                    </a:gs>
                    <a:gs pos="86495">
                      <a:srgbClr val="291817"/>
                    </a:gs>
                  </a:gsLst>
                  <a:path path="circle">
                    <a:fillToRect l="100000" t="100000"/>
                  </a:path>
                </a:gradFill>
                <a:effectLst/>
                <a:uLnTx/>
                <a:uFillTx/>
                <a:latin typeface="+mj-lt"/>
                <a:ea typeface="+mj-ea"/>
                <a:cs typeface="+mj-cs"/>
              </a:rPr>
              <a:t>Copilot</a:t>
            </a:r>
          </a:p>
        </p:txBody>
      </p:sp>
      <p:sp>
        <p:nvSpPr>
          <p:cNvPr id="101" name="Text Placeholder 27">
            <a:extLst>
              <a:ext uri="{FF2B5EF4-FFF2-40B4-BE49-F238E27FC236}">
                <a16:creationId xmlns:a16="http://schemas.microsoft.com/office/drawing/2014/main" id="{709B2CC5-9300-6BD7-0C8B-A36268527012}"/>
              </a:ext>
            </a:extLst>
          </p:cNvPr>
          <p:cNvSpPr txBox="1">
            <a:spLocks/>
          </p:cNvSpPr>
          <p:nvPr/>
        </p:nvSpPr>
        <p:spPr>
          <a:xfrm>
            <a:off x="2064565" y="2428482"/>
            <a:ext cx="3485979" cy="984885"/>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cs typeface="+mn-cs"/>
              </a:rPr>
              <a:t>Draft some conversation starters for my community. People who are in this community are typically [X], [Y], [Z]. Include a clear call to action.</a:t>
            </a:r>
          </a:p>
        </p:txBody>
      </p:sp>
      <p:sp>
        <p:nvSpPr>
          <p:cNvPr id="109" name="TextBox 108">
            <a:extLst>
              <a:ext uri="{FF2B5EF4-FFF2-40B4-BE49-F238E27FC236}">
                <a16:creationId xmlns:a16="http://schemas.microsoft.com/office/drawing/2014/main" id="{F879ACAD-1A05-11F0-0984-144676566992}"/>
              </a:ext>
            </a:extLst>
          </p:cNvPr>
          <p:cNvSpPr txBox="1">
            <a:spLocks/>
          </p:cNvSpPr>
          <p:nvPr/>
        </p:nvSpPr>
        <p:spPr>
          <a:xfrm>
            <a:off x="6824664" y="635277"/>
            <a:ext cx="591509" cy="215444"/>
          </a:xfrm>
          <a:prstGeom prst="rect">
            <a:avLst/>
          </a:prstGeom>
          <a:noFill/>
        </p:spPr>
        <p:txBody>
          <a:bodyPr wrap="none" lIns="0" tIns="0" rIns="0" bIns="0" rtlCol="0">
            <a:spAutoFit/>
          </a:bodyPr>
          <a:lstStyle/>
          <a:p>
            <a:pPr marL="0" marR="0" lvl="0" indent="0" algn="l" defTabSz="914367" rtl="0" eaLnBrk="1" fontAlgn="auto" latinLnBrk="0" hangingPunct="1">
              <a:spcBef>
                <a:spcPts val="0"/>
              </a:spcBef>
              <a:spcAft>
                <a:spcPts val="0"/>
              </a:spcAft>
              <a:buClrTx/>
              <a:buSzTx/>
              <a:buFontTx/>
              <a:buNone/>
              <a:tabLst/>
              <a:defRPr/>
            </a:pPr>
            <a:r>
              <a:rPr kumimoji="0" lang="en-US" sz="1400" i="0" u="none" strike="noStrike" kern="1200" cap="none" normalizeH="0" baseline="0" noProof="0" dirty="0">
                <a:ln>
                  <a:noFill/>
                </a:ln>
                <a:gradFill>
                  <a:gsLst>
                    <a:gs pos="96552">
                      <a:srgbClr val="291817"/>
                    </a:gs>
                    <a:gs pos="86495">
                      <a:srgbClr val="291817"/>
                    </a:gs>
                  </a:gsLst>
                  <a:path path="circle">
                    <a:fillToRect l="100000" t="100000"/>
                  </a:path>
                </a:gradFill>
                <a:effectLst/>
                <a:uLnTx/>
                <a:uFillTx/>
                <a:latin typeface="+mj-lt"/>
                <a:ea typeface="+mj-ea"/>
                <a:cs typeface="+mj-cs"/>
              </a:rPr>
              <a:t>Copilot</a:t>
            </a:r>
          </a:p>
        </p:txBody>
      </p:sp>
      <p:sp>
        <p:nvSpPr>
          <p:cNvPr id="107" name="TextBox 106">
            <a:extLst>
              <a:ext uri="{FF2B5EF4-FFF2-40B4-BE49-F238E27FC236}">
                <a16:creationId xmlns:a16="http://schemas.microsoft.com/office/drawing/2014/main" id="{C44C2577-18EA-D68F-B632-8E07F8731493}"/>
              </a:ext>
            </a:extLst>
          </p:cNvPr>
          <p:cNvSpPr txBox="1">
            <a:spLocks/>
          </p:cNvSpPr>
          <p:nvPr/>
        </p:nvSpPr>
        <p:spPr>
          <a:xfrm>
            <a:off x="6334609" y="1072354"/>
            <a:ext cx="4175125" cy="5211683"/>
          </a:xfrm>
          <a:prstGeom prst="rect">
            <a:avLst/>
          </a:prstGeom>
          <a:noFill/>
        </p:spPr>
        <p:txBody>
          <a:bodyPr wrap="square" lIns="0" tIns="0" rIns="0" bIns="0">
            <a:spAutoFit/>
          </a:bodyPr>
          <a:lstStyle/>
          <a:p>
            <a:pPr marL="0" marR="0" lvl="0" indent="0" algn="l" defTabSz="914400" rtl="0" eaLnBrk="1" fontAlgn="auto" latinLnBrk="0" hangingPunct="1">
              <a:spcBef>
                <a:spcPts val="0"/>
              </a:spcBef>
              <a:spcAft>
                <a:spcPts val="300"/>
              </a:spcAft>
              <a:buClrTx/>
              <a:buSzTx/>
              <a:buFontTx/>
              <a:buNone/>
              <a:tabLst/>
              <a:defRPr/>
            </a:pPr>
            <a:r>
              <a:rPr kumimoji="0" lang="en-US" sz="900" b="0" i="0" u="none" strike="noStrike" kern="1200" cap="none" normalizeH="0" baseline="0" noProof="0" dirty="0">
                <a:ln>
                  <a:noFill/>
                </a:ln>
                <a:effectLst/>
                <a:uLnTx/>
                <a:uFillTx/>
              </a:rPr>
              <a:t>Sure! Here are some conversation starters tailored for your community of busy, tech-savvy professionals who support customers:</a:t>
            </a:r>
          </a:p>
          <a:p>
            <a:pPr marL="0" marR="0" lvl="0" indent="0" algn="l" defTabSz="914400" rtl="0" eaLnBrk="1" fontAlgn="auto" latinLnBrk="0" hangingPunct="1">
              <a:spcBef>
                <a:spcPts val="0"/>
              </a:spcBef>
              <a:spcAft>
                <a:spcPts val="100"/>
              </a:spcAft>
              <a:buClrTx/>
              <a:buSzTx/>
              <a:buFontTx/>
              <a:buNone/>
              <a:tabLst/>
              <a:defRPr/>
            </a:pPr>
            <a:r>
              <a:rPr kumimoji="0" lang="en-US" sz="900" i="0" u="none" strike="noStrike" kern="1200" cap="none" normalizeH="0" baseline="0" noProof="0" dirty="0">
                <a:ln>
                  <a:noFill/>
                </a:ln>
                <a:solidFill>
                  <a:schemeClr val="accent1"/>
                </a:solidFill>
                <a:effectLst/>
                <a:uLnTx/>
                <a:uFillTx/>
                <a:latin typeface="+mj-lt"/>
                <a:ea typeface="+mj-ea"/>
                <a:cs typeface="+mj-cs"/>
              </a:rPr>
              <a:t>Technology Adoption:</a:t>
            </a:r>
          </a:p>
          <a:p>
            <a:pPr marL="66675" marR="0" lvl="1" algn="l" defTabSz="914400" rtl="0" eaLnBrk="1" fontAlgn="auto" latinLnBrk="0" hangingPunct="1">
              <a:spcBef>
                <a:spcPts val="0"/>
              </a:spcBef>
              <a:spcAft>
                <a:spcPts val="100"/>
              </a:spcAft>
              <a:buClrTx/>
              <a:buSzTx/>
              <a:buFontTx/>
              <a:buNone/>
              <a:tabLst/>
              <a:defRPr/>
            </a:pPr>
            <a:r>
              <a:rPr lang="en-US" sz="900" dirty="0"/>
              <a:t>“</a:t>
            </a:r>
            <a:r>
              <a:rPr kumimoji="0" lang="en-US" sz="900" b="0" i="0" u="none" strike="noStrike" kern="1200" cap="none" normalizeH="0" baseline="0" noProof="0" dirty="0">
                <a:ln>
                  <a:noFill/>
                </a:ln>
                <a:effectLst/>
                <a:uLnTx/>
                <a:uFillTx/>
              </a:rPr>
              <a:t>What new technology have you recently adopted that has significantly improved your workflow?“</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“How do you stay updated with the latest tech trends and tools in our industry?“</a:t>
            </a:r>
          </a:p>
          <a:p>
            <a:pPr>
              <a:spcAft>
                <a:spcPts val="100"/>
              </a:spcAft>
              <a:defRPr/>
            </a:pPr>
            <a:r>
              <a:rPr lang="en-US" sz="900" dirty="0">
                <a:solidFill>
                  <a:schemeClr val="accent1"/>
                </a:solidFill>
                <a:latin typeface="+mj-lt"/>
                <a:ea typeface="+mj-ea"/>
                <a:cs typeface="+mj-cs"/>
              </a:rPr>
              <a:t>Customer Support:</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“What strategies do you find most effective in providing exceptional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customer support?“</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“Can you share a recent experience where you went above and beyond to help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a customer?“</a:t>
            </a:r>
          </a:p>
          <a:p>
            <a:pPr>
              <a:spcAft>
                <a:spcPts val="100"/>
              </a:spcAft>
              <a:defRPr/>
            </a:pPr>
            <a:r>
              <a:rPr lang="en-US" sz="900" dirty="0">
                <a:solidFill>
                  <a:schemeClr val="accent1"/>
                </a:solidFill>
                <a:latin typeface="+mj-lt"/>
                <a:ea typeface="+mj-ea"/>
                <a:cs typeface="+mj-cs"/>
              </a:rPr>
              <a:t>Productivity Tips:</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“What productivity tools or apps do you swear by to manage your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busy schedule?“</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“How do you balance adopting new technology while maintaining high productivity levels?“</a:t>
            </a:r>
          </a:p>
          <a:p>
            <a:pPr>
              <a:spcAft>
                <a:spcPts val="100"/>
              </a:spcAft>
              <a:defRPr/>
            </a:pPr>
            <a:r>
              <a:rPr lang="en-US" sz="900" dirty="0">
                <a:solidFill>
                  <a:schemeClr val="accent1"/>
                </a:solidFill>
                <a:latin typeface="+mj-lt"/>
                <a:ea typeface="+mj-ea"/>
                <a:cs typeface="+mj-cs"/>
              </a:rPr>
              <a:t>Challenges and Solutions:</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“What is the biggest challenge you face in your role, and how are you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addressing it?“</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“Have you encountered any tech-related issues recently? How did you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resolve them?“</a:t>
            </a:r>
          </a:p>
          <a:p>
            <a:pPr>
              <a:spcAft>
                <a:spcPts val="100"/>
              </a:spcAft>
              <a:defRPr/>
            </a:pPr>
            <a:r>
              <a:rPr lang="en-US" sz="900" dirty="0">
                <a:solidFill>
                  <a:schemeClr val="accent1"/>
                </a:solidFill>
                <a:latin typeface="+mj-lt"/>
                <a:ea typeface="+mj-ea"/>
                <a:cs typeface="+mj-cs"/>
              </a:rPr>
              <a:t>Collaboration and Teamwork:</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“How do you ensure effective communication and collaboration within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your team?“</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“What tools or practices do you use to keep your team aligned and motivated?“</a:t>
            </a:r>
          </a:p>
          <a:p>
            <a:pPr>
              <a:spcAft>
                <a:spcPts val="100"/>
              </a:spcAft>
              <a:defRPr/>
            </a:pPr>
            <a:r>
              <a:rPr lang="en-US" sz="900" dirty="0">
                <a:solidFill>
                  <a:schemeClr val="accent1"/>
                </a:solidFill>
                <a:latin typeface="+mj-lt"/>
                <a:ea typeface="+mj-ea"/>
                <a:cs typeface="+mj-cs"/>
              </a:rPr>
              <a:t>Learning and Development:</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“What online courses or certifications have you found valuable for your professional growth?“</a:t>
            </a:r>
          </a:p>
          <a:p>
            <a:pPr marL="66675" marR="0" lvl="1" algn="l" defTabSz="914400" rtl="0" eaLnBrk="1" fontAlgn="auto" latinLnBrk="0" hangingPunct="1">
              <a:spcBef>
                <a:spcPts val="0"/>
              </a:spcBef>
              <a:spcAft>
                <a:spcPts val="600"/>
              </a:spcAft>
              <a:buClrTx/>
              <a:buSzTx/>
              <a:buFontTx/>
              <a:buNone/>
              <a:tabLst/>
              <a:defRPr/>
            </a:pPr>
            <a:r>
              <a:rPr kumimoji="0" lang="en-US" sz="900" b="0" i="0" u="none" strike="noStrike" kern="1200" cap="none" normalizeH="0" baseline="0" noProof="0" dirty="0">
                <a:ln>
                  <a:noFill/>
                </a:ln>
                <a:effectLst/>
                <a:uLnTx/>
                <a:uFillTx/>
              </a:rPr>
              <a:t>“How do you prioritize continuous learning amidst your busy schedule?“</a:t>
            </a:r>
          </a:p>
          <a:p>
            <a:pPr>
              <a:spcAft>
                <a:spcPts val="100"/>
              </a:spcAft>
              <a:defRPr/>
            </a:pPr>
            <a:r>
              <a:rPr lang="en-US" sz="900" dirty="0">
                <a:solidFill>
                  <a:schemeClr val="accent1"/>
                </a:solidFill>
                <a:latin typeface="+mj-lt"/>
                <a:ea typeface="+mj-ea"/>
                <a:cs typeface="+mj-cs"/>
              </a:rPr>
              <a:t>Feedback and Improvement:</a:t>
            </a:r>
          </a:p>
          <a:p>
            <a:pPr marL="66675" marR="0" lvl="1" algn="l" defTabSz="914400" rtl="0" eaLnBrk="1" fontAlgn="auto" latinLnBrk="0" hangingPunct="1">
              <a:spcBef>
                <a:spcPts val="0"/>
              </a:spcBef>
              <a:spcAft>
                <a:spcPts val="100"/>
              </a:spcAft>
              <a:buClrTx/>
              <a:buSzTx/>
              <a:buFontTx/>
              <a:buNone/>
              <a:tabLst/>
              <a:defRPr/>
            </a:pPr>
            <a:r>
              <a:rPr kumimoji="0" lang="en-US" sz="900" b="0" i="0" u="none" strike="noStrike" kern="1200" cap="none" normalizeH="0" baseline="0" noProof="0" dirty="0">
                <a:ln>
                  <a:noFill/>
                </a:ln>
                <a:effectLst/>
                <a:uLnTx/>
                <a:uFillTx/>
              </a:rPr>
              <a:t>“How do you gather and implement feedback from customers to improve </a:t>
            </a:r>
            <a:br>
              <a:rPr kumimoji="0" lang="en-US" sz="900" b="0" i="0" u="none" strike="noStrike" kern="1200" cap="none" normalizeH="0" baseline="0" noProof="0" dirty="0">
                <a:ln>
                  <a:noFill/>
                </a:ln>
                <a:effectLst/>
                <a:uLnTx/>
                <a:uFillTx/>
              </a:rPr>
            </a:br>
            <a:r>
              <a:rPr kumimoji="0" lang="en-US" sz="900" b="0" i="0" u="none" strike="noStrike" kern="1200" cap="none" normalizeH="0" baseline="0" noProof="0" dirty="0">
                <a:ln>
                  <a:noFill/>
                </a:ln>
                <a:effectLst/>
                <a:uLnTx/>
                <a:uFillTx/>
              </a:rPr>
              <a:t>your services?“</a:t>
            </a:r>
          </a:p>
          <a:p>
            <a:pPr marL="66675" marR="0" lvl="1" algn="l" defTabSz="914400" rtl="0" eaLnBrk="1" fontAlgn="auto" latinLnBrk="0" hangingPunct="1">
              <a:spcBef>
                <a:spcPts val="0"/>
              </a:spcBef>
              <a:spcAft>
                <a:spcPts val="300"/>
              </a:spcAft>
              <a:buClrTx/>
              <a:buSzTx/>
              <a:buFontTx/>
              <a:buNone/>
              <a:tabLst/>
              <a:defRPr/>
            </a:pPr>
            <a:r>
              <a:rPr kumimoji="0" lang="en-US" sz="900" b="0" i="0" u="none" strike="noStrike" kern="1200" cap="none" normalizeH="0" baseline="0" noProof="0" dirty="0">
                <a:ln>
                  <a:noFill/>
                </a:ln>
                <a:effectLst/>
                <a:uLnTx/>
                <a:uFillTx/>
              </a:rPr>
              <a:t>“What methods do you use to measure and enhance customer satisfaction?</a:t>
            </a:r>
          </a:p>
        </p:txBody>
      </p:sp>
    </p:spTree>
    <p:extLst>
      <p:ext uri="{BB962C8B-B14F-4D97-AF65-F5344CB8AC3E}">
        <p14:creationId xmlns:p14="http://schemas.microsoft.com/office/powerpoint/2010/main" val="12163665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500"/>
                                        <p:tgtEl>
                                          <p:spTgt spid="1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
                                        </p:tgtEl>
                                        <p:attrNameLst>
                                          <p:attrName>style.visibility</p:attrName>
                                        </p:attrNameLst>
                                      </p:cBhvr>
                                      <p:to>
                                        <p:strVal val="visible"/>
                                      </p:to>
                                    </p:set>
                                    <p:animEffect transition="in" filter="fade">
                                      <p:cBhvr>
                                        <p:cTn id="10" dur="500"/>
                                        <p:tgtEl>
                                          <p:spTgt spid="10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07">
                                            <p:txEl>
                                              <p:pRg st="0" end="0"/>
                                            </p:txEl>
                                          </p:spTgt>
                                        </p:tgtEl>
                                        <p:attrNameLst>
                                          <p:attrName>style.visibility</p:attrName>
                                        </p:attrNameLst>
                                      </p:cBhvr>
                                      <p:to>
                                        <p:strVal val="visible"/>
                                      </p:to>
                                    </p:set>
                                    <p:animEffect transition="in" filter="fade">
                                      <p:cBhvr>
                                        <p:cTn id="13" dur="500"/>
                                        <p:tgtEl>
                                          <p:spTgt spid="107">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7">
                                            <p:txEl>
                                              <p:pRg st="1" end="1"/>
                                            </p:txEl>
                                          </p:spTgt>
                                        </p:tgtEl>
                                        <p:attrNameLst>
                                          <p:attrName>style.visibility</p:attrName>
                                        </p:attrNameLst>
                                      </p:cBhvr>
                                      <p:to>
                                        <p:strVal val="visible"/>
                                      </p:to>
                                    </p:set>
                                    <p:animEffect transition="in" filter="fade">
                                      <p:cBhvr>
                                        <p:cTn id="16" dur="500"/>
                                        <p:tgtEl>
                                          <p:spTgt spid="107">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7">
                                            <p:txEl>
                                              <p:pRg st="2" end="2"/>
                                            </p:txEl>
                                          </p:spTgt>
                                        </p:tgtEl>
                                        <p:attrNameLst>
                                          <p:attrName>style.visibility</p:attrName>
                                        </p:attrNameLst>
                                      </p:cBhvr>
                                      <p:to>
                                        <p:strVal val="visible"/>
                                      </p:to>
                                    </p:set>
                                    <p:animEffect transition="in" filter="fade">
                                      <p:cBhvr>
                                        <p:cTn id="19" dur="500"/>
                                        <p:tgtEl>
                                          <p:spTgt spid="107">
                                            <p:txEl>
                                              <p:pRg st="2" end="2"/>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7">
                                            <p:txEl>
                                              <p:pRg st="3" end="3"/>
                                            </p:txEl>
                                          </p:spTgt>
                                        </p:tgtEl>
                                        <p:attrNameLst>
                                          <p:attrName>style.visibility</p:attrName>
                                        </p:attrNameLst>
                                      </p:cBhvr>
                                      <p:to>
                                        <p:strVal val="visible"/>
                                      </p:to>
                                    </p:set>
                                    <p:animEffect transition="in" filter="fade">
                                      <p:cBhvr>
                                        <p:cTn id="22" dur="500"/>
                                        <p:tgtEl>
                                          <p:spTgt spid="107">
                                            <p:txEl>
                                              <p:pRg st="3" end="3"/>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07">
                                            <p:txEl>
                                              <p:pRg st="4" end="4"/>
                                            </p:txEl>
                                          </p:spTgt>
                                        </p:tgtEl>
                                        <p:attrNameLst>
                                          <p:attrName>style.visibility</p:attrName>
                                        </p:attrNameLst>
                                      </p:cBhvr>
                                      <p:to>
                                        <p:strVal val="visible"/>
                                      </p:to>
                                    </p:set>
                                    <p:animEffect transition="in" filter="fade">
                                      <p:cBhvr>
                                        <p:cTn id="25" dur="500"/>
                                        <p:tgtEl>
                                          <p:spTgt spid="107">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07">
                                            <p:txEl>
                                              <p:pRg st="5" end="5"/>
                                            </p:txEl>
                                          </p:spTgt>
                                        </p:tgtEl>
                                        <p:attrNameLst>
                                          <p:attrName>style.visibility</p:attrName>
                                        </p:attrNameLst>
                                      </p:cBhvr>
                                      <p:to>
                                        <p:strVal val="visible"/>
                                      </p:to>
                                    </p:set>
                                    <p:animEffect transition="in" filter="fade">
                                      <p:cBhvr>
                                        <p:cTn id="28" dur="500"/>
                                        <p:tgtEl>
                                          <p:spTgt spid="107">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7">
                                            <p:txEl>
                                              <p:pRg st="6" end="6"/>
                                            </p:txEl>
                                          </p:spTgt>
                                        </p:tgtEl>
                                        <p:attrNameLst>
                                          <p:attrName>style.visibility</p:attrName>
                                        </p:attrNameLst>
                                      </p:cBhvr>
                                      <p:to>
                                        <p:strVal val="visible"/>
                                      </p:to>
                                    </p:set>
                                    <p:animEffect transition="in" filter="fade">
                                      <p:cBhvr>
                                        <p:cTn id="31" dur="500"/>
                                        <p:tgtEl>
                                          <p:spTgt spid="107">
                                            <p:txEl>
                                              <p:pRg st="6" end="6"/>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7">
                                            <p:txEl>
                                              <p:pRg st="7" end="7"/>
                                            </p:txEl>
                                          </p:spTgt>
                                        </p:tgtEl>
                                        <p:attrNameLst>
                                          <p:attrName>style.visibility</p:attrName>
                                        </p:attrNameLst>
                                      </p:cBhvr>
                                      <p:to>
                                        <p:strVal val="visible"/>
                                      </p:to>
                                    </p:set>
                                    <p:animEffect transition="in" filter="fade">
                                      <p:cBhvr>
                                        <p:cTn id="34" dur="500"/>
                                        <p:tgtEl>
                                          <p:spTgt spid="107">
                                            <p:txEl>
                                              <p:pRg st="7" end="7"/>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7">
                                            <p:txEl>
                                              <p:pRg st="8" end="8"/>
                                            </p:txEl>
                                          </p:spTgt>
                                        </p:tgtEl>
                                        <p:attrNameLst>
                                          <p:attrName>style.visibility</p:attrName>
                                        </p:attrNameLst>
                                      </p:cBhvr>
                                      <p:to>
                                        <p:strVal val="visible"/>
                                      </p:to>
                                    </p:set>
                                    <p:animEffect transition="in" filter="fade">
                                      <p:cBhvr>
                                        <p:cTn id="37" dur="500"/>
                                        <p:tgtEl>
                                          <p:spTgt spid="107">
                                            <p:txEl>
                                              <p:pRg st="8" end="8"/>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07">
                                            <p:txEl>
                                              <p:pRg st="9" end="9"/>
                                            </p:txEl>
                                          </p:spTgt>
                                        </p:tgtEl>
                                        <p:attrNameLst>
                                          <p:attrName>style.visibility</p:attrName>
                                        </p:attrNameLst>
                                      </p:cBhvr>
                                      <p:to>
                                        <p:strVal val="visible"/>
                                      </p:to>
                                    </p:set>
                                    <p:animEffect transition="in" filter="fade">
                                      <p:cBhvr>
                                        <p:cTn id="40" dur="500"/>
                                        <p:tgtEl>
                                          <p:spTgt spid="107">
                                            <p:txEl>
                                              <p:pRg st="9" end="9"/>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7">
                                            <p:txEl>
                                              <p:pRg st="10" end="10"/>
                                            </p:txEl>
                                          </p:spTgt>
                                        </p:tgtEl>
                                        <p:attrNameLst>
                                          <p:attrName>style.visibility</p:attrName>
                                        </p:attrNameLst>
                                      </p:cBhvr>
                                      <p:to>
                                        <p:strVal val="visible"/>
                                      </p:to>
                                    </p:set>
                                    <p:animEffect transition="in" filter="fade">
                                      <p:cBhvr>
                                        <p:cTn id="43" dur="500"/>
                                        <p:tgtEl>
                                          <p:spTgt spid="107">
                                            <p:txEl>
                                              <p:pRg st="10" end="10"/>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07">
                                            <p:txEl>
                                              <p:pRg st="11" end="11"/>
                                            </p:txEl>
                                          </p:spTgt>
                                        </p:tgtEl>
                                        <p:attrNameLst>
                                          <p:attrName>style.visibility</p:attrName>
                                        </p:attrNameLst>
                                      </p:cBhvr>
                                      <p:to>
                                        <p:strVal val="visible"/>
                                      </p:to>
                                    </p:set>
                                    <p:animEffect transition="in" filter="fade">
                                      <p:cBhvr>
                                        <p:cTn id="46" dur="500"/>
                                        <p:tgtEl>
                                          <p:spTgt spid="107">
                                            <p:txEl>
                                              <p:pRg st="11" end="11"/>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07">
                                            <p:txEl>
                                              <p:pRg st="12" end="12"/>
                                            </p:txEl>
                                          </p:spTgt>
                                        </p:tgtEl>
                                        <p:attrNameLst>
                                          <p:attrName>style.visibility</p:attrName>
                                        </p:attrNameLst>
                                      </p:cBhvr>
                                      <p:to>
                                        <p:strVal val="visible"/>
                                      </p:to>
                                    </p:set>
                                    <p:animEffect transition="in" filter="fade">
                                      <p:cBhvr>
                                        <p:cTn id="49" dur="500"/>
                                        <p:tgtEl>
                                          <p:spTgt spid="107">
                                            <p:txEl>
                                              <p:pRg st="12" end="12"/>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07">
                                            <p:txEl>
                                              <p:pRg st="13" end="13"/>
                                            </p:txEl>
                                          </p:spTgt>
                                        </p:tgtEl>
                                        <p:attrNameLst>
                                          <p:attrName>style.visibility</p:attrName>
                                        </p:attrNameLst>
                                      </p:cBhvr>
                                      <p:to>
                                        <p:strVal val="visible"/>
                                      </p:to>
                                    </p:set>
                                    <p:animEffect transition="in" filter="fade">
                                      <p:cBhvr>
                                        <p:cTn id="52" dur="500"/>
                                        <p:tgtEl>
                                          <p:spTgt spid="107">
                                            <p:txEl>
                                              <p:pRg st="13" end="13"/>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07">
                                            <p:txEl>
                                              <p:pRg st="14" end="14"/>
                                            </p:txEl>
                                          </p:spTgt>
                                        </p:tgtEl>
                                        <p:attrNameLst>
                                          <p:attrName>style.visibility</p:attrName>
                                        </p:attrNameLst>
                                      </p:cBhvr>
                                      <p:to>
                                        <p:strVal val="visible"/>
                                      </p:to>
                                    </p:set>
                                    <p:animEffect transition="in" filter="fade">
                                      <p:cBhvr>
                                        <p:cTn id="55" dur="500"/>
                                        <p:tgtEl>
                                          <p:spTgt spid="107">
                                            <p:txEl>
                                              <p:pRg st="14" end="14"/>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07">
                                            <p:txEl>
                                              <p:pRg st="15" end="15"/>
                                            </p:txEl>
                                          </p:spTgt>
                                        </p:tgtEl>
                                        <p:attrNameLst>
                                          <p:attrName>style.visibility</p:attrName>
                                        </p:attrNameLst>
                                      </p:cBhvr>
                                      <p:to>
                                        <p:strVal val="visible"/>
                                      </p:to>
                                    </p:set>
                                    <p:animEffect transition="in" filter="fade">
                                      <p:cBhvr>
                                        <p:cTn id="58" dur="500"/>
                                        <p:tgtEl>
                                          <p:spTgt spid="107">
                                            <p:txEl>
                                              <p:pRg st="15" end="15"/>
                                            </p:txEl>
                                          </p:spTgt>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07">
                                            <p:txEl>
                                              <p:pRg st="16" end="16"/>
                                            </p:txEl>
                                          </p:spTgt>
                                        </p:tgtEl>
                                        <p:attrNameLst>
                                          <p:attrName>style.visibility</p:attrName>
                                        </p:attrNameLst>
                                      </p:cBhvr>
                                      <p:to>
                                        <p:strVal val="visible"/>
                                      </p:to>
                                    </p:set>
                                    <p:animEffect transition="in" filter="fade">
                                      <p:cBhvr>
                                        <p:cTn id="61" dur="500"/>
                                        <p:tgtEl>
                                          <p:spTgt spid="107">
                                            <p:txEl>
                                              <p:pRg st="16" end="16"/>
                                            </p:txEl>
                                          </p:spTgt>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07">
                                            <p:txEl>
                                              <p:pRg st="17" end="17"/>
                                            </p:txEl>
                                          </p:spTgt>
                                        </p:tgtEl>
                                        <p:attrNameLst>
                                          <p:attrName>style.visibility</p:attrName>
                                        </p:attrNameLst>
                                      </p:cBhvr>
                                      <p:to>
                                        <p:strVal val="visible"/>
                                      </p:to>
                                    </p:set>
                                    <p:animEffect transition="in" filter="fade">
                                      <p:cBhvr>
                                        <p:cTn id="64" dur="500"/>
                                        <p:tgtEl>
                                          <p:spTgt spid="107">
                                            <p:txEl>
                                              <p:pRg st="17" end="17"/>
                                            </p:txEl>
                                          </p:spTgt>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07">
                                            <p:txEl>
                                              <p:pRg st="18" end="18"/>
                                            </p:txEl>
                                          </p:spTgt>
                                        </p:tgtEl>
                                        <p:attrNameLst>
                                          <p:attrName>style.visibility</p:attrName>
                                        </p:attrNameLst>
                                      </p:cBhvr>
                                      <p:to>
                                        <p:strVal val="visible"/>
                                      </p:to>
                                    </p:set>
                                    <p:animEffect transition="in" filter="fade">
                                      <p:cBhvr>
                                        <p:cTn id="67" dur="500"/>
                                        <p:tgtEl>
                                          <p:spTgt spid="107">
                                            <p:txEl>
                                              <p:pRg st="18" end="18"/>
                                            </p:txEl>
                                          </p:spTgt>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107">
                                            <p:txEl>
                                              <p:pRg st="19" end="19"/>
                                            </p:txEl>
                                          </p:spTgt>
                                        </p:tgtEl>
                                        <p:attrNameLst>
                                          <p:attrName>style.visibility</p:attrName>
                                        </p:attrNameLst>
                                      </p:cBhvr>
                                      <p:to>
                                        <p:strVal val="visible"/>
                                      </p:to>
                                    </p:set>
                                    <p:animEffect transition="in" filter="fade">
                                      <p:cBhvr>
                                        <p:cTn id="70" dur="500"/>
                                        <p:tgtEl>
                                          <p:spTgt spid="107">
                                            <p:txEl>
                                              <p:pRg st="19" end="19"/>
                                            </p:txEl>
                                          </p:spTgt>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07">
                                            <p:txEl>
                                              <p:pRg st="20" end="20"/>
                                            </p:txEl>
                                          </p:spTgt>
                                        </p:tgtEl>
                                        <p:attrNameLst>
                                          <p:attrName>style.visibility</p:attrName>
                                        </p:attrNameLst>
                                      </p:cBhvr>
                                      <p:to>
                                        <p:strVal val="visible"/>
                                      </p:to>
                                    </p:set>
                                    <p:animEffect transition="in" filter="fade">
                                      <p:cBhvr>
                                        <p:cTn id="73" dur="500"/>
                                        <p:tgtEl>
                                          <p:spTgt spid="107">
                                            <p:txEl>
                                              <p:pRg st="20" end="20"/>
                                            </p:txEl>
                                          </p:spTgt>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07">
                                            <p:txEl>
                                              <p:pRg st="21" end="21"/>
                                            </p:txEl>
                                          </p:spTgt>
                                        </p:tgtEl>
                                        <p:attrNameLst>
                                          <p:attrName>style.visibility</p:attrName>
                                        </p:attrNameLst>
                                      </p:cBhvr>
                                      <p:to>
                                        <p:strVal val="visible"/>
                                      </p:to>
                                    </p:set>
                                    <p:animEffect transition="in" filter="fade">
                                      <p:cBhvr>
                                        <p:cTn id="76" dur="500"/>
                                        <p:tgtEl>
                                          <p:spTgt spid="107">
                                            <p:txEl>
                                              <p:pRg st="21" end="2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 grpId="0"/>
      <p:bldP spid="107" grpId="0" uiExpand="1" build="allAtOnce"/>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10425B-D40F-4D67-0692-BD112F87AD9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6CA4580-9C2B-665F-CB45-57B02908904A}"/>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flipH="1" flipV="1">
            <a:off x="7200900" y="0"/>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pic>
        <p:nvPicPr>
          <p:cNvPr id="8" name="Picture 7">
            <a:extLst>
              <a:ext uri="{FF2B5EF4-FFF2-40B4-BE49-F238E27FC236}">
                <a16:creationId xmlns:a16="http://schemas.microsoft.com/office/drawing/2014/main" id="{33F824E5-AB6D-76B0-1DCF-668C789C26C6}"/>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0"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9" name="Freeform: Shape 8">
            <a:extLst>
              <a:ext uri="{FF2B5EF4-FFF2-40B4-BE49-F238E27FC236}">
                <a16:creationId xmlns:a16="http://schemas.microsoft.com/office/drawing/2014/main" id="{31602D26-2064-AD7C-0AD4-AA37CFDBD47D}"/>
              </a:ext>
              <a:ext uri="{C183D7F6-B498-43B3-948B-1728B52AA6E4}">
                <adec:decorative xmlns:adec="http://schemas.microsoft.com/office/drawing/2017/decorative" val="1"/>
              </a:ext>
            </a:extLst>
          </p:cNvPr>
          <p:cNvSpPr>
            <a:spLocks/>
          </p:cNvSpPr>
          <p:nvPr/>
        </p:nvSpPr>
        <p:spPr>
          <a:xfrm>
            <a:off x="1138176" y="269564"/>
            <a:ext cx="9915648" cy="6318872"/>
          </a:xfrm>
          <a:custGeom>
            <a:avLst/>
            <a:gdLst>
              <a:gd name="connsiteX0" fmla="*/ 6538627 w 6557581"/>
              <a:gd name="connsiteY0" fmla="*/ 21431 h 4178903"/>
              <a:gd name="connsiteX1" fmla="*/ 4950047 w 6557581"/>
              <a:gd name="connsiteY1" fmla="*/ 0 h 4178903"/>
              <a:gd name="connsiteX2" fmla="*/ 3697129 w 6557581"/>
              <a:gd name="connsiteY2" fmla="*/ 21431 h 4178903"/>
              <a:gd name="connsiteX3" fmla="*/ 3650647 w 6557581"/>
              <a:gd name="connsiteY3" fmla="*/ 49625 h 4178903"/>
              <a:gd name="connsiteX4" fmla="*/ 3604165 w 6557581"/>
              <a:gd name="connsiteY4" fmla="*/ 21431 h 4178903"/>
              <a:gd name="connsiteX5" fmla="*/ 2953512 w 6557581"/>
              <a:gd name="connsiteY5" fmla="*/ 21431 h 4178903"/>
              <a:gd name="connsiteX6" fmla="*/ 2907030 w 6557581"/>
              <a:gd name="connsiteY6" fmla="*/ 49625 h 4178903"/>
              <a:gd name="connsiteX7" fmla="*/ 2860548 w 6557581"/>
              <a:gd name="connsiteY7" fmla="*/ 21431 h 4178903"/>
              <a:gd name="connsiteX8" fmla="*/ 1542574 w 6557581"/>
              <a:gd name="connsiteY8" fmla="*/ 0 h 4178903"/>
              <a:gd name="connsiteX9" fmla="*/ 19050 w 6557581"/>
              <a:gd name="connsiteY9" fmla="*/ 21431 h 4178903"/>
              <a:gd name="connsiteX10" fmla="*/ 0 w 6557581"/>
              <a:gd name="connsiteY10" fmla="*/ 40767 h 4178903"/>
              <a:gd name="connsiteX11" fmla="*/ 0 w 6557581"/>
              <a:gd name="connsiteY11" fmla="*/ 4140518 h 4178903"/>
              <a:gd name="connsiteX12" fmla="*/ 19050 w 6557581"/>
              <a:gd name="connsiteY12" fmla="*/ 4159853 h 4178903"/>
              <a:gd name="connsiteX13" fmla="*/ 2863596 w 6557581"/>
              <a:gd name="connsiteY13" fmla="*/ 4178903 h 4178903"/>
              <a:gd name="connsiteX14" fmla="*/ 2906935 w 6557581"/>
              <a:gd name="connsiteY14" fmla="*/ 4155948 h 4178903"/>
              <a:gd name="connsiteX15" fmla="*/ 2950369 w 6557581"/>
              <a:gd name="connsiteY15" fmla="*/ 4178903 h 4178903"/>
              <a:gd name="connsiteX16" fmla="*/ 3607213 w 6557581"/>
              <a:gd name="connsiteY16" fmla="*/ 4178903 h 4178903"/>
              <a:gd name="connsiteX17" fmla="*/ 3650647 w 6557581"/>
              <a:gd name="connsiteY17" fmla="*/ 4155948 h 4178903"/>
              <a:gd name="connsiteX18" fmla="*/ 3693986 w 6557581"/>
              <a:gd name="connsiteY18" fmla="*/ 4178903 h 4178903"/>
              <a:gd name="connsiteX19" fmla="*/ 6538532 w 6557581"/>
              <a:gd name="connsiteY19" fmla="*/ 4159853 h 4178903"/>
              <a:gd name="connsiteX20" fmla="*/ 6557582 w 6557581"/>
              <a:gd name="connsiteY20" fmla="*/ 4140518 h 4178903"/>
              <a:gd name="connsiteX21" fmla="*/ 6557582 w 6557581"/>
              <a:gd name="connsiteY21" fmla="*/ 40767 h 4178903"/>
              <a:gd name="connsiteX22" fmla="*/ 6538532 w 6557581"/>
              <a:gd name="connsiteY22" fmla="*/ 21431 h 4178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557581" h="4178903">
                <a:moveTo>
                  <a:pt x="6538627" y="21431"/>
                </a:moveTo>
                <a:cubicBezTo>
                  <a:pt x="6538627" y="21431"/>
                  <a:pt x="5352479" y="0"/>
                  <a:pt x="4950047" y="0"/>
                </a:cubicBezTo>
                <a:cubicBezTo>
                  <a:pt x="4314254" y="0"/>
                  <a:pt x="3697129" y="21431"/>
                  <a:pt x="3697129" y="21431"/>
                </a:cubicBezTo>
                <a:cubicBezTo>
                  <a:pt x="3688366" y="38195"/>
                  <a:pt x="3670840" y="49625"/>
                  <a:pt x="3650647" y="49625"/>
                </a:cubicBezTo>
                <a:cubicBezTo>
                  <a:pt x="3630454" y="49625"/>
                  <a:pt x="3612928" y="38195"/>
                  <a:pt x="3604165" y="21431"/>
                </a:cubicBezTo>
                <a:lnTo>
                  <a:pt x="2953512" y="21431"/>
                </a:lnTo>
                <a:cubicBezTo>
                  <a:pt x="2944749" y="38195"/>
                  <a:pt x="2927223" y="49625"/>
                  <a:pt x="2907030" y="49625"/>
                </a:cubicBezTo>
                <a:cubicBezTo>
                  <a:pt x="2886837" y="49625"/>
                  <a:pt x="2869311" y="38195"/>
                  <a:pt x="2860548" y="21431"/>
                </a:cubicBezTo>
                <a:cubicBezTo>
                  <a:pt x="2860548" y="21431"/>
                  <a:pt x="2142649" y="0"/>
                  <a:pt x="1542574" y="0"/>
                </a:cubicBezTo>
                <a:cubicBezTo>
                  <a:pt x="1161669" y="0"/>
                  <a:pt x="19050" y="21431"/>
                  <a:pt x="19050" y="21431"/>
                </a:cubicBezTo>
                <a:cubicBezTo>
                  <a:pt x="8477" y="21431"/>
                  <a:pt x="0" y="30099"/>
                  <a:pt x="0" y="40767"/>
                </a:cubicBezTo>
                <a:lnTo>
                  <a:pt x="0" y="4140518"/>
                </a:lnTo>
                <a:cubicBezTo>
                  <a:pt x="0" y="4151186"/>
                  <a:pt x="8477" y="4159853"/>
                  <a:pt x="19050" y="4159853"/>
                </a:cubicBezTo>
                <a:lnTo>
                  <a:pt x="2863596" y="4178903"/>
                </a:lnTo>
                <a:cubicBezTo>
                  <a:pt x="2873026" y="4165092"/>
                  <a:pt x="2888933" y="4155948"/>
                  <a:pt x="2906935" y="4155948"/>
                </a:cubicBezTo>
                <a:cubicBezTo>
                  <a:pt x="2924937" y="4155948"/>
                  <a:pt x="2940844" y="4165092"/>
                  <a:pt x="2950369" y="4178903"/>
                </a:cubicBezTo>
                <a:lnTo>
                  <a:pt x="3607213" y="4178903"/>
                </a:lnTo>
                <a:cubicBezTo>
                  <a:pt x="3616643" y="4165092"/>
                  <a:pt x="3632549" y="4155948"/>
                  <a:pt x="3650647" y="4155948"/>
                </a:cubicBezTo>
                <a:cubicBezTo>
                  <a:pt x="3668744" y="4155948"/>
                  <a:pt x="3684556" y="4165092"/>
                  <a:pt x="3693986" y="4178903"/>
                </a:cubicBezTo>
                <a:lnTo>
                  <a:pt x="6538532" y="4159853"/>
                </a:lnTo>
                <a:cubicBezTo>
                  <a:pt x="6549105" y="4159853"/>
                  <a:pt x="6557582" y="4151186"/>
                  <a:pt x="6557582" y="4140518"/>
                </a:cubicBezTo>
                <a:lnTo>
                  <a:pt x="6557582" y="40767"/>
                </a:lnTo>
                <a:cubicBezTo>
                  <a:pt x="6557582" y="30099"/>
                  <a:pt x="6549105" y="21431"/>
                  <a:pt x="6538532" y="21431"/>
                </a:cubicBezTo>
                <a:close/>
              </a:path>
            </a:pathLst>
          </a:custGeom>
          <a:solidFill>
            <a:schemeClr val="accent1">
              <a:lumMod val="40000"/>
              <a:lumOff val="60000"/>
            </a:schemeClr>
          </a:solidFill>
          <a:ln w="6350" cap="flat">
            <a:solidFill>
              <a:schemeClr val="bg1">
                <a:alpha val="50000"/>
              </a:schemeClr>
            </a:solid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CB0B2F05-1E43-2327-6A77-CA0DAC015748}"/>
              </a:ext>
              <a:ext uri="{C183D7F6-B498-43B3-948B-1728B52AA6E4}">
                <adec:decorative xmlns:adec="http://schemas.microsoft.com/office/drawing/2017/decorative" val="1"/>
              </a:ext>
            </a:extLst>
          </p:cNvPr>
          <p:cNvSpPr/>
          <p:nvPr/>
        </p:nvSpPr>
        <p:spPr>
          <a:xfrm>
            <a:off x="6211366" y="399164"/>
            <a:ext cx="4652056" cy="6122444"/>
          </a:xfrm>
          <a:custGeom>
            <a:avLst/>
            <a:gdLst>
              <a:gd name="connsiteX0" fmla="*/ 0 w 3076575"/>
              <a:gd name="connsiteY0" fmla="*/ 73836 h 4048998"/>
              <a:gd name="connsiteX1" fmla="*/ 0 w 3076575"/>
              <a:gd name="connsiteY1" fmla="*/ 3964131 h 4048998"/>
              <a:gd name="connsiteX2" fmla="*/ 896684 w 3076575"/>
              <a:gd name="connsiteY2" fmla="*/ 4048999 h 4048998"/>
              <a:gd name="connsiteX3" fmla="*/ 3076575 w 3076575"/>
              <a:gd name="connsiteY3" fmla="*/ 3969370 h 4048998"/>
              <a:gd name="connsiteX4" fmla="*/ 3076575 w 3076575"/>
              <a:gd name="connsiteY4" fmla="*/ 73836 h 4048998"/>
              <a:gd name="connsiteX5" fmla="*/ 2188179 w 3076575"/>
              <a:gd name="connsiteY5" fmla="*/ 49166 h 4048998"/>
              <a:gd name="connsiteX6" fmla="*/ 0 w 3076575"/>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48998">
                <a:moveTo>
                  <a:pt x="0" y="73836"/>
                </a:moveTo>
                <a:lnTo>
                  <a:pt x="0" y="3964131"/>
                </a:lnTo>
                <a:cubicBezTo>
                  <a:pt x="0" y="3964131"/>
                  <a:pt x="180975" y="4048999"/>
                  <a:pt x="896684" y="4048999"/>
                </a:cubicBezTo>
                <a:cubicBezTo>
                  <a:pt x="1612392" y="404899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lumMod val="75000"/>
            </a:schemeClr>
          </a:solidFill>
          <a:ln w="9525"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98DE4DA8-DC7E-647C-77DE-1268E49886E6}"/>
              </a:ext>
              <a:ext uri="{C183D7F6-B498-43B3-948B-1728B52AA6E4}">
                <adec:decorative xmlns:adec="http://schemas.microsoft.com/office/drawing/2017/decorative" val="1"/>
              </a:ext>
            </a:extLst>
          </p:cNvPr>
          <p:cNvSpPr/>
          <p:nvPr/>
        </p:nvSpPr>
        <p:spPr>
          <a:xfrm>
            <a:off x="6168158" y="384761"/>
            <a:ext cx="4652056" cy="6122444"/>
          </a:xfrm>
          <a:custGeom>
            <a:avLst/>
            <a:gdLst>
              <a:gd name="connsiteX0" fmla="*/ 0 w 3076575"/>
              <a:gd name="connsiteY0" fmla="*/ 73836 h 4048998"/>
              <a:gd name="connsiteX1" fmla="*/ 0 w 3076575"/>
              <a:gd name="connsiteY1" fmla="*/ 3964131 h 4048998"/>
              <a:gd name="connsiteX2" fmla="*/ 896684 w 3076575"/>
              <a:gd name="connsiteY2" fmla="*/ 4048999 h 4048998"/>
              <a:gd name="connsiteX3" fmla="*/ 3076575 w 3076575"/>
              <a:gd name="connsiteY3" fmla="*/ 3969370 h 4048998"/>
              <a:gd name="connsiteX4" fmla="*/ 3076575 w 3076575"/>
              <a:gd name="connsiteY4" fmla="*/ 73836 h 4048998"/>
              <a:gd name="connsiteX5" fmla="*/ 2188179 w 3076575"/>
              <a:gd name="connsiteY5" fmla="*/ 49166 h 4048998"/>
              <a:gd name="connsiteX6" fmla="*/ 0 w 3076575"/>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48998">
                <a:moveTo>
                  <a:pt x="0" y="73836"/>
                </a:moveTo>
                <a:lnTo>
                  <a:pt x="0" y="3964131"/>
                </a:lnTo>
                <a:cubicBezTo>
                  <a:pt x="0" y="3964131"/>
                  <a:pt x="180975" y="4048999"/>
                  <a:pt x="896684" y="4048999"/>
                </a:cubicBezTo>
                <a:cubicBezTo>
                  <a:pt x="1612392" y="404899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F673884A-B52D-478B-0342-5E37E87ACE7D}"/>
              </a:ext>
              <a:ext uri="{C183D7F6-B498-43B3-948B-1728B52AA6E4}">
                <adec:decorative xmlns:adec="http://schemas.microsoft.com/office/drawing/2017/decorative" val="1"/>
              </a:ext>
            </a:extLst>
          </p:cNvPr>
          <p:cNvSpPr/>
          <p:nvPr/>
        </p:nvSpPr>
        <p:spPr>
          <a:xfrm>
            <a:off x="1328867" y="399164"/>
            <a:ext cx="4652055" cy="6122444"/>
          </a:xfrm>
          <a:custGeom>
            <a:avLst/>
            <a:gdLst>
              <a:gd name="connsiteX0" fmla="*/ 3076575 w 3076574"/>
              <a:gd name="connsiteY0" fmla="*/ 73836 h 4048998"/>
              <a:gd name="connsiteX1" fmla="*/ 3076575 w 3076574"/>
              <a:gd name="connsiteY1" fmla="*/ 3964131 h 4048998"/>
              <a:gd name="connsiteX2" fmla="*/ 2179892 w 3076574"/>
              <a:gd name="connsiteY2" fmla="*/ 4048999 h 4048998"/>
              <a:gd name="connsiteX3" fmla="*/ 0 w 3076574"/>
              <a:gd name="connsiteY3" fmla="*/ 3969370 h 4048998"/>
              <a:gd name="connsiteX4" fmla="*/ 0 w 3076574"/>
              <a:gd name="connsiteY4" fmla="*/ 73836 h 4048998"/>
              <a:gd name="connsiteX5" fmla="*/ 888397 w 3076574"/>
              <a:gd name="connsiteY5" fmla="*/ 49166 h 4048998"/>
              <a:gd name="connsiteX6" fmla="*/ 3076575 w 3076574"/>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48998">
                <a:moveTo>
                  <a:pt x="3076575" y="73836"/>
                </a:moveTo>
                <a:lnTo>
                  <a:pt x="3076575" y="3964131"/>
                </a:lnTo>
                <a:cubicBezTo>
                  <a:pt x="3076575" y="3964131"/>
                  <a:pt x="2895600" y="4048999"/>
                  <a:pt x="2179892" y="4048999"/>
                </a:cubicBezTo>
                <a:cubicBezTo>
                  <a:pt x="1464183" y="404899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lumMod val="85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22B8355-4E0D-FEBA-3ED2-8C5F05F4AEC7}"/>
              </a:ext>
              <a:ext uri="{C183D7F6-B498-43B3-948B-1728B52AA6E4}">
                <adec:decorative xmlns:adec="http://schemas.microsoft.com/office/drawing/2017/decorative" val="1"/>
              </a:ext>
            </a:extLst>
          </p:cNvPr>
          <p:cNvSpPr/>
          <p:nvPr/>
        </p:nvSpPr>
        <p:spPr>
          <a:xfrm>
            <a:off x="1372075" y="384761"/>
            <a:ext cx="4652055" cy="6122444"/>
          </a:xfrm>
          <a:custGeom>
            <a:avLst/>
            <a:gdLst>
              <a:gd name="connsiteX0" fmla="*/ 3076575 w 3076574"/>
              <a:gd name="connsiteY0" fmla="*/ 73836 h 4048998"/>
              <a:gd name="connsiteX1" fmla="*/ 3076575 w 3076574"/>
              <a:gd name="connsiteY1" fmla="*/ 3964131 h 4048998"/>
              <a:gd name="connsiteX2" fmla="*/ 2179892 w 3076574"/>
              <a:gd name="connsiteY2" fmla="*/ 4048999 h 4048998"/>
              <a:gd name="connsiteX3" fmla="*/ 0 w 3076574"/>
              <a:gd name="connsiteY3" fmla="*/ 3969370 h 4048998"/>
              <a:gd name="connsiteX4" fmla="*/ 0 w 3076574"/>
              <a:gd name="connsiteY4" fmla="*/ 73836 h 4048998"/>
              <a:gd name="connsiteX5" fmla="*/ 888397 w 3076574"/>
              <a:gd name="connsiteY5" fmla="*/ 49166 h 4048998"/>
              <a:gd name="connsiteX6" fmla="*/ 3076575 w 3076574"/>
              <a:gd name="connsiteY6" fmla="*/ 73836 h 404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48998">
                <a:moveTo>
                  <a:pt x="3076575" y="73836"/>
                </a:moveTo>
                <a:lnTo>
                  <a:pt x="3076575" y="3964131"/>
                </a:lnTo>
                <a:cubicBezTo>
                  <a:pt x="3076575" y="3964131"/>
                  <a:pt x="2895600" y="4048999"/>
                  <a:pt x="2179892" y="4048999"/>
                </a:cubicBezTo>
                <a:cubicBezTo>
                  <a:pt x="1464183" y="404899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lumMod val="95000"/>
            </a:schemeClr>
          </a:solidFill>
          <a:ln w="9525"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F23FA7A-0F57-285E-FEB4-EA99A14EF15C}"/>
              </a:ext>
              <a:ext uri="{C183D7F6-B498-43B3-948B-1728B52AA6E4}">
                <adec:decorative xmlns:adec="http://schemas.microsoft.com/office/drawing/2017/decorative" val="1"/>
              </a:ext>
            </a:extLst>
          </p:cNvPr>
          <p:cNvSpPr>
            <a:spLocks/>
          </p:cNvSpPr>
          <p:nvPr/>
        </p:nvSpPr>
        <p:spPr>
          <a:xfrm>
            <a:off x="6096144" y="341553"/>
            <a:ext cx="4652056" cy="6151249"/>
          </a:xfrm>
          <a:custGeom>
            <a:avLst/>
            <a:gdLst>
              <a:gd name="connsiteX0" fmla="*/ 0 w 3076575"/>
              <a:gd name="connsiteY0" fmla="*/ 73836 h 4068048"/>
              <a:gd name="connsiteX1" fmla="*/ 0 w 3076575"/>
              <a:gd name="connsiteY1" fmla="*/ 4002231 h 4068048"/>
              <a:gd name="connsiteX2" fmla="*/ 896684 w 3076575"/>
              <a:gd name="connsiteY2" fmla="*/ 4068049 h 4068048"/>
              <a:gd name="connsiteX3" fmla="*/ 3076575 w 3076575"/>
              <a:gd name="connsiteY3" fmla="*/ 3969370 h 4068048"/>
              <a:gd name="connsiteX4" fmla="*/ 3076575 w 3076575"/>
              <a:gd name="connsiteY4" fmla="*/ 73836 h 4068048"/>
              <a:gd name="connsiteX5" fmla="*/ 2188179 w 3076575"/>
              <a:gd name="connsiteY5" fmla="*/ 49166 h 4068048"/>
              <a:gd name="connsiteX6" fmla="*/ 0 w 3076575"/>
              <a:gd name="connsiteY6" fmla="*/ 73836 h 40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5" h="4068048">
                <a:moveTo>
                  <a:pt x="0" y="73836"/>
                </a:moveTo>
                <a:lnTo>
                  <a:pt x="0" y="4002231"/>
                </a:lnTo>
                <a:cubicBezTo>
                  <a:pt x="0" y="4002231"/>
                  <a:pt x="180975" y="4068049"/>
                  <a:pt x="896684" y="4068049"/>
                </a:cubicBezTo>
                <a:cubicBezTo>
                  <a:pt x="1612392" y="4068049"/>
                  <a:pt x="3076575" y="3969370"/>
                  <a:pt x="3076575" y="3969370"/>
                </a:cubicBezTo>
                <a:lnTo>
                  <a:pt x="3076575" y="73836"/>
                </a:lnTo>
                <a:cubicBezTo>
                  <a:pt x="3076575" y="73836"/>
                  <a:pt x="2673477" y="65644"/>
                  <a:pt x="2188179" y="49166"/>
                </a:cubicBezTo>
                <a:cubicBezTo>
                  <a:pt x="1702784" y="32688"/>
                  <a:pt x="213932" y="-65991"/>
                  <a:pt x="0" y="73836"/>
                </a:cubicBezTo>
                <a:close/>
              </a:path>
            </a:pathLst>
          </a:custGeom>
          <a:solidFill>
            <a:schemeClr val="bg1"/>
          </a:solidFill>
          <a:ln w="9525" cap="flat">
            <a:noFill/>
            <a:prstDash val="solid"/>
            <a:miter/>
          </a:ln>
          <a:effectLst>
            <a:outerShdw blurRad="50800" dist="38100" dir="10800000" algn="r" rotWithShape="0">
              <a:schemeClr val="bg1">
                <a:lumMod val="50000"/>
                <a:alpha val="10000"/>
              </a:schemeClr>
            </a:out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p>
        </p:txBody>
      </p:sp>
      <p:sp>
        <p:nvSpPr>
          <p:cNvPr id="15" name="Freeform: Shape 14">
            <a:extLst>
              <a:ext uri="{FF2B5EF4-FFF2-40B4-BE49-F238E27FC236}">
                <a16:creationId xmlns:a16="http://schemas.microsoft.com/office/drawing/2014/main" id="{437954C1-147E-4080-0F9C-91B6BC0857A6}"/>
              </a:ext>
              <a:ext uri="{C183D7F6-B498-43B3-948B-1728B52AA6E4}">
                <adec:decorative xmlns:adec="http://schemas.microsoft.com/office/drawing/2017/decorative" val="1"/>
              </a:ext>
            </a:extLst>
          </p:cNvPr>
          <p:cNvSpPr>
            <a:spLocks/>
          </p:cNvSpPr>
          <p:nvPr/>
        </p:nvSpPr>
        <p:spPr>
          <a:xfrm>
            <a:off x="1444088" y="341553"/>
            <a:ext cx="4652055" cy="6151249"/>
          </a:xfrm>
          <a:custGeom>
            <a:avLst/>
            <a:gdLst>
              <a:gd name="connsiteX0" fmla="*/ 3076575 w 3076574"/>
              <a:gd name="connsiteY0" fmla="*/ 73836 h 4068048"/>
              <a:gd name="connsiteX1" fmla="*/ 3076575 w 3076574"/>
              <a:gd name="connsiteY1" fmla="*/ 4002231 h 4068048"/>
              <a:gd name="connsiteX2" fmla="*/ 2179892 w 3076574"/>
              <a:gd name="connsiteY2" fmla="*/ 4068049 h 4068048"/>
              <a:gd name="connsiteX3" fmla="*/ 0 w 3076574"/>
              <a:gd name="connsiteY3" fmla="*/ 3969370 h 4068048"/>
              <a:gd name="connsiteX4" fmla="*/ 0 w 3076574"/>
              <a:gd name="connsiteY4" fmla="*/ 73836 h 4068048"/>
              <a:gd name="connsiteX5" fmla="*/ 888397 w 3076574"/>
              <a:gd name="connsiteY5" fmla="*/ 49166 h 4068048"/>
              <a:gd name="connsiteX6" fmla="*/ 3076575 w 3076574"/>
              <a:gd name="connsiteY6" fmla="*/ 73836 h 4068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76574" h="4068048">
                <a:moveTo>
                  <a:pt x="3076575" y="73836"/>
                </a:moveTo>
                <a:lnTo>
                  <a:pt x="3076575" y="4002231"/>
                </a:lnTo>
                <a:cubicBezTo>
                  <a:pt x="3076575" y="4002231"/>
                  <a:pt x="2895600" y="4068049"/>
                  <a:pt x="2179892" y="4068049"/>
                </a:cubicBezTo>
                <a:cubicBezTo>
                  <a:pt x="1464183" y="4068049"/>
                  <a:pt x="0" y="3969370"/>
                  <a:pt x="0" y="3969370"/>
                </a:cubicBezTo>
                <a:lnTo>
                  <a:pt x="0" y="73836"/>
                </a:lnTo>
                <a:cubicBezTo>
                  <a:pt x="0" y="73836"/>
                  <a:pt x="403098" y="65644"/>
                  <a:pt x="888397" y="49166"/>
                </a:cubicBezTo>
                <a:cubicBezTo>
                  <a:pt x="1373791" y="32688"/>
                  <a:pt x="2862644" y="-65991"/>
                  <a:pt x="3076575" y="73836"/>
                </a:cubicBezTo>
                <a:close/>
              </a:path>
            </a:pathLst>
          </a:custGeom>
          <a:solidFill>
            <a:schemeClr val="bg1"/>
          </a:solidFill>
          <a:ln w="9525" cap="flat">
            <a:noFill/>
            <a:prstDash val="solid"/>
            <a:miter/>
          </a:ln>
          <a:effectLst>
            <a:outerShdw blurRad="50800" dist="38100" algn="l" rotWithShape="0">
              <a:schemeClr val="bg1">
                <a:lumMod val="50000"/>
                <a:alpha val="10000"/>
              </a:schemeClr>
            </a:outerShdw>
          </a:effectLst>
        </p:spPr>
        <p:txBody>
          <a:bodyPr rtlCol="0" anchor="ctr"/>
          <a:lstStyle/>
          <a:p>
            <a:endParaRPr lang="en-US"/>
          </a:p>
        </p:txBody>
      </p:sp>
      <p:sp>
        <p:nvSpPr>
          <p:cNvPr id="18" name="Rectangle: Rounded Corners 17">
            <a:extLst>
              <a:ext uri="{FF2B5EF4-FFF2-40B4-BE49-F238E27FC236}">
                <a16:creationId xmlns:a16="http://schemas.microsoft.com/office/drawing/2014/main" id="{2BB99FDD-BFDA-4425-8AB5-B50C4EBCB838}"/>
              </a:ext>
              <a:ext uri="{C183D7F6-B498-43B3-948B-1728B52AA6E4}">
                <adec:decorative xmlns:adec="http://schemas.microsoft.com/office/drawing/2017/decorative" val="1"/>
              </a:ext>
            </a:extLst>
          </p:cNvPr>
          <p:cNvSpPr>
            <a:spLocks/>
          </p:cNvSpPr>
          <p:nvPr/>
        </p:nvSpPr>
        <p:spPr bwMode="auto">
          <a:xfrm>
            <a:off x="1808728" y="2231775"/>
            <a:ext cx="3922776" cy="2464903"/>
          </a:xfrm>
          <a:prstGeom prst="roundRect">
            <a:avLst>
              <a:gd name="adj" fmla="val 3735"/>
            </a:avLst>
          </a:prstGeom>
          <a:solidFill>
            <a:schemeClr val="bg1">
              <a:alpha val="75000"/>
            </a:schemeClr>
          </a:solidFill>
          <a:ln w="9525">
            <a:solidFill>
              <a:schemeClr val="accent1">
                <a:lumMod val="20000"/>
                <a:lumOff val="8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cs typeface="Segoe UI" pitchFamily="34" charset="0"/>
            </a:endParaRPr>
          </a:p>
        </p:txBody>
      </p:sp>
      <p:sp>
        <p:nvSpPr>
          <p:cNvPr id="19" name="Freeform: Shape 18">
            <a:extLst>
              <a:ext uri="{FF2B5EF4-FFF2-40B4-BE49-F238E27FC236}">
                <a16:creationId xmlns:a16="http://schemas.microsoft.com/office/drawing/2014/main" id="{8791E8DB-140F-C965-A968-3EA1501D413E}"/>
              </a:ext>
              <a:ext uri="{C183D7F6-B498-43B3-948B-1728B52AA6E4}">
                <adec:decorative xmlns:adec="http://schemas.microsoft.com/office/drawing/2017/decorative" val="1"/>
              </a:ext>
            </a:extLst>
          </p:cNvPr>
          <p:cNvSpPr/>
          <p:nvPr/>
        </p:nvSpPr>
        <p:spPr bwMode="auto">
          <a:xfrm flipV="1">
            <a:off x="1828148" y="4661782"/>
            <a:ext cx="3883937" cy="34895"/>
          </a:xfrm>
          <a:custGeom>
            <a:avLst/>
            <a:gdLst>
              <a:gd name="connsiteX0" fmla="*/ 0 w 3431195"/>
              <a:gd name="connsiteY0" fmla="*/ 34895 h 34895"/>
              <a:gd name="connsiteX1" fmla="*/ 3431195 w 3431195"/>
              <a:gd name="connsiteY1" fmla="*/ 34895 h 34895"/>
              <a:gd name="connsiteX2" fmla="*/ 3425907 w 3431195"/>
              <a:gd name="connsiteY2" fmla="*/ 27052 h 34895"/>
              <a:gd name="connsiteX3" fmla="*/ 3360599 w 3431195"/>
              <a:gd name="connsiteY3" fmla="*/ 0 h 34895"/>
              <a:gd name="connsiteX4" fmla="*/ 70596 w 3431195"/>
              <a:gd name="connsiteY4" fmla="*/ 0 h 34895"/>
              <a:gd name="connsiteX5" fmla="*/ 5289 w 3431195"/>
              <a:gd name="connsiteY5" fmla="*/ 27052 h 34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1195" h="34895">
                <a:moveTo>
                  <a:pt x="0" y="34895"/>
                </a:moveTo>
                <a:lnTo>
                  <a:pt x="3431195" y="34895"/>
                </a:lnTo>
                <a:lnTo>
                  <a:pt x="3425907" y="27052"/>
                </a:lnTo>
                <a:cubicBezTo>
                  <a:pt x="3409193" y="10338"/>
                  <a:pt x="3386103" y="0"/>
                  <a:pt x="3360599" y="0"/>
                </a:cubicBezTo>
                <a:lnTo>
                  <a:pt x="70596" y="0"/>
                </a:lnTo>
                <a:cubicBezTo>
                  <a:pt x="45092" y="0"/>
                  <a:pt x="22002" y="10338"/>
                  <a:pt x="5289" y="27052"/>
                </a:cubicBez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091F2C"/>
              </a:solidFill>
              <a:effectLst/>
              <a:uLnTx/>
              <a:uFillTx/>
              <a:latin typeface="Segoe UI Semibold"/>
              <a:ea typeface="Segoe UI" pitchFamily="34" charset="0"/>
              <a:cs typeface="Segoe UI" pitchFamily="34" charset="0"/>
            </a:endParaRPr>
          </a:p>
        </p:txBody>
      </p:sp>
      <p:sp>
        <p:nvSpPr>
          <p:cNvPr id="20" name="Graphic 22">
            <a:extLst>
              <a:ext uri="{FF2B5EF4-FFF2-40B4-BE49-F238E27FC236}">
                <a16:creationId xmlns:a16="http://schemas.microsoft.com/office/drawing/2014/main" id="{FD4F1F28-26C1-8FB8-0865-B2B9109B36EC}"/>
              </a:ext>
              <a:ext uri="{C183D7F6-B498-43B3-948B-1728B52AA6E4}">
                <adec:decorative xmlns:adec="http://schemas.microsoft.com/office/drawing/2017/decorative" val="1"/>
              </a:ext>
            </a:extLst>
          </p:cNvPr>
          <p:cNvSpPr>
            <a:spLocks noChangeAspect="1"/>
          </p:cNvSpPr>
          <p:nvPr/>
        </p:nvSpPr>
        <p:spPr>
          <a:xfrm>
            <a:off x="5377491" y="4358853"/>
            <a:ext cx="173059" cy="166255"/>
          </a:xfrm>
          <a:custGeom>
            <a:avLst/>
            <a:gdLst>
              <a:gd name="connsiteX0" fmla="*/ 17089 w 224569"/>
              <a:gd name="connsiteY0" fmla="*/ 1116 h 215740"/>
              <a:gd name="connsiteX1" fmla="*/ 217781 w 224569"/>
              <a:gd name="connsiteY1" fmla="*/ 97128 h 215740"/>
              <a:gd name="connsiteX2" fmla="*/ 223401 w 224569"/>
              <a:gd name="connsiteY2" fmla="*/ 113035 h 215740"/>
              <a:gd name="connsiteX3" fmla="*/ 217781 w 224569"/>
              <a:gd name="connsiteY3" fmla="*/ 118655 h 215740"/>
              <a:gd name="connsiteX4" fmla="*/ 17089 w 224569"/>
              <a:gd name="connsiteY4" fmla="*/ 214572 h 215740"/>
              <a:gd name="connsiteX5" fmla="*/ 1182 w 224569"/>
              <a:gd name="connsiteY5" fmla="*/ 208952 h 215740"/>
              <a:gd name="connsiteX6" fmla="*/ 420 w 224569"/>
              <a:gd name="connsiteY6" fmla="*/ 200665 h 215740"/>
              <a:gd name="connsiteX7" fmla="*/ 20518 w 224569"/>
              <a:gd name="connsiteY7" fmla="*/ 127037 h 215740"/>
              <a:gd name="connsiteX8" fmla="*/ 24519 w 224569"/>
              <a:gd name="connsiteY8" fmla="*/ 123608 h 215740"/>
              <a:gd name="connsiteX9" fmla="*/ 121769 w 224569"/>
              <a:gd name="connsiteY9" fmla="*/ 110368 h 215740"/>
              <a:gd name="connsiteX10" fmla="*/ 123579 w 224569"/>
              <a:gd name="connsiteY10" fmla="*/ 108939 h 215740"/>
              <a:gd name="connsiteX11" fmla="*/ 123769 w 224569"/>
              <a:gd name="connsiteY11" fmla="*/ 108368 h 215740"/>
              <a:gd name="connsiteX12" fmla="*/ 122245 w 224569"/>
              <a:gd name="connsiteY12" fmla="*/ 105796 h 215740"/>
              <a:gd name="connsiteX13" fmla="*/ 121674 w 224569"/>
              <a:gd name="connsiteY13" fmla="*/ 105796 h 215740"/>
              <a:gd name="connsiteX14" fmla="*/ 24519 w 224569"/>
              <a:gd name="connsiteY14" fmla="*/ 92461 h 215740"/>
              <a:gd name="connsiteX15" fmla="*/ 20518 w 224569"/>
              <a:gd name="connsiteY15" fmla="*/ 89032 h 215740"/>
              <a:gd name="connsiteX16" fmla="*/ 420 w 224569"/>
              <a:gd name="connsiteY16" fmla="*/ 15023 h 215740"/>
              <a:gd name="connsiteX17" fmla="*/ 8802 w 224569"/>
              <a:gd name="connsiteY17" fmla="*/ 354 h 215740"/>
              <a:gd name="connsiteX18" fmla="*/ 17089 w 224569"/>
              <a:gd name="connsiteY18" fmla="*/ 1116 h 215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4569" h="215740">
                <a:moveTo>
                  <a:pt x="17089" y="1116"/>
                </a:moveTo>
                <a:lnTo>
                  <a:pt x="217781" y="97128"/>
                </a:lnTo>
                <a:cubicBezTo>
                  <a:pt x="223686" y="99986"/>
                  <a:pt x="226258" y="107034"/>
                  <a:pt x="223401" y="113035"/>
                </a:cubicBezTo>
                <a:cubicBezTo>
                  <a:pt x="222258" y="115511"/>
                  <a:pt x="220257" y="117512"/>
                  <a:pt x="217781" y="118655"/>
                </a:cubicBezTo>
                <a:lnTo>
                  <a:pt x="17089" y="214572"/>
                </a:lnTo>
                <a:cubicBezTo>
                  <a:pt x="11184" y="217429"/>
                  <a:pt x="4040" y="214857"/>
                  <a:pt x="1182" y="208952"/>
                </a:cubicBezTo>
                <a:cubicBezTo>
                  <a:pt x="-56" y="206380"/>
                  <a:pt x="-342" y="203427"/>
                  <a:pt x="420" y="200665"/>
                </a:cubicBezTo>
                <a:lnTo>
                  <a:pt x="20518" y="127037"/>
                </a:lnTo>
                <a:cubicBezTo>
                  <a:pt x="20994" y="125227"/>
                  <a:pt x="22614" y="123798"/>
                  <a:pt x="24519" y="123608"/>
                </a:cubicBezTo>
                <a:lnTo>
                  <a:pt x="121769" y="110368"/>
                </a:lnTo>
                <a:cubicBezTo>
                  <a:pt x="122626" y="110273"/>
                  <a:pt x="123293" y="109701"/>
                  <a:pt x="123579" y="108939"/>
                </a:cubicBezTo>
                <a:lnTo>
                  <a:pt x="123769" y="108368"/>
                </a:lnTo>
                <a:cubicBezTo>
                  <a:pt x="123960" y="107225"/>
                  <a:pt x="123293" y="106177"/>
                  <a:pt x="122245" y="105796"/>
                </a:cubicBezTo>
                <a:lnTo>
                  <a:pt x="121674" y="105796"/>
                </a:lnTo>
                <a:cubicBezTo>
                  <a:pt x="121674" y="105796"/>
                  <a:pt x="24519" y="92461"/>
                  <a:pt x="24519" y="92461"/>
                </a:cubicBezTo>
                <a:cubicBezTo>
                  <a:pt x="22614" y="92175"/>
                  <a:pt x="21090" y="90842"/>
                  <a:pt x="20518" y="89032"/>
                </a:cubicBezTo>
                <a:lnTo>
                  <a:pt x="420" y="15023"/>
                </a:lnTo>
                <a:cubicBezTo>
                  <a:pt x="-1294" y="8641"/>
                  <a:pt x="2516" y="2164"/>
                  <a:pt x="8802" y="354"/>
                </a:cubicBezTo>
                <a:cubicBezTo>
                  <a:pt x="11565" y="-313"/>
                  <a:pt x="14517" y="-27"/>
                  <a:pt x="17089" y="1116"/>
                </a:cubicBezTo>
                <a:close/>
              </a:path>
            </a:pathLst>
          </a:custGeom>
          <a:solidFill>
            <a:schemeClr val="accent1">
              <a:lumMod val="60000"/>
              <a:lumOff val="4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normalizeH="0" baseline="0" noProof="0">
              <a:ln>
                <a:noFill/>
              </a:ln>
              <a:solidFill>
                <a:srgbClr val="091F2C"/>
              </a:solidFill>
              <a:effectLst/>
              <a:uLnTx/>
              <a:uFillTx/>
              <a:latin typeface="Segoe UI Semibold"/>
              <a:ea typeface="+mn-ea"/>
              <a:cs typeface="Segoe UI" pitchFamily="34" charset="0"/>
            </a:endParaRPr>
          </a:p>
        </p:txBody>
      </p:sp>
      <p:pic>
        <p:nvPicPr>
          <p:cNvPr id="22" name="Picture 21">
            <a:extLst>
              <a:ext uri="{FF2B5EF4-FFF2-40B4-BE49-F238E27FC236}">
                <a16:creationId xmlns:a16="http://schemas.microsoft.com/office/drawing/2014/main" id="{A278F23D-A930-58FC-A161-A2218D688F68}"/>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1808727" y="1709738"/>
            <a:ext cx="385363" cy="385363"/>
          </a:xfrm>
          <a:prstGeom prst="rect">
            <a:avLst/>
          </a:prstGeom>
          <a:noFill/>
          <a:ln>
            <a:noFill/>
            <a:headEnd type="none" w="med" len="med"/>
            <a:tailEnd type="none" w="med" len="med"/>
          </a:ln>
          <a:effectLst/>
        </p:spPr>
      </p:pic>
      <p:pic>
        <p:nvPicPr>
          <p:cNvPr id="27" name="Picture 26">
            <a:extLst>
              <a:ext uri="{FF2B5EF4-FFF2-40B4-BE49-F238E27FC236}">
                <a16:creationId xmlns:a16="http://schemas.microsoft.com/office/drawing/2014/main" id="{E441409D-EB9B-1773-A1BE-F2AD6209D8E8}"/>
              </a:ext>
              <a:ext uri="{C183D7F6-B498-43B3-948B-1728B52AA6E4}">
                <adec:decorative xmlns:adec="http://schemas.microsoft.com/office/drawing/2017/decorative" val="1"/>
              </a:ext>
            </a:extLst>
          </p:cNvPr>
          <p:cNvPicPr>
            <a:picLocks noChangeAspect="1"/>
          </p:cNvPicPr>
          <p:nvPr/>
        </p:nvPicPr>
        <p:blipFill>
          <a:blip r:embed="rId4">
            <a:alphaModFix/>
          </a:blip>
          <a:stretch>
            <a:fillRect/>
          </a:stretch>
        </p:blipFill>
        <p:spPr>
          <a:xfrm>
            <a:off x="6334609" y="550317"/>
            <a:ext cx="385363" cy="385363"/>
          </a:xfrm>
          <a:prstGeom prst="rect">
            <a:avLst/>
          </a:prstGeom>
          <a:noFill/>
          <a:ln>
            <a:noFill/>
            <a:headEnd type="none" w="med" len="med"/>
            <a:tailEnd type="none" w="med" len="med"/>
          </a:ln>
          <a:effectLst/>
        </p:spPr>
      </p:pic>
      <p:cxnSp>
        <p:nvCxnSpPr>
          <p:cNvPr id="29" name="Straight Connector 28">
            <a:extLst>
              <a:ext uri="{FF2B5EF4-FFF2-40B4-BE49-F238E27FC236}">
                <a16:creationId xmlns:a16="http://schemas.microsoft.com/office/drawing/2014/main" id="{6F98B402-846A-4287-05C6-1D62665C9A93}"/>
              </a:ext>
              <a:ext uri="{C183D7F6-B498-43B3-948B-1728B52AA6E4}">
                <adec:decorative xmlns:adec="http://schemas.microsoft.com/office/drawing/2017/decorative" val="1"/>
              </a:ext>
            </a:extLst>
          </p:cNvPr>
          <p:cNvCxnSpPr>
            <a:cxnSpLocks/>
          </p:cNvCxnSpPr>
          <p:nvPr/>
        </p:nvCxnSpPr>
        <p:spPr>
          <a:xfrm>
            <a:off x="1961508" y="2471738"/>
            <a:ext cx="0" cy="179387"/>
          </a:xfrm>
          <a:prstGeom prst="line">
            <a:avLst/>
          </a:prstGeom>
          <a:solidFill>
            <a:srgbClr val="767676"/>
          </a:solidFill>
          <a:ln w="15875" cap="rnd">
            <a:solidFill>
              <a:schemeClr val="bg1">
                <a:lumMod val="85000"/>
              </a:schemeClr>
            </a:solidFill>
            <a:prstDash val="solid"/>
            <a:miter/>
          </a:ln>
        </p:spPr>
      </p:cxnSp>
      <p:sp>
        <p:nvSpPr>
          <p:cNvPr id="30" name="Graphic 19">
            <a:extLst>
              <a:ext uri="{FF2B5EF4-FFF2-40B4-BE49-F238E27FC236}">
                <a16:creationId xmlns:a16="http://schemas.microsoft.com/office/drawing/2014/main" id="{6FA4B6FB-AEB4-579C-CF91-DBAF9E9F2941}"/>
              </a:ext>
              <a:ext uri="{C183D7F6-B498-43B3-948B-1728B52AA6E4}">
                <adec:decorative xmlns:adec="http://schemas.microsoft.com/office/drawing/2017/decorative" val="1"/>
              </a:ext>
            </a:extLst>
          </p:cNvPr>
          <p:cNvSpPr>
            <a:spLocks noChangeAspect="1"/>
          </p:cNvSpPr>
          <p:nvPr/>
        </p:nvSpPr>
        <p:spPr>
          <a:xfrm>
            <a:off x="2271242" y="4358853"/>
            <a:ext cx="165977" cy="166255"/>
          </a:xfrm>
          <a:custGeom>
            <a:avLst/>
            <a:gdLst>
              <a:gd name="connsiteX0" fmla="*/ 93062 w 190562"/>
              <a:gd name="connsiteY0" fmla="*/ 16716 h 190880"/>
              <a:gd name="connsiteX1" fmla="*/ 173834 w 190562"/>
              <a:gd name="connsiteY1" fmla="*/ 16716 h 190880"/>
              <a:gd name="connsiteX2" fmla="*/ 175549 w 190562"/>
              <a:gd name="connsiteY2" fmla="*/ 95774 h 190880"/>
              <a:gd name="connsiteX3" fmla="*/ 173739 w 190562"/>
              <a:gd name="connsiteY3" fmla="*/ 97679 h 190880"/>
              <a:gd name="connsiteX4" fmla="*/ 89919 w 190562"/>
              <a:gd name="connsiteY4" fmla="*/ 181499 h 190880"/>
              <a:gd name="connsiteX5" fmla="*/ 89538 w 190562"/>
              <a:gd name="connsiteY5" fmla="*/ 181785 h 190880"/>
              <a:gd name="connsiteX6" fmla="*/ 40770 w 190562"/>
              <a:gd name="connsiteY6" fmla="*/ 180451 h 190880"/>
              <a:gd name="connsiteX7" fmla="*/ 37246 w 190562"/>
              <a:gd name="connsiteY7" fmla="*/ 134350 h 190880"/>
              <a:gd name="connsiteX8" fmla="*/ 38008 w 190562"/>
              <a:gd name="connsiteY8" fmla="*/ 133112 h 190880"/>
              <a:gd name="connsiteX9" fmla="*/ 38484 w 190562"/>
              <a:gd name="connsiteY9" fmla="*/ 132540 h 190880"/>
              <a:gd name="connsiteX10" fmla="*/ 39341 w 190562"/>
              <a:gd name="connsiteY10" fmla="*/ 131683 h 190880"/>
              <a:gd name="connsiteX11" fmla="*/ 40675 w 190562"/>
              <a:gd name="connsiteY11" fmla="*/ 130254 h 190880"/>
              <a:gd name="connsiteX12" fmla="*/ 40675 w 190562"/>
              <a:gd name="connsiteY12" fmla="*/ 130254 h 190880"/>
              <a:gd name="connsiteX13" fmla="*/ 111541 w 190562"/>
              <a:gd name="connsiteY13" fmla="*/ 59293 h 190880"/>
              <a:gd name="connsiteX14" fmla="*/ 120875 w 190562"/>
              <a:gd name="connsiteY14" fmla="*/ 58626 h 190880"/>
              <a:gd name="connsiteX15" fmla="*/ 121637 w 190562"/>
              <a:gd name="connsiteY15" fmla="*/ 59293 h 190880"/>
              <a:gd name="connsiteX16" fmla="*/ 122304 w 190562"/>
              <a:gd name="connsiteY16" fmla="*/ 68628 h 190880"/>
              <a:gd name="connsiteX17" fmla="*/ 121637 w 190562"/>
              <a:gd name="connsiteY17" fmla="*/ 69390 h 190880"/>
              <a:gd name="connsiteX18" fmla="*/ 49342 w 190562"/>
              <a:gd name="connsiteY18" fmla="*/ 141875 h 190880"/>
              <a:gd name="connsiteX19" fmla="*/ 50771 w 190562"/>
              <a:gd name="connsiteY19" fmla="*/ 170355 h 190880"/>
              <a:gd name="connsiteX20" fmla="*/ 79537 w 190562"/>
              <a:gd name="connsiteY20" fmla="*/ 171498 h 190880"/>
              <a:gd name="connsiteX21" fmla="*/ 163642 w 190562"/>
              <a:gd name="connsiteY21" fmla="*/ 87392 h 190880"/>
              <a:gd name="connsiteX22" fmla="*/ 163642 w 190562"/>
              <a:gd name="connsiteY22" fmla="*/ 26813 h 190880"/>
              <a:gd name="connsiteX23" fmla="*/ 104587 w 190562"/>
              <a:gd name="connsiteY23" fmla="*/ 25289 h 190880"/>
              <a:gd name="connsiteX24" fmla="*/ 102968 w 190562"/>
              <a:gd name="connsiteY24" fmla="*/ 26813 h 190880"/>
              <a:gd name="connsiteX25" fmla="*/ 102873 w 190562"/>
              <a:gd name="connsiteY25" fmla="*/ 26813 h 190880"/>
              <a:gd name="connsiteX26" fmla="*/ 12195 w 190562"/>
              <a:gd name="connsiteY26" fmla="*/ 117777 h 190880"/>
              <a:gd name="connsiteX27" fmla="*/ 2098 w 190562"/>
              <a:gd name="connsiteY27" fmla="*/ 117777 h 190880"/>
              <a:gd name="connsiteX28" fmla="*/ 1432 w 190562"/>
              <a:gd name="connsiteY28" fmla="*/ 108442 h 190880"/>
              <a:gd name="connsiteX29" fmla="*/ 2098 w 190562"/>
              <a:gd name="connsiteY29" fmla="*/ 107680 h 190880"/>
              <a:gd name="connsiteX30" fmla="*/ 93062 w 190562"/>
              <a:gd name="connsiteY30" fmla="*/ 16716 h 190880"/>
              <a:gd name="connsiteX31" fmla="*/ 93062 w 190562"/>
              <a:gd name="connsiteY31" fmla="*/ 16716 h 190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562" h="190880">
                <a:moveTo>
                  <a:pt x="93062" y="16716"/>
                </a:moveTo>
                <a:cubicBezTo>
                  <a:pt x="115351" y="-5572"/>
                  <a:pt x="151546" y="-5572"/>
                  <a:pt x="173834" y="16716"/>
                </a:cubicBezTo>
                <a:cubicBezTo>
                  <a:pt x="195551" y="38433"/>
                  <a:pt x="196123" y="73390"/>
                  <a:pt x="175549" y="95774"/>
                </a:cubicBezTo>
                <a:lnTo>
                  <a:pt x="173739" y="97679"/>
                </a:lnTo>
                <a:lnTo>
                  <a:pt x="89919" y="181499"/>
                </a:lnTo>
                <a:lnTo>
                  <a:pt x="89538" y="181785"/>
                </a:lnTo>
                <a:cubicBezTo>
                  <a:pt x="75631" y="194358"/>
                  <a:pt x="54105" y="193881"/>
                  <a:pt x="40770" y="180451"/>
                </a:cubicBezTo>
                <a:cubicBezTo>
                  <a:pt x="28197" y="167878"/>
                  <a:pt x="27054" y="148257"/>
                  <a:pt x="37246" y="134350"/>
                </a:cubicBezTo>
                <a:cubicBezTo>
                  <a:pt x="37436" y="133874"/>
                  <a:pt x="37722" y="133493"/>
                  <a:pt x="38008" y="133112"/>
                </a:cubicBezTo>
                <a:lnTo>
                  <a:pt x="38484" y="132540"/>
                </a:lnTo>
                <a:lnTo>
                  <a:pt x="39341" y="131683"/>
                </a:lnTo>
                <a:lnTo>
                  <a:pt x="40675" y="130254"/>
                </a:lnTo>
                <a:lnTo>
                  <a:pt x="40675" y="130254"/>
                </a:lnTo>
                <a:cubicBezTo>
                  <a:pt x="40675" y="130254"/>
                  <a:pt x="111541" y="59293"/>
                  <a:pt x="111541" y="59293"/>
                </a:cubicBezTo>
                <a:cubicBezTo>
                  <a:pt x="114112" y="56721"/>
                  <a:pt x="118018" y="56531"/>
                  <a:pt x="120875" y="58626"/>
                </a:cubicBezTo>
                <a:lnTo>
                  <a:pt x="121637" y="59293"/>
                </a:lnTo>
                <a:cubicBezTo>
                  <a:pt x="124209" y="61865"/>
                  <a:pt x="124399" y="65770"/>
                  <a:pt x="122304" y="68628"/>
                </a:cubicBezTo>
                <a:lnTo>
                  <a:pt x="121637" y="69390"/>
                </a:lnTo>
                <a:lnTo>
                  <a:pt x="49342" y="141875"/>
                </a:lnTo>
                <a:cubicBezTo>
                  <a:pt x="42484" y="150257"/>
                  <a:pt x="42961" y="162544"/>
                  <a:pt x="50771" y="170355"/>
                </a:cubicBezTo>
                <a:cubicBezTo>
                  <a:pt x="58677" y="178260"/>
                  <a:pt x="71250" y="178641"/>
                  <a:pt x="79537" y="171498"/>
                </a:cubicBezTo>
                <a:lnTo>
                  <a:pt x="163642" y="87392"/>
                </a:lnTo>
                <a:cubicBezTo>
                  <a:pt x="180406" y="70628"/>
                  <a:pt x="180406" y="43482"/>
                  <a:pt x="163642" y="26813"/>
                </a:cubicBezTo>
                <a:cubicBezTo>
                  <a:pt x="147450" y="10620"/>
                  <a:pt x="121447" y="10049"/>
                  <a:pt x="104587" y="25289"/>
                </a:cubicBezTo>
                <a:lnTo>
                  <a:pt x="102968" y="26813"/>
                </a:lnTo>
                <a:lnTo>
                  <a:pt x="102873" y="26813"/>
                </a:lnTo>
                <a:cubicBezTo>
                  <a:pt x="102873" y="26813"/>
                  <a:pt x="12195" y="117777"/>
                  <a:pt x="12195" y="117777"/>
                </a:cubicBezTo>
                <a:cubicBezTo>
                  <a:pt x="9433" y="120539"/>
                  <a:pt x="4861" y="120539"/>
                  <a:pt x="2098" y="117777"/>
                </a:cubicBezTo>
                <a:cubicBezTo>
                  <a:pt x="-473" y="115205"/>
                  <a:pt x="-664" y="111300"/>
                  <a:pt x="1432" y="108442"/>
                </a:cubicBezTo>
                <a:lnTo>
                  <a:pt x="2098" y="107680"/>
                </a:lnTo>
                <a:lnTo>
                  <a:pt x="93062" y="16716"/>
                </a:lnTo>
                <a:lnTo>
                  <a:pt x="93062" y="16716"/>
                </a:lnTo>
                <a:close/>
              </a:path>
            </a:pathLst>
          </a:custGeom>
          <a:solidFill>
            <a:schemeClr val="bg1">
              <a:lumMod val="75000"/>
            </a:schemeClr>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normalizeH="0" baseline="0" noProof="0">
              <a:ln>
                <a:noFill/>
              </a:ln>
              <a:solidFill>
                <a:srgbClr val="FFFFFF"/>
              </a:solidFill>
              <a:effectLst/>
              <a:uLnTx/>
              <a:uFillTx/>
              <a:latin typeface="Segoe UI Semibold"/>
              <a:ea typeface="+mn-ea"/>
              <a:cs typeface="+mn-cs"/>
            </a:endParaRPr>
          </a:p>
        </p:txBody>
      </p:sp>
      <p:sp>
        <p:nvSpPr>
          <p:cNvPr id="31" name="Graphic 21">
            <a:extLst>
              <a:ext uri="{FF2B5EF4-FFF2-40B4-BE49-F238E27FC236}">
                <a16:creationId xmlns:a16="http://schemas.microsoft.com/office/drawing/2014/main" id="{6247C86A-4BEA-46A4-53B9-E663967651A1}"/>
              </a:ext>
              <a:ext uri="{C183D7F6-B498-43B3-948B-1728B52AA6E4}">
                <adec:decorative xmlns:adec="http://schemas.microsoft.com/office/drawing/2017/decorative" val="1"/>
              </a:ext>
            </a:extLst>
          </p:cNvPr>
          <p:cNvSpPr>
            <a:spLocks noChangeAspect="1"/>
          </p:cNvSpPr>
          <p:nvPr/>
        </p:nvSpPr>
        <p:spPr>
          <a:xfrm>
            <a:off x="2004508" y="4358853"/>
            <a:ext cx="166332" cy="166255"/>
          </a:xfrm>
          <a:custGeom>
            <a:avLst/>
            <a:gdLst>
              <a:gd name="connsiteX0" fmla="*/ 109221 w 333435"/>
              <a:gd name="connsiteY0" fmla="*/ 242888 h 333279"/>
              <a:gd name="connsiteX1" fmla="*/ 123889 w 333435"/>
              <a:gd name="connsiteY1" fmla="*/ 247555 h 333279"/>
              <a:gd name="connsiteX2" fmla="*/ 138558 w 333435"/>
              <a:gd name="connsiteY2" fmla="*/ 242983 h 333279"/>
              <a:gd name="connsiteX3" fmla="*/ 147321 w 333435"/>
              <a:gd name="connsiteY3" fmla="*/ 232124 h 333279"/>
              <a:gd name="connsiteX4" fmla="*/ 159132 w 333435"/>
              <a:gd name="connsiteY4" fmla="*/ 196215 h 333279"/>
              <a:gd name="connsiteX5" fmla="*/ 173324 w 333435"/>
              <a:gd name="connsiteY5" fmla="*/ 173260 h 333279"/>
              <a:gd name="connsiteX6" fmla="*/ 196279 w 333435"/>
              <a:gd name="connsiteY6" fmla="*/ 159068 h 333279"/>
              <a:gd name="connsiteX7" fmla="*/ 230855 w 333435"/>
              <a:gd name="connsiteY7" fmla="*/ 147828 h 333279"/>
              <a:gd name="connsiteX8" fmla="*/ 243142 w 333435"/>
              <a:gd name="connsiteY8" fmla="*/ 138494 h 333279"/>
              <a:gd name="connsiteX9" fmla="*/ 247810 w 333435"/>
              <a:gd name="connsiteY9" fmla="*/ 123825 h 333279"/>
              <a:gd name="connsiteX10" fmla="*/ 243142 w 333435"/>
              <a:gd name="connsiteY10" fmla="*/ 109157 h 333279"/>
              <a:gd name="connsiteX11" fmla="*/ 230855 w 333435"/>
              <a:gd name="connsiteY11" fmla="*/ 99822 h 333279"/>
              <a:gd name="connsiteX12" fmla="*/ 195613 w 333435"/>
              <a:gd name="connsiteY12" fmla="*/ 88487 h 333279"/>
              <a:gd name="connsiteX13" fmla="*/ 172657 w 333435"/>
              <a:gd name="connsiteY13" fmla="*/ 74295 h 333279"/>
              <a:gd name="connsiteX14" fmla="*/ 158465 w 333435"/>
              <a:gd name="connsiteY14" fmla="*/ 51435 h 333279"/>
              <a:gd name="connsiteX15" fmla="*/ 147226 w 333435"/>
              <a:gd name="connsiteY15" fmla="*/ 16859 h 333279"/>
              <a:gd name="connsiteX16" fmla="*/ 137891 w 333435"/>
              <a:gd name="connsiteY16" fmla="*/ 4572 h 333279"/>
              <a:gd name="connsiteX17" fmla="*/ 123223 w 333435"/>
              <a:gd name="connsiteY17" fmla="*/ 0 h 333279"/>
              <a:gd name="connsiteX18" fmla="*/ 108554 w 333435"/>
              <a:gd name="connsiteY18" fmla="*/ 4572 h 333279"/>
              <a:gd name="connsiteX19" fmla="*/ 99124 w 333435"/>
              <a:gd name="connsiteY19" fmla="*/ 17145 h 333279"/>
              <a:gd name="connsiteX20" fmla="*/ 87790 w 333435"/>
              <a:gd name="connsiteY20" fmla="*/ 52102 h 333279"/>
              <a:gd name="connsiteX21" fmla="*/ 74074 w 333435"/>
              <a:gd name="connsiteY21" fmla="*/ 74295 h 333279"/>
              <a:gd name="connsiteX22" fmla="*/ 51595 w 333435"/>
              <a:gd name="connsiteY22" fmla="*/ 88487 h 333279"/>
              <a:gd name="connsiteX23" fmla="*/ 17019 w 333435"/>
              <a:gd name="connsiteY23" fmla="*/ 99727 h 333279"/>
              <a:gd name="connsiteX24" fmla="*/ 7208 w 333435"/>
              <a:gd name="connsiteY24" fmla="*/ 106013 h 333279"/>
              <a:gd name="connsiteX25" fmla="*/ 1207 w 333435"/>
              <a:gd name="connsiteY25" fmla="*/ 116015 h 333279"/>
              <a:gd name="connsiteX26" fmla="*/ 350 w 333435"/>
              <a:gd name="connsiteY26" fmla="*/ 127635 h 333279"/>
              <a:gd name="connsiteX27" fmla="*/ 4732 w 333435"/>
              <a:gd name="connsiteY27" fmla="*/ 138398 h 333279"/>
              <a:gd name="connsiteX28" fmla="*/ 17305 w 333435"/>
              <a:gd name="connsiteY28" fmla="*/ 147828 h 333279"/>
              <a:gd name="connsiteX29" fmla="*/ 51499 w 333435"/>
              <a:gd name="connsiteY29" fmla="*/ 158877 h 333279"/>
              <a:gd name="connsiteX30" fmla="*/ 74455 w 333435"/>
              <a:gd name="connsiteY30" fmla="*/ 173069 h 333279"/>
              <a:gd name="connsiteX31" fmla="*/ 79312 w 333435"/>
              <a:gd name="connsiteY31" fmla="*/ 178594 h 333279"/>
              <a:gd name="connsiteX32" fmla="*/ 88647 w 333435"/>
              <a:gd name="connsiteY32" fmla="*/ 196120 h 333279"/>
              <a:gd name="connsiteX33" fmla="*/ 99886 w 333435"/>
              <a:gd name="connsiteY33" fmla="*/ 230600 h 333279"/>
              <a:gd name="connsiteX34" fmla="*/ 109221 w 333435"/>
              <a:gd name="connsiteY34" fmla="*/ 242888 h 333279"/>
              <a:gd name="connsiteX35" fmla="*/ 125413 w 333435"/>
              <a:gd name="connsiteY35" fmla="*/ 222694 h 333279"/>
              <a:gd name="connsiteX36" fmla="*/ 124842 w 333435"/>
              <a:gd name="connsiteY36" fmla="*/ 223456 h 333279"/>
              <a:gd name="connsiteX37" fmla="*/ 123889 w 333435"/>
              <a:gd name="connsiteY37" fmla="*/ 223742 h 333279"/>
              <a:gd name="connsiteX38" fmla="*/ 122937 w 333435"/>
              <a:gd name="connsiteY38" fmla="*/ 223456 h 333279"/>
              <a:gd name="connsiteX39" fmla="*/ 122461 w 333435"/>
              <a:gd name="connsiteY39" fmla="*/ 222980 h 333279"/>
              <a:gd name="connsiteX40" fmla="*/ 111316 w 333435"/>
              <a:gd name="connsiteY40" fmla="*/ 188690 h 333279"/>
              <a:gd name="connsiteX41" fmla="*/ 98172 w 333435"/>
              <a:gd name="connsiteY41" fmla="*/ 164021 h 333279"/>
              <a:gd name="connsiteX42" fmla="*/ 91409 w 333435"/>
              <a:gd name="connsiteY42" fmla="*/ 156305 h 333279"/>
              <a:gd name="connsiteX43" fmla="*/ 59024 w 333435"/>
              <a:gd name="connsiteY43" fmla="*/ 136303 h 333279"/>
              <a:gd name="connsiteX44" fmla="*/ 25020 w 333435"/>
              <a:gd name="connsiteY44" fmla="*/ 125349 h 333279"/>
              <a:gd name="connsiteX45" fmla="*/ 24258 w 333435"/>
              <a:gd name="connsiteY45" fmla="*/ 124778 h 333279"/>
              <a:gd name="connsiteX46" fmla="*/ 23972 w 333435"/>
              <a:gd name="connsiteY46" fmla="*/ 123825 h 333279"/>
              <a:gd name="connsiteX47" fmla="*/ 24258 w 333435"/>
              <a:gd name="connsiteY47" fmla="*/ 122873 h 333279"/>
              <a:gd name="connsiteX48" fmla="*/ 24734 w 333435"/>
              <a:gd name="connsiteY48" fmla="*/ 122396 h 333279"/>
              <a:gd name="connsiteX49" fmla="*/ 59215 w 333435"/>
              <a:gd name="connsiteY49" fmla="*/ 111252 h 333279"/>
              <a:gd name="connsiteX50" fmla="*/ 91028 w 333435"/>
              <a:gd name="connsiteY50" fmla="*/ 91154 h 333279"/>
              <a:gd name="connsiteX51" fmla="*/ 110364 w 333435"/>
              <a:gd name="connsiteY51" fmla="*/ 59912 h 333279"/>
              <a:gd name="connsiteX52" fmla="*/ 121699 w 333435"/>
              <a:gd name="connsiteY52" fmla="*/ 25051 h 333279"/>
              <a:gd name="connsiteX53" fmla="*/ 122270 w 333435"/>
              <a:gd name="connsiteY53" fmla="*/ 24289 h 333279"/>
              <a:gd name="connsiteX54" fmla="*/ 123223 w 333435"/>
              <a:gd name="connsiteY54" fmla="*/ 24003 h 333279"/>
              <a:gd name="connsiteX55" fmla="*/ 124175 w 333435"/>
              <a:gd name="connsiteY55" fmla="*/ 24289 h 333279"/>
              <a:gd name="connsiteX56" fmla="*/ 124651 w 333435"/>
              <a:gd name="connsiteY56" fmla="*/ 24765 h 333279"/>
              <a:gd name="connsiteX57" fmla="*/ 135796 w 333435"/>
              <a:gd name="connsiteY57" fmla="*/ 59055 h 333279"/>
              <a:gd name="connsiteX58" fmla="*/ 155703 w 333435"/>
              <a:gd name="connsiteY58" fmla="*/ 91250 h 333279"/>
              <a:gd name="connsiteX59" fmla="*/ 188088 w 333435"/>
              <a:gd name="connsiteY59" fmla="*/ 111252 h 333279"/>
              <a:gd name="connsiteX60" fmla="*/ 222378 w 333435"/>
              <a:gd name="connsiteY60" fmla="*/ 122396 h 333279"/>
              <a:gd name="connsiteX61" fmla="*/ 223045 w 333435"/>
              <a:gd name="connsiteY61" fmla="*/ 122587 h 333279"/>
              <a:gd name="connsiteX62" fmla="*/ 223616 w 333435"/>
              <a:gd name="connsiteY62" fmla="*/ 123063 h 333279"/>
              <a:gd name="connsiteX63" fmla="*/ 223902 w 333435"/>
              <a:gd name="connsiteY63" fmla="*/ 124016 h 333279"/>
              <a:gd name="connsiteX64" fmla="*/ 223616 w 333435"/>
              <a:gd name="connsiteY64" fmla="*/ 124968 h 333279"/>
              <a:gd name="connsiteX65" fmla="*/ 223140 w 333435"/>
              <a:gd name="connsiteY65" fmla="*/ 125444 h 333279"/>
              <a:gd name="connsiteX66" fmla="*/ 188755 w 333435"/>
              <a:gd name="connsiteY66" fmla="*/ 136589 h 333279"/>
              <a:gd name="connsiteX67" fmla="*/ 156465 w 333435"/>
              <a:gd name="connsiteY67" fmla="*/ 156591 h 333279"/>
              <a:gd name="connsiteX68" fmla="*/ 136558 w 333435"/>
              <a:gd name="connsiteY68" fmla="*/ 188881 h 333279"/>
              <a:gd name="connsiteX69" fmla="*/ 125509 w 333435"/>
              <a:gd name="connsiteY69" fmla="*/ 222885 h 333279"/>
              <a:gd name="connsiteX70" fmla="*/ 256001 w 333435"/>
              <a:gd name="connsiteY70" fmla="*/ 329851 h 333279"/>
              <a:gd name="connsiteX71" fmla="*/ 266669 w 333435"/>
              <a:gd name="connsiteY71" fmla="*/ 333280 h 333279"/>
              <a:gd name="connsiteX72" fmla="*/ 266669 w 333435"/>
              <a:gd name="connsiteY72" fmla="*/ 333280 h 333279"/>
              <a:gd name="connsiteX73" fmla="*/ 277528 w 333435"/>
              <a:gd name="connsiteY73" fmla="*/ 329851 h 333279"/>
              <a:gd name="connsiteX74" fmla="*/ 284290 w 333435"/>
              <a:gd name="connsiteY74" fmla="*/ 320707 h 333279"/>
              <a:gd name="connsiteX75" fmla="*/ 289720 w 333435"/>
              <a:gd name="connsiteY75" fmla="*/ 304038 h 333279"/>
              <a:gd name="connsiteX76" fmla="*/ 295149 w 333435"/>
              <a:gd name="connsiteY76" fmla="*/ 295180 h 333279"/>
              <a:gd name="connsiteX77" fmla="*/ 304007 w 333435"/>
              <a:gd name="connsiteY77" fmla="*/ 289751 h 333279"/>
              <a:gd name="connsiteX78" fmla="*/ 321057 w 333435"/>
              <a:gd name="connsiteY78" fmla="*/ 284226 h 333279"/>
              <a:gd name="connsiteX79" fmla="*/ 328201 w 333435"/>
              <a:gd name="connsiteY79" fmla="*/ 279654 h 333279"/>
              <a:gd name="connsiteX80" fmla="*/ 332582 w 333435"/>
              <a:gd name="connsiteY80" fmla="*/ 272415 h 333279"/>
              <a:gd name="connsiteX81" fmla="*/ 333249 w 333435"/>
              <a:gd name="connsiteY81" fmla="*/ 263938 h 333279"/>
              <a:gd name="connsiteX82" fmla="*/ 330106 w 333435"/>
              <a:gd name="connsiteY82" fmla="*/ 256032 h 333279"/>
              <a:gd name="connsiteX83" fmla="*/ 320485 w 333435"/>
              <a:gd name="connsiteY83" fmla="*/ 249079 h 333279"/>
              <a:gd name="connsiteX84" fmla="*/ 303721 w 333435"/>
              <a:gd name="connsiteY84" fmla="*/ 243650 h 333279"/>
              <a:gd name="connsiteX85" fmla="*/ 294863 w 333435"/>
              <a:gd name="connsiteY85" fmla="*/ 238220 h 333279"/>
              <a:gd name="connsiteX86" fmla="*/ 289434 w 333435"/>
              <a:gd name="connsiteY86" fmla="*/ 229362 h 333279"/>
              <a:gd name="connsiteX87" fmla="*/ 283909 w 333435"/>
              <a:gd name="connsiteY87" fmla="*/ 212312 h 333279"/>
              <a:gd name="connsiteX88" fmla="*/ 277147 w 333435"/>
              <a:gd name="connsiteY88" fmla="*/ 203359 h 333279"/>
              <a:gd name="connsiteX89" fmla="*/ 269241 w 333435"/>
              <a:gd name="connsiteY89" fmla="*/ 200120 h 333279"/>
              <a:gd name="connsiteX90" fmla="*/ 260668 w 333435"/>
              <a:gd name="connsiteY90" fmla="*/ 200787 h 333279"/>
              <a:gd name="connsiteX91" fmla="*/ 253334 w 333435"/>
              <a:gd name="connsiteY91" fmla="*/ 205264 h 333279"/>
              <a:gd name="connsiteX92" fmla="*/ 248857 w 333435"/>
              <a:gd name="connsiteY92" fmla="*/ 212503 h 333279"/>
              <a:gd name="connsiteX93" fmla="*/ 243428 w 333435"/>
              <a:gd name="connsiteY93" fmla="*/ 229267 h 333279"/>
              <a:gd name="connsiteX94" fmla="*/ 238094 w 333435"/>
              <a:gd name="connsiteY94" fmla="*/ 238030 h 333279"/>
              <a:gd name="connsiteX95" fmla="*/ 229522 w 333435"/>
              <a:gd name="connsiteY95" fmla="*/ 243554 h 333279"/>
              <a:gd name="connsiteX96" fmla="*/ 212472 w 333435"/>
              <a:gd name="connsiteY96" fmla="*/ 249079 h 333279"/>
              <a:gd name="connsiteX97" fmla="*/ 203518 w 333435"/>
              <a:gd name="connsiteY97" fmla="*/ 255937 h 333279"/>
              <a:gd name="connsiteX98" fmla="*/ 200185 w 333435"/>
              <a:gd name="connsiteY98" fmla="*/ 266700 h 333279"/>
              <a:gd name="connsiteX99" fmla="*/ 203709 w 333435"/>
              <a:gd name="connsiteY99" fmla="*/ 277463 h 333279"/>
              <a:gd name="connsiteX100" fmla="*/ 212853 w 333435"/>
              <a:gd name="connsiteY100" fmla="*/ 284131 h 333279"/>
              <a:gd name="connsiteX101" fmla="*/ 229522 w 333435"/>
              <a:gd name="connsiteY101" fmla="*/ 289560 h 333279"/>
              <a:gd name="connsiteX102" fmla="*/ 238380 w 333435"/>
              <a:gd name="connsiteY102" fmla="*/ 295085 h 333279"/>
              <a:gd name="connsiteX103" fmla="*/ 243809 w 333435"/>
              <a:gd name="connsiteY103" fmla="*/ 303943 h 333279"/>
              <a:gd name="connsiteX104" fmla="*/ 249334 w 333435"/>
              <a:gd name="connsiteY104" fmla="*/ 320993 h 333279"/>
              <a:gd name="connsiteX105" fmla="*/ 256096 w 333435"/>
              <a:gd name="connsiteY105" fmla="*/ 329946 h 333279"/>
              <a:gd name="connsiteX106" fmla="*/ 236761 w 333435"/>
              <a:gd name="connsiteY106" fmla="*/ 266986 h 333279"/>
              <a:gd name="connsiteX107" fmla="*/ 235618 w 333435"/>
              <a:gd name="connsiteY107" fmla="*/ 266605 h 333279"/>
              <a:gd name="connsiteX108" fmla="*/ 236951 w 333435"/>
              <a:gd name="connsiteY108" fmla="*/ 266129 h 333279"/>
              <a:gd name="connsiteX109" fmla="*/ 254858 w 333435"/>
              <a:gd name="connsiteY109" fmla="*/ 254794 h 333279"/>
              <a:gd name="connsiteX110" fmla="*/ 265907 w 333435"/>
              <a:gd name="connsiteY110" fmla="*/ 236696 h 333279"/>
              <a:gd name="connsiteX111" fmla="*/ 266288 w 333435"/>
              <a:gd name="connsiteY111" fmla="*/ 235553 h 333279"/>
              <a:gd name="connsiteX112" fmla="*/ 266669 w 333435"/>
              <a:gd name="connsiteY112" fmla="*/ 236792 h 333279"/>
              <a:gd name="connsiteX113" fmla="*/ 277909 w 333435"/>
              <a:gd name="connsiteY113" fmla="*/ 254984 h 333279"/>
              <a:gd name="connsiteX114" fmla="*/ 296101 w 333435"/>
              <a:gd name="connsiteY114" fmla="*/ 266224 h 333279"/>
              <a:gd name="connsiteX115" fmla="*/ 297625 w 333435"/>
              <a:gd name="connsiteY115" fmla="*/ 266700 h 333279"/>
              <a:gd name="connsiteX116" fmla="*/ 296482 w 333435"/>
              <a:gd name="connsiteY116" fmla="*/ 267081 h 333279"/>
              <a:gd name="connsiteX117" fmla="*/ 278290 w 333435"/>
              <a:gd name="connsiteY117" fmla="*/ 278321 h 333279"/>
              <a:gd name="connsiteX118" fmla="*/ 267050 w 333435"/>
              <a:gd name="connsiteY118" fmla="*/ 296513 h 333279"/>
              <a:gd name="connsiteX119" fmla="*/ 266669 w 333435"/>
              <a:gd name="connsiteY119" fmla="*/ 297656 h 333279"/>
              <a:gd name="connsiteX120" fmla="*/ 266288 w 333435"/>
              <a:gd name="connsiteY120" fmla="*/ 296513 h 333279"/>
              <a:gd name="connsiteX121" fmla="*/ 255049 w 333435"/>
              <a:gd name="connsiteY121" fmla="*/ 278225 h 333279"/>
              <a:gd name="connsiteX122" fmla="*/ 236761 w 333435"/>
              <a:gd name="connsiteY122" fmla="*/ 266986 h 333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333435" h="333279">
                <a:moveTo>
                  <a:pt x="109221" y="242888"/>
                </a:moveTo>
                <a:cubicBezTo>
                  <a:pt x="113507" y="245936"/>
                  <a:pt x="118651" y="247555"/>
                  <a:pt x="123889" y="247555"/>
                </a:cubicBezTo>
                <a:cubicBezTo>
                  <a:pt x="129128" y="247555"/>
                  <a:pt x="134272" y="245936"/>
                  <a:pt x="138558" y="242983"/>
                </a:cubicBezTo>
                <a:cubicBezTo>
                  <a:pt x="142368" y="240221"/>
                  <a:pt x="145416" y="236506"/>
                  <a:pt x="147321" y="232124"/>
                </a:cubicBezTo>
                <a:lnTo>
                  <a:pt x="159132" y="196215"/>
                </a:lnTo>
                <a:cubicBezTo>
                  <a:pt x="161989" y="187547"/>
                  <a:pt x="166847" y="179737"/>
                  <a:pt x="173324" y="173260"/>
                </a:cubicBezTo>
                <a:cubicBezTo>
                  <a:pt x="179801" y="166783"/>
                  <a:pt x="187612" y="161925"/>
                  <a:pt x="196279" y="159068"/>
                </a:cubicBezTo>
                <a:lnTo>
                  <a:pt x="230855" y="147828"/>
                </a:lnTo>
                <a:cubicBezTo>
                  <a:pt x="235808" y="146114"/>
                  <a:pt x="240094" y="142875"/>
                  <a:pt x="243142" y="138494"/>
                </a:cubicBezTo>
                <a:cubicBezTo>
                  <a:pt x="246190" y="134207"/>
                  <a:pt x="247810" y="129064"/>
                  <a:pt x="247810" y="123825"/>
                </a:cubicBezTo>
                <a:cubicBezTo>
                  <a:pt x="247810" y="118586"/>
                  <a:pt x="246190" y="113443"/>
                  <a:pt x="243142" y="109157"/>
                </a:cubicBezTo>
                <a:cubicBezTo>
                  <a:pt x="240094" y="104870"/>
                  <a:pt x="235808" y="101632"/>
                  <a:pt x="230855" y="99822"/>
                </a:cubicBezTo>
                <a:lnTo>
                  <a:pt x="195613" y="88487"/>
                </a:lnTo>
                <a:cubicBezTo>
                  <a:pt x="186945" y="85630"/>
                  <a:pt x="179134" y="80772"/>
                  <a:pt x="172657" y="74295"/>
                </a:cubicBezTo>
                <a:cubicBezTo>
                  <a:pt x="166276" y="67913"/>
                  <a:pt x="161418" y="60008"/>
                  <a:pt x="158465" y="51435"/>
                </a:cubicBezTo>
                <a:lnTo>
                  <a:pt x="147226" y="16859"/>
                </a:lnTo>
                <a:cubicBezTo>
                  <a:pt x="145511" y="11906"/>
                  <a:pt x="142273" y="7620"/>
                  <a:pt x="137891" y="4572"/>
                </a:cubicBezTo>
                <a:cubicBezTo>
                  <a:pt x="133605" y="1619"/>
                  <a:pt x="128461" y="0"/>
                  <a:pt x="123223" y="0"/>
                </a:cubicBezTo>
                <a:cubicBezTo>
                  <a:pt x="117984" y="0"/>
                  <a:pt x="112840" y="1619"/>
                  <a:pt x="108554" y="4572"/>
                </a:cubicBezTo>
                <a:cubicBezTo>
                  <a:pt x="104173" y="7715"/>
                  <a:pt x="100934" y="12097"/>
                  <a:pt x="99124" y="17145"/>
                </a:cubicBezTo>
                <a:lnTo>
                  <a:pt x="87790" y="52102"/>
                </a:lnTo>
                <a:cubicBezTo>
                  <a:pt x="84932" y="60389"/>
                  <a:pt x="80265" y="68009"/>
                  <a:pt x="74074" y="74295"/>
                </a:cubicBezTo>
                <a:cubicBezTo>
                  <a:pt x="67787" y="80677"/>
                  <a:pt x="60072" y="85534"/>
                  <a:pt x="51595" y="88487"/>
                </a:cubicBezTo>
                <a:lnTo>
                  <a:pt x="17019" y="99727"/>
                </a:lnTo>
                <a:cubicBezTo>
                  <a:pt x="13304" y="101060"/>
                  <a:pt x="9970" y="103156"/>
                  <a:pt x="7208" y="106013"/>
                </a:cubicBezTo>
                <a:cubicBezTo>
                  <a:pt x="4446" y="108871"/>
                  <a:pt x="2446" y="112300"/>
                  <a:pt x="1207" y="116015"/>
                </a:cubicBezTo>
                <a:cubicBezTo>
                  <a:pt x="-31" y="119729"/>
                  <a:pt x="-317" y="123730"/>
                  <a:pt x="350" y="127635"/>
                </a:cubicBezTo>
                <a:cubicBezTo>
                  <a:pt x="922" y="131540"/>
                  <a:pt x="2446" y="135255"/>
                  <a:pt x="4732" y="138398"/>
                </a:cubicBezTo>
                <a:cubicBezTo>
                  <a:pt x="7875" y="142780"/>
                  <a:pt x="12256" y="146114"/>
                  <a:pt x="17305" y="147828"/>
                </a:cubicBezTo>
                <a:lnTo>
                  <a:pt x="51499" y="158877"/>
                </a:lnTo>
                <a:cubicBezTo>
                  <a:pt x="60167" y="161735"/>
                  <a:pt x="67978" y="166688"/>
                  <a:pt x="74455" y="173069"/>
                </a:cubicBezTo>
                <a:cubicBezTo>
                  <a:pt x="76169" y="174784"/>
                  <a:pt x="77788" y="176689"/>
                  <a:pt x="79312" y="178594"/>
                </a:cubicBezTo>
                <a:cubicBezTo>
                  <a:pt x="83408" y="183833"/>
                  <a:pt x="86551" y="189738"/>
                  <a:pt x="88647" y="196120"/>
                </a:cubicBezTo>
                <a:lnTo>
                  <a:pt x="99886" y="230600"/>
                </a:lnTo>
                <a:cubicBezTo>
                  <a:pt x="101601" y="235553"/>
                  <a:pt x="104839" y="239840"/>
                  <a:pt x="109221" y="242888"/>
                </a:cubicBezTo>
                <a:close/>
                <a:moveTo>
                  <a:pt x="125413" y="222694"/>
                </a:moveTo>
                <a:lnTo>
                  <a:pt x="124842" y="223456"/>
                </a:lnTo>
                <a:cubicBezTo>
                  <a:pt x="124842" y="223456"/>
                  <a:pt x="124175" y="223742"/>
                  <a:pt x="123889" y="223742"/>
                </a:cubicBezTo>
                <a:cubicBezTo>
                  <a:pt x="123508" y="223742"/>
                  <a:pt x="123223" y="223647"/>
                  <a:pt x="122937" y="223456"/>
                </a:cubicBezTo>
                <a:cubicBezTo>
                  <a:pt x="122746" y="223361"/>
                  <a:pt x="122556" y="223171"/>
                  <a:pt x="122461" y="222980"/>
                </a:cubicBezTo>
                <a:lnTo>
                  <a:pt x="111316" y="188690"/>
                </a:lnTo>
                <a:cubicBezTo>
                  <a:pt x="108364" y="179737"/>
                  <a:pt x="103982" y="171450"/>
                  <a:pt x="98172" y="164021"/>
                </a:cubicBezTo>
                <a:cubicBezTo>
                  <a:pt x="96076" y="161258"/>
                  <a:pt x="93790" y="158687"/>
                  <a:pt x="91409" y="156305"/>
                </a:cubicBezTo>
                <a:cubicBezTo>
                  <a:pt x="82265" y="147257"/>
                  <a:pt x="71216" y="140399"/>
                  <a:pt x="59024" y="136303"/>
                </a:cubicBezTo>
                <a:lnTo>
                  <a:pt x="25020" y="125349"/>
                </a:lnTo>
                <a:cubicBezTo>
                  <a:pt x="25020" y="125349"/>
                  <a:pt x="24448" y="124968"/>
                  <a:pt x="24258" y="124778"/>
                </a:cubicBezTo>
                <a:cubicBezTo>
                  <a:pt x="24067" y="124492"/>
                  <a:pt x="23972" y="124206"/>
                  <a:pt x="23972" y="123825"/>
                </a:cubicBezTo>
                <a:cubicBezTo>
                  <a:pt x="23972" y="123444"/>
                  <a:pt x="24067" y="123158"/>
                  <a:pt x="24258" y="122873"/>
                </a:cubicBezTo>
                <a:cubicBezTo>
                  <a:pt x="24353" y="122682"/>
                  <a:pt x="24544" y="122492"/>
                  <a:pt x="24734" y="122396"/>
                </a:cubicBezTo>
                <a:lnTo>
                  <a:pt x="59215" y="111252"/>
                </a:lnTo>
                <a:cubicBezTo>
                  <a:pt x="71216" y="107061"/>
                  <a:pt x="82170" y="100203"/>
                  <a:pt x="91028" y="91154"/>
                </a:cubicBezTo>
                <a:cubicBezTo>
                  <a:pt x="99696" y="82296"/>
                  <a:pt x="106268" y="71628"/>
                  <a:pt x="110364" y="59912"/>
                </a:cubicBezTo>
                <a:lnTo>
                  <a:pt x="121699" y="25051"/>
                </a:lnTo>
                <a:cubicBezTo>
                  <a:pt x="121699" y="25051"/>
                  <a:pt x="121984" y="24479"/>
                  <a:pt x="122270" y="24289"/>
                </a:cubicBezTo>
                <a:cubicBezTo>
                  <a:pt x="122556" y="24098"/>
                  <a:pt x="122842" y="24003"/>
                  <a:pt x="123223" y="24003"/>
                </a:cubicBezTo>
                <a:cubicBezTo>
                  <a:pt x="123604" y="24003"/>
                  <a:pt x="123889" y="24098"/>
                  <a:pt x="124175" y="24289"/>
                </a:cubicBezTo>
                <a:cubicBezTo>
                  <a:pt x="124366" y="24384"/>
                  <a:pt x="124556" y="24575"/>
                  <a:pt x="124651" y="24765"/>
                </a:cubicBezTo>
                <a:lnTo>
                  <a:pt x="135796" y="59055"/>
                </a:lnTo>
                <a:cubicBezTo>
                  <a:pt x="139891" y="71152"/>
                  <a:pt x="146654" y="82201"/>
                  <a:pt x="155703" y="91250"/>
                </a:cubicBezTo>
                <a:cubicBezTo>
                  <a:pt x="164847" y="100298"/>
                  <a:pt x="175896" y="107156"/>
                  <a:pt x="188088" y="111252"/>
                </a:cubicBezTo>
                <a:lnTo>
                  <a:pt x="222378" y="122396"/>
                </a:lnTo>
                <a:lnTo>
                  <a:pt x="223045" y="122587"/>
                </a:lnTo>
                <a:cubicBezTo>
                  <a:pt x="223045" y="122587"/>
                  <a:pt x="223426" y="122873"/>
                  <a:pt x="223616" y="123063"/>
                </a:cubicBezTo>
                <a:cubicBezTo>
                  <a:pt x="223807" y="123349"/>
                  <a:pt x="223902" y="123634"/>
                  <a:pt x="223902" y="124016"/>
                </a:cubicBezTo>
                <a:cubicBezTo>
                  <a:pt x="223902" y="124397"/>
                  <a:pt x="223902" y="124682"/>
                  <a:pt x="223616" y="124968"/>
                </a:cubicBezTo>
                <a:cubicBezTo>
                  <a:pt x="223521" y="125159"/>
                  <a:pt x="223330" y="125349"/>
                  <a:pt x="223140" y="125444"/>
                </a:cubicBezTo>
                <a:lnTo>
                  <a:pt x="188755" y="136589"/>
                </a:lnTo>
                <a:cubicBezTo>
                  <a:pt x="176563" y="140589"/>
                  <a:pt x="165514" y="147447"/>
                  <a:pt x="156465" y="156591"/>
                </a:cubicBezTo>
                <a:cubicBezTo>
                  <a:pt x="147416" y="165640"/>
                  <a:pt x="140558" y="176784"/>
                  <a:pt x="136558" y="188881"/>
                </a:cubicBezTo>
                <a:lnTo>
                  <a:pt x="125509" y="222885"/>
                </a:lnTo>
                <a:close/>
                <a:moveTo>
                  <a:pt x="256001" y="329851"/>
                </a:moveTo>
                <a:cubicBezTo>
                  <a:pt x="259144" y="332042"/>
                  <a:pt x="262859" y="333280"/>
                  <a:pt x="266669" y="333280"/>
                </a:cubicBezTo>
                <a:lnTo>
                  <a:pt x="266669" y="333280"/>
                </a:lnTo>
                <a:cubicBezTo>
                  <a:pt x="270574" y="333280"/>
                  <a:pt x="274384" y="332042"/>
                  <a:pt x="277528" y="329851"/>
                </a:cubicBezTo>
                <a:cubicBezTo>
                  <a:pt x="280671" y="327565"/>
                  <a:pt x="283052" y="324422"/>
                  <a:pt x="284290" y="320707"/>
                </a:cubicBezTo>
                <a:lnTo>
                  <a:pt x="289720" y="304038"/>
                </a:lnTo>
                <a:cubicBezTo>
                  <a:pt x="290863" y="300704"/>
                  <a:pt x="292672" y="297656"/>
                  <a:pt x="295149" y="295180"/>
                </a:cubicBezTo>
                <a:cubicBezTo>
                  <a:pt x="297625" y="292703"/>
                  <a:pt x="300673" y="290798"/>
                  <a:pt x="304007" y="289751"/>
                </a:cubicBezTo>
                <a:lnTo>
                  <a:pt x="321057" y="284226"/>
                </a:lnTo>
                <a:cubicBezTo>
                  <a:pt x="323724" y="283274"/>
                  <a:pt x="326200" y="281750"/>
                  <a:pt x="328201" y="279654"/>
                </a:cubicBezTo>
                <a:cubicBezTo>
                  <a:pt x="330201" y="277559"/>
                  <a:pt x="331725" y="275082"/>
                  <a:pt x="332582" y="272415"/>
                </a:cubicBezTo>
                <a:cubicBezTo>
                  <a:pt x="333439" y="269653"/>
                  <a:pt x="333630" y="266795"/>
                  <a:pt x="333249" y="263938"/>
                </a:cubicBezTo>
                <a:cubicBezTo>
                  <a:pt x="332773" y="261080"/>
                  <a:pt x="331725" y="258413"/>
                  <a:pt x="330106" y="256032"/>
                </a:cubicBezTo>
                <a:cubicBezTo>
                  <a:pt x="327724" y="252698"/>
                  <a:pt x="324391" y="250317"/>
                  <a:pt x="320485" y="249079"/>
                </a:cubicBezTo>
                <a:lnTo>
                  <a:pt x="303721" y="243650"/>
                </a:lnTo>
                <a:cubicBezTo>
                  <a:pt x="300388" y="242506"/>
                  <a:pt x="297340" y="240697"/>
                  <a:pt x="294863" y="238220"/>
                </a:cubicBezTo>
                <a:cubicBezTo>
                  <a:pt x="292387" y="235744"/>
                  <a:pt x="290482" y="232696"/>
                  <a:pt x="289434" y="229362"/>
                </a:cubicBezTo>
                <a:lnTo>
                  <a:pt x="283909" y="212312"/>
                </a:lnTo>
                <a:cubicBezTo>
                  <a:pt x="282671" y="208693"/>
                  <a:pt x="280290" y="205550"/>
                  <a:pt x="277147" y="203359"/>
                </a:cubicBezTo>
                <a:cubicBezTo>
                  <a:pt x="274765" y="201644"/>
                  <a:pt x="272098" y="200597"/>
                  <a:pt x="269241" y="200120"/>
                </a:cubicBezTo>
                <a:cubicBezTo>
                  <a:pt x="266383" y="199644"/>
                  <a:pt x="263431" y="199930"/>
                  <a:pt x="260668" y="200787"/>
                </a:cubicBezTo>
                <a:cubicBezTo>
                  <a:pt x="257906" y="201644"/>
                  <a:pt x="255430" y="203168"/>
                  <a:pt x="253334" y="205264"/>
                </a:cubicBezTo>
                <a:cubicBezTo>
                  <a:pt x="251239" y="207264"/>
                  <a:pt x="249715" y="209836"/>
                  <a:pt x="248857" y="212503"/>
                </a:cubicBezTo>
                <a:lnTo>
                  <a:pt x="243428" y="229267"/>
                </a:lnTo>
                <a:cubicBezTo>
                  <a:pt x="242380" y="232505"/>
                  <a:pt x="240571" y="235553"/>
                  <a:pt x="238094" y="238030"/>
                </a:cubicBezTo>
                <a:cubicBezTo>
                  <a:pt x="235713" y="240506"/>
                  <a:pt x="232760" y="242411"/>
                  <a:pt x="229522" y="243554"/>
                </a:cubicBezTo>
                <a:lnTo>
                  <a:pt x="212472" y="249079"/>
                </a:lnTo>
                <a:cubicBezTo>
                  <a:pt x="208852" y="250317"/>
                  <a:pt x="205709" y="252794"/>
                  <a:pt x="203518" y="255937"/>
                </a:cubicBezTo>
                <a:cubicBezTo>
                  <a:pt x="201328" y="259080"/>
                  <a:pt x="200089" y="262890"/>
                  <a:pt x="200185" y="266700"/>
                </a:cubicBezTo>
                <a:cubicBezTo>
                  <a:pt x="200280" y="270510"/>
                  <a:pt x="201423" y="274320"/>
                  <a:pt x="203709" y="277463"/>
                </a:cubicBezTo>
                <a:cubicBezTo>
                  <a:pt x="205995" y="280607"/>
                  <a:pt x="209138" y="282893"/>
                  <a:pt x="212853" y="284131"/>
                </a:cubicBezTo>
                <a:lnTo>
                  <a:pt x="229522" y="289560"/>
                </a:lnTo>
                <a:cubicBezTo>
                  <a:pt x="232855" y="290703"/>
                  <a:pt x="235903" y="292513"/>
                  <a:pt x="238380" y="295085"/>
                </a:cubicBezTo>
                <a:cubicBezTo>
                  <a:pt x="240856" y="297561"/>
                  <a:pt x="242761" y="300609"/>
                  <a:pt x="243809" y="303943"/>
                </a:cubicBezTo>
                <a:lnTo>
                  <a:pt x="249334" y="320993"/>
                </a:lnTo>
                <a:cubicBezTo>
                  <a:pt x="250572" y="324612"/>
                  <a:pt x="252953" y="327755"/>
                  <a:pt x="256096" y="329946"/>
                </a:cubicBezTo>
                <a:close/>
                <a:moveTo>
                  <a:pt x="236761" y="266986"/>
                </a:moveTo>
                <a:lnTo>
                  <a:pt x="235618" y="266605"/>
                </a:lnTo>
                <a:lnTo>
                  <a:pt x="236951" y="266129"/>
                </a:lnTo>
                <a:cubicBezTo>
                  <a:pt x="243714" y="263747"/>
                  <a:pt x="249905" y="259937"/>
                  <a:pt x="254858" y="254794"/>
                </a:cubicBezTo>
                <a:cubicBezTo>
                  <a:pt x="259906" y="249650"/>
                  <a:pt x="263621" y="243459"/>
                  <a:pt x="265907" y="236696"/>
                </a:cubicBezTo>
                <a:lnTo>
                  <a:pt x="266288" y="235553"/>
                </a:lnTo>
                <a:lnTo>
                  <a:pt x="266669" y="236792"/>
                </a:lnTo>
                <a:cubicBezTo>
                  <a:pt x="268955" y="243650"/>
                  <a:pt x="272765" y="249841"/>
                  <a:pt x="277909" y="254984"/>
                </a:cubicBezTo>
                <a:cubicBezTo>
                  <a:pt x="283052" y="260128"/>
                  <a:pt x="289243" y="263938"/>
                  <a:pt x="296101" y="266224"/>
                </a:cubicBezTo>
                <a:lnTo>
                  <a:pt x="297625" y="266700"/>
                </a:lnTo>
                <a:lnTo>
                  <a:pt x="296482" y="267081"/>
                </a:lnTo>
                <a:cubicBezTo>
                  <a:pt x="289624" y="269367"/>
                  <a:pt x="283338" y="273177"/>
                  <a:pt x="278290" y="278321"/>
                </a:cubicBezTo>
                <a:cubicBezTo>
                  <a:pt x="273146" y="283464"/>
                  <a:pt x="269336" y="289655"/>
                  <a:pt x="267050" y="296513"/>
                </a:cubicBezTo>
                <a:lnTo>
                  <a:pt x="266669" y="297656"/>
                </a:lnTo>
                <a:lnTo>
                  <a:pt x="266288" y="296513"/>
                </a:lnTo>
                <a:cubicBezTo>
                  <a:pt x="264002" y="289655"/>
                  <a:pt x="260192" y="283369"/>
                  <a:pt x="255049" y="278225"/>
                </a:cubicBezTo>
                <a:cubicBezTo>
                  <a:pt x="249905" y="273082"/>
                  <a:pt x="243619" y="269272"/>
                  <a:pt x="236761" y="266986"/>
                </a:cubicBezTo>
                <a:close/>
              </a:path>
            </a:pathLst>
          </a:custGeom>
          <a:solidFill>
            <a:schemeClr val="bg1">
              <a:lumMod val="75000"/>
            </a:schemeClr>
          </a:solidFill>
          <a:ln w="9525" cap="flat">
            <a:noFill/>
            <a:prstDash val="solid"/>
            <a:miter/>
          </a:ln>
        </p:spPr>
        <p:txBody>
          <a:bodyPr rtlCol="0" anchor="ct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normalizeH="0" baseline="0" noProof="0">
              <a:ln>
                <a:noFill/>
              </a:ln>
              <a:solidFill>
                <a:srgbClr val="FFFFFF"/>
              </a:solidFill>
              <a:effectLst/>
              <a:uLnTx/>
              <a:uFillTx/>
              <a:latin typeface="Segoe UI Semibold"/>
              <a:ea typeface="+mn-ea"/>
              <a:cs typeface="+mn-cs"/>
            </a:endParaRPr>
          </a:p>
        </p:txBody>
      </p:sp>
      <p:sp>
        <p:nvSpPr>
          <p:cNvPr id="2" name="Title 1">
            <a:extLst>
              <a:ext uri="{FF2B5EF4-FFF2-40B4-BE49-F238E27FC236}">
                <a16:creationId xmlns:a16="http://schemas.microsoft.com/office/drawing/2014/main" id="{EB29959C-5289-C82D-3E13-4E69231D0D77}"/>
              </a:ext>
            </a:extLst>
          </p:cNvPr>
          <p:cNvSpPr>
            <a:spLocks noGrp="1"/>
          </p:cNvSpPr>
          <p:nvPr>
            <p:ph type="title"/>
          </p:nvPr>
        </p:nvSpPr>
        <p:spPr>
          <a:xfrm>
            <a:off x="0" y="-816024"/>
            <a:ext cx="12195046" cy="553998"/>
          </a:xfrm>
        </p:spPr>
        <p:txBody>
          <a:bodyPr vert="horz" wrap="square" lIns="0" tIns="0" rIns="0" bIns="0" rtlCol="0" anchor="b">
            <a:spAutoFit/>
          </a:bodyPr>
          <a:lstStyle/>
          <a:p>
            <a:r>
              <a:rPr lang="en-US" dirty="0">
                <a:ea typeface="+mj-ea"/>
                <a:cs typeface="+mj-cs"/>
              </a:rPr>
              <a:t>Content plan sample from Copilot</a:t>
            </a:r>
          </a:p>
        </p:txBody>
      </p:sp>
      <p:sp>
        <p:nvSpPr>
          <p:cNvPr id="21" name="TextBox 20">
            <a:extLst>
              <a:ext uri="{FF2B5EF4-FFF2-40B4-BE49-F238E27FC236}">
                <a16:creationId xmlns:a16="http://schemas.microsoft.com/office/drawing/2014/main" id="{ADBF626D-2162-CD52-5FBB-A33BCBB1CB12}"/>
              </a:ext>
            </a:extLst>
          </p:cNvPr>
          <p:cNvSpPr txBox="1">
            <a:spLocks/>
          </p:cNvSpPr>
          <p:nvPr/>
        </p:nvSpPr>
        <p:spPr>
          <a:xfrm>
            <a:off x="2298782" y="1794698"/>
            <a:ext cx="591509" cy="215444"/>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i="0" u="none" strike="noStrike" kern="1200" cap="none" normalizeH="0" baseline="0" noProof="0" dirty="0">
                <a:ln>
                  <a:noFill/>
                </a:ln>
                <a:gradFill>
                  <a:gsLst>
                    <a:gs pos="96552">
                      <a:srgbClr val="291817"/>
                    </a:gs>
                    <a:gs pos="86495">
                      <a:srgbClr val="291817"/>
                    </a:gs>
                  </a:gsLst>
                  <a:path path="circle">
                    <a:fillToRect l="100000" t="100000"/>
                  </a:path>
                </a:gradFill>
                <a:effectLst/>
                <a:uLnTx/>
                <a:uFillTx/>
                <a:latin typeface="+mj-lt"/>
                <a:ea typeface="+mj-ea"/>
                <a:cs typeface="+mj-cs"/>
              </a:rPr>
              <a:t>Copilot</a:t>
            </a:r>
          </a:p>
        </p:txBody>
      </p:sp>
      <p:sp>
        <p:nvSpPr>
          <p:cNvPr id="23" name="Text Placeholder 27">
            <a:extLst>
              <a:ext uri="{FF2B5EF4-FFF2-40B4-BE49-F238E27FC236}">
                <a16:creationId xmlns:a16="http://schemas.microsoft.com/office/drawing/2014/main" id="{A137ECE3-0E86-6048-BD8D-FBAAA58C246A}"/>
              </a:ext>
            </a:extLst>
          </p:cNvPr>
          <p:cNvSpPr txBox="1">
            <a:spLocks/>
          </p:cNvSpPr>
          <p:nvPr/>
        </p:nvSpPr>
        <p:spPr>
          <a:xfrm>
            <a:off x="2064565" y="2428482"/>
            <a:ext cx="3485979" cy="738664"/>
          </a:xfrm>
          <a:prstGeom prst="rect">
            <a:avLst/>
          </a:prstGeom>
        </p:spPr>
        <p:txBody>
          <a:bodyPr lIns="0" tIns="0" rIns="0" bIns="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600" dirty="0">
                <a:cs typeface="+mn-cs"/>
              </a:rPr>
              <a:t>Draft a weekly content plan for my community. Include some fun. And some alliterations. </a:t>
            </a:r>
          </a:p>
        </p:txBody>
      </p:sp>
      <p:sp>
        <p:nvSpPr>
          <p:cNvPr id="26" name="TextBox 25">
            <a:extLst>
              <a:ext uri="{FF2B5EF4-FFF2-40B4-BE49-F238E27FC236}">
                <a16:creationId xmlns:a16="http://schemas.microsoft.com/office/drawing/2014/main" id="{7444C671-F02C-088D-3701-8EC6C08A1CC0}"/>
              </a:ext>
            </a:extLst>
          </p:cNvPr>
          <p:cNvSpPr txBox="1">
            <a:spLocks/>
          </p:cNvSpPr>
          <p:nvPr/>
        </p:nvSpPr>
        <p:spPr>
          <a:xfrm>
            <a:off x="6824664" y="635277"/>
            <a:ext cx="591509" cy="215444"/>
          </a:xfrm>
          <a:prstGeom prst="rect">
            <a:avLst/>
          </a:prstGeom>
          <a:noFill/>
        </p:spPr>
        <p:txBody>
          <a:bodyPr wrap="non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i="0" u="none" strike="noStrike" kern="1200" cap="none" normalizeH="0" baseline="0" noProof="0" dirty="0">
                <a:ln>
                  <a:noFill/>
                </a:ln>
                <a:gradFill>
                  <a:gsLst>
                    <a:gs pos="96552">
                      <a:srgbClr val="291817"/>
                    </a:gs>
                    <a:gs pos="86495">
                      <a:srgbClr val="291817"/>
                    </a:gs>
                  </a:gsLst>
                  <a:path path="circle">
                    <a:fillToRect l="100000" t="100000"/>
                  </a:path>
                </a:gradFill>
                <a:effectLst/>
                <a:uLnTx/>
                <a:uFillTx/>
                <a:latin typeface="+mj-lt"/>
                <a:ea typeface="+mj-ea"/>
                <a:cs typeface="+mj-cs"/>
              </a:rPr>
              <a:t>Copilot</a:t>
            </a:r>
          </a:p>
        </p:txBody>
      </p:sp>
      <p:sp>
        <p:nvSpPr>
          <p:cNvPr id="24" name="TextBox 23">
            <a:extLst>
              <a:ext uri="{FF2B5EF4-FFF2-40B4-BE49-F238E27FC236}">
                <a16:creationId xmlns:a16="http://schemas.microsoft.com/office/drawing/2014/main" id="{5C6FC6C6-8044-A44D-B8CF-3290DDFF487C}"/>
              </a:ext>
            </a:extLst>
          </p:cNvPr>
          <p:cNvSpPr txBox="1">
            <a:spLocks/>
          </p:cNvSpPr>
          <p:nvPr/>
        </p:nvSpPr>
        <p:spPr>
          <a:xfrm>
            <a:off x="6334609" y="1072354"/>
            <a:ext cx="4175125" cy="5073184"/>
          </a:xfrm>
          <a:prstGeom prst="rect">
            <a:avLst/>
          </a:prstGeom>
          <a:noFill/>
        </p:spPr>
        <p:txBody>
          <a:bodyPr wrap="square" lIns="0" tIns="0" rIns="0" bIns="0">
            <a:spAutoFit/>
          </a:bodyPr>
          <a:lstStyle/>
          <a:p>
            <a:pPr marL="0" marR="0" lvl="0" indent="0" algn="l" defTabSz="914400" rtl="0" eaLnBrk="1" fontAlgn="auto" latinLnBrk="0" hangingPunct="1">
              <a:spcAft>
                <a:spcPts val="600"/>
              </a:spcAft>
              <a:buClrTx/>
              <a:buSzTx/>
              <a:buFontTx/>
              <a:buNone/>
              <a:tabLst/>
              <a:defRPr/>
            </a:pPr>
            <a:r>
              <a:rPr kumimoji="0" lang="en-US" sz="900" b="0" i="0" u="none" strike="noStrike" kern="1200" cap="none" normalizeH="0" baseline="0" noProof="0" dirty="0">
                <a:ln>
                  <a:noFill/>
                </a:ln>
                <a:effectLst/>
                <a:uLnTx/>
                <a:uFillTx/>
              </a:rPr>
              <a:t>Sure! Absolutely, Allison! </a:t>
            </a:r>
          </a:p>
          <a:p>
            <a:pPr marL="0" marR="0" lvl="0" indent="0" algn="l" defTabSz="914400" rtl="0" eaLnBrk="1" fontAlgn="auto" latinLnBrk="0" hangingPunct="1">
              <a:spcAft>
                <a:spcPts val="800"/>
              </a:spcAft>
              <a:buClrTx/>
              <a:buSzTx/>
              <a:buFontTx/>
              <a:buNone/>
              <a:tabLst/>
              <a:defRPr/>
            </a:pPr>
            <a:r>
              <a:rPr kumimoji="0" lang="en-US" sz="900" b="0" i="0" u="none" strike="noStrike" kern="1200" cap="none" normalizeH="0" baseline="0" noProof="0" dirty="0">
                <a:ln>
                  <a:noFill/>
                </a:ln>
                <a:effectLst/>
                <a:uLnTx/>
                <a:uFillTx/>
              </a:rPr>
              <a:t>Here’s a weekly engagement plan for a community manager that aligns with each day of the week:</a:t>
            </a:r>
          </a:p>
          <a:p>
            <a:pPr marL="0" marR="0" lvl="0" indent="0" algn="l" defTabSz="914400" rtl="0" eaLnBrk="1" fontAlgn="auto" latinLnBrk="0" hangingPunct="1">
              <a:spcAft>
                <a:spcPts val="400"/>
              </a:spcAft>
              <a:buClrTx/>
              <a:buSzTx/>
              <a:buFontTx/>
              <a:buNone/>
              <a:tabLst/>
              <a:defRPr/>
            </a:pPr>
            <a:r>
              <a:rPr kumimoji="0" lang="en-US" sz="900" i="0" u="none" strike="noStrike" kern="1200" cap="none" normalizeH="0" baseline="0" noProof="0" dirty="0">
                <a:ln>
                  <a:noFill/>
                </a:ln>
                <a:solidFill>
                  <a:schemeClr val="accent1"/>
                </a:solidFill>
                <a:effectLst/>
                <a:uLnTx/>
                <a:uFillTx/>
                <a:latin typeface="+mj-lt"/>
                <a:ea typeface="+mj-ea"/>
                <a:cs typeface="+mj-cs"/>
              </a:rPr>
              <a:t>Monday: Motivation Monday</a:t>
            </a:r>
          </a:p>
          <a:p>
            <a:pPr marL="177800" marR="0" lvl="1" indent="-111125" algn="l" defTabSz="914400" rtl="0" eaLnBrk="1" fontAlgn="auto" latinLnBrk="0" hangingPunct="1">
              <a:spcAft>
                <a:spcPts val="600"/>
              </a:spcAft>
              <a:buClrTx/>
              <a:buSzPct val="100000"/>
              <a:buFont typeface="Arial" panose="020B0604020202020204" pitchFamily="34" charset="0"/>
              <a:buChar char="•"/>
              <a:tabLst/>
              <a:defRPr/>
            </a:pPr>
            <a:r>
              <a:rPr kumimoji="0" lang="en-US" sz="900" b="0" i="0" u="none" strike="noStrike" kern="1200" cap="none" normalizeH="0" baseline="0" noProof="0" dirty="0">
                <a:ln>
                  <a:noFill/>
                </a:ln>
                <a:effectLst/>
                <a:uLnTx/>
                <a:uFillTx/>
              </a:rPr>
              <a:t>Post an inspirational quote or story to kickstart the week on a positive note.</a:t>
            </a:r>
          </a:p>
          <a:p>
            <a:pPr marL="177800" lvl="1" indent="-111125">
              <a:spcAft>
                <a:spcPts val="800"/>
              </a:spcAft>
              <a:buSzPct val="100000"/>
              <a:buFont typeface="Arial" panose="020B0604020202020204" pitchFamily="34" charset="0"/>
              <a:buChar char="•"/>
              <a:defRPr/>
            </a:pPr>
            <a:r>
              <a:rPr lang="en-US" sz="900" dirty="0"/>
              <a:t>Share a success story from the community or highlight a member’s achievement to motivate others.</a:t>
            </a:r>
          </a:p>
          <a:p>
            <a:pPr lvl="0">
              <a:spcAft>
                <a:spcPts val="400"/>
              </a:spcAft>
              <a:defRPr/>
            </a:pPr>
            <a:r>
              <a:rPr lang="en-US" sz="900" dirty="0">
                <a:solidFill>
                  <a:schemeClr val="accent1"/>
                </a:solidFill>
                <a:latin typeface="+mj-lt"/>
                <a:ea typeface="+mj-ea"/>
                <a:cs typeface="+mj-cs"/>
              </a:rPr>
              <a:t>Tuesday: Tip Tuesday</a:t>
            </a:r>
          </a:p>
          <a:p>
            <a:pPr marL="177800" lvl="1" indent="-111125">
              <a:spcAft>
                <a:spcPts val="600"/>
              </a:spcAft>
              <a:buSzPct val="100000"/>
              <a:buFont typeface="Arial" panose="020B0604020202020204" pitchFamily="34" charset="0"/>
              <a:buChar char="•"/>
              <a:defRPr/>
            </a:pPr>
            <a:r>
              <a:rPr lang="en-US" sz="900" dirty="0"/>
              <a:t>Share a useful tip or best practice related to the community’s focus. This could be a productivity hack, a new feature in Viva Engage, or a relevant industry insight. </a:t>
            </a:r>
          </a:p>
          <a:p>
            <a:pPr marL="177800" lvl="1" indent="-111125">
              <a:spcAft>
                <a:spcPts val="800"/>
              </a:spcAft>
              <a:buSzPct val="100000"/>
              <a:buFont typeface="Arial" panose="020B0604020202020204" pitchFamily="34" charset="0"/>
              <a:buChar char="•"/>
              <a:defRPr/>
            </a:pPr>
            <a:r>
              <a:rPr lang="en-US" sz="900" dirty="0"/>
              <a:t>Encourage members to share their own tips and tricks in the comments.</a:t>
            </a:r>
          </a:p>
          <a:p>
            <a:pPr lvl="0">
              <a:spcAft>
                <a:spcPts val="400"/>
              </a:spcAft>
              <a:defRPr/>
            </a:pPr>
            <a:r>
              <a:rPr lang="en-US" sz="900" dirty="0">
                <a:solidFill>
                  <a:schemeClr val="accent1"/>
                </a:solidFill>
                <a:latin typeface="+mj-lt"/>
                <a:ea typeface="+mj-ea"/>
                <a:cs typeface="+mj-cs"/>
              </a:rPr>
              <a:t>Wednesday: Wellness Wednesday</a:t>
            </a:r>
          </a:p>
          <a:p>
            <a:pPr marL="177800" lvl="1" indent="-111125">
              <a:spcAft>
                <a:spcPts val="600"/>
              </a:spcAft>
              <a:buSzPct val="100000"/>
              <a:buFont typeface="Arial" panose="020B0604020202020204" pitchFamily="34" charset="0"/>
              <a:buChar char="•"/>
              <a:defRPr/>
            </a:pPr>
            <a:r>
              <a:rPr lang="en-US" sz="900" dirty="0"/>
              <a:t>Post content related to wellness, such as a short article on work-life balance, a mindfulness exercise, or a healthy recipe.</a:t>
            </a:r>
          </a:p>
          <a:p>
            <a:pPr marL="177800" lvl="1" indent="-111125">
              <a:spcAft>
                <a:spcPts val="800"/>
              </a:spcAft>
              <a:buSzPct val="100000"/>
              <a:buFont typeface="Arial" panose="020B0604020202020204" pitchFamily="34" charset="0"/>
              <a:buChar char="•"/>
              <a:defRPr/>
            </a:pPr>
            <a:r>
              <a:rPr lang="en-US" sz="900" dirty="0"/>
              <a:t>Host a virtual wellness activity, like a short meditation session or a discussion on wellness topics.</a:t>
            </a:r>
          </a:p>
          <a:p>
            <a:pPr lvl="0">
              <a:spcAft>
                <a:spcPts val="400"/>
              </a:spcAft>
              <a:defRPr/>
            </a:pPr>
            <a:r>
              <a:rPr lang="en-US" sz="900" dirty="0">
                <a:solidFill>
                  <a:schemeClr val="accent1"/>
                </a:solidFill>
                <a:latin typeface="+mj-lt"/>
                <a:ea typeface="+mj-ea"/>
                <a:cs typeface="+mj-cs"/>
              </a:rPr>
              <a:t>Thursday: Throwback Thursday</a:t>
            </a:r>
          </a:p>
          <a:p>
            <a:pPr marL="177800" lvl="1" indent="-111125">
              <a:spcAft>
                <a:spcPts val="600"/>
              </a:spcAft>
              <a:buSzPct val="100000"/>
              <a:buFont typeface="Arial" panose="020B0604020202020204" pitchFamily="34" charset="0"/>
              <a:buChar char="•"/>
              <a:defRPr/>
            </a:pPr>
            <a:r>
              <a:rPr lang="en-US" sz="900" dirty="0"/>
              <a:t>Share a “throwback“ post, such as a memorable event, a past success story, or an old photo from a community event.</a:t>
            </a:r>
          </a:p>
          <a:p>
            <a:pPr marL="177800" lvl="1" indent="-111125">
              <a:spcAft>
                <a:spcPts val="800"/>
              </a:spcAft>
              <a:buSzPct val="100000"/>
              <a:buFont typeface="Arial" panose="020B0604020202020204" pitchFamily="34" charset="0"/>
              <a:buChar char="•"/>
              <a:defRPr/>
            </a:pPr>
            <a:r>
              <a:rPr lang="en-US" sz="900" dirty="0"/>
              <a:t>Invite members to share their own throwback memories related to the community or their professional journey.</a:t>
            </a:r>
          </a:p>
          <a:p>
            <a:pPr lvl="0">
              <a:spcAft>
                <a:spcPts val="400"/>
              </a:spcAft>
              <a:defRPr/>
            </a:pPr>
            <a:r>
              <a:rPr lang="en-US" sz="900" dirty="0">
                <a:solidFill>
                  <a:schemeClr val="accent1"/>
                </a:solidFill>
                <a:latin typeface="+mj-lt"/>
                <a:ea typeface="+mj-ea"/>
                <a:cs typeface="+mj-cs"/>
              </a:rPr>
              <a:t>Friday: Fun Friday</a:t>
            </a:r>
          </a:p>
          <a:p>
            <a:pPr marL="177800" lvl="1" indent="-111125">
              <a:spcAft>
                <a:spcPts val="600"/>
              </a:spcAft>
              <a:buSzPct val="100000"/>
              <a:buFont typeface="Arial" panose="020B0604020202020204" pitchFamily="34" charset="0"/>
              <a:buChar char="•"/>
              <a:defRPr/>
            </a:pPr>
            <a:r>
              <a:rPr lang="en-US" sz="900" dirty="0"/>
              <a:t>Post a fun activity, such as a quiz, a poll, or a “Two Truths and a Lie“ game. This can be related to Viva Engage or just for fun.</a:t>
            </a:r>
          </a:p>
          <a:p>
            <a:pPr marL="177800" lvl="1" indent="-111125">
              <a:spcAft>
                <a:spcPts val="600"/>
              </a:spcAft>
              <a:buSzPct val="100000"/>
              <a:buFont typeface="Arial" panose="020B0604020202020204" pitchFamily="34" charset="0"/>
              <a:buChar char="•"/>
              <a:defRPr/>
            </a:pPr>
            <a:r>
              <a:rPr lang="en-US" sz="900" dirty="0"/>
              <a:t>Share a light-hearted post, like a funny meme, a joke, or a feel-good story to end the week on a high note.</a:t>
            </a:r>
          </a:p>
        </p:txBody>
      </p:sp>
    </p:spTree>
    <p:extLst>
      <p:ext uri="{BB962C8B-B14F-4D97-AF65-F5344CB8AC3E}">
        <p14:creationId xmlns:p14="http://schemas.microsoft.com/office/powerpoint/2010/main" val="3819872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338AB-36E4-85FB-1347-47DFC638B0C2}"/>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D8B874DF-EF25-6C13-2757-0ACC91A6D89A}"/>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9" name="Rectangle: Rounded Corners 8">
            <a:extLst>
              <a:ext uri="{FF2B5EF4-FFF2-40B4-BE49-F238E27FC236}">
                <a16:creationId xmlns:a16="http://schemas.microsoft.com/office/drawing/2014/main" id="{DCE774F5-5A31-E183-3BD3-541D18A1E105}"/>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0" name="Oval 9">
            <a:extLst>
              <a:ext uri="{FF2B5EF4-FFF2-40B4-BE49-F238E27FC236}">
                <a16:creationId xmlns:a16="http://schemas.microsoft.com/office/drawing/2014/main" id="{D04A0C7D-F184-C51F-FEF0-022960C7748C}"/>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4" name="Picture 3">
            <a:extLst>
              <a:ext uri="{FF2B5EF4-FFF2-40B4-BE49-F238E27FC236}">
                <a16:creationId xmlns:a16="http://schemas.microsoft.com/office/drawing/2014/main" id="{9D0E0EA2-B159-8205-5C8E-EE1BCAEEEFDB}"/>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6" name="Rectangle: Top Corners Rounded 5">
            <a:extLst>
              <a:ext uri="{FF2B5EF4-FFF2-40B4-BE49-F238E27FC236}">
                <a16:creationId xmlns:a16="http://schemas.microsoft.com/office/drawing/2014/main" id="{ECC8BE83-D703-D8F7-5C67-0EFC155A5CFE}"/>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9" name="Rectangle: Top Corners Rounded 28">
            <a:extLst>
              <a:ext uri="{FF2B5EF4-FFF2-40B4-BE49-F238E27FC236}">
                <a16:creationId xmlns:a16="http://schemas.microsoft.com/office/drawing/2014/main" id="{D2A23057-F7D1-57B6-17D8-1295DE636ACE}"/>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1" name="Oval 30">
            <a:extLst>
              <a:ext uri="{FF2B5EF4-FFF2-40B4-BE49-F238E27FC236}">
                <a16:creationId xmlns:a16="http://schemas.microsoft.com/office/drawing/2014/main" id="{9CD1919B-90FC-EE77-AA3D-C14B83B953A3}"/>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 name="Title 2">
            <a:extLst>
              <a:ext uri="{FF2B5EF4-FFF2-40B4-BE49-F238E27FC236}">
                <a16:creationId xmlns:a16="http://schemas.microsoft.com/office/drawing/2014/main" id="{8B1643C7-5342-622C-C054-A5AF685484CE}"/>
              </a:ext>
            </a:extLst>
          </p:cNvPr>
          <p:cNvSpPr>
            <a:spLocks noGrp="1"/>
          </p:cNvSpPr>
          <p:nvPr>
            <p:ph type="title"/>
          </p:nvPr>
        </p:nvSpPr>
        <p:spPr/>
        <p:txBody>
          <a:bodyPr/>
          <a:lstStyle/>
          <a:p>
            <a:r>
              <a:rPr lang="en-US" dirty="0">
                <a:ea typeface="+mj-ea"/>
                <a:cs typeface="+mj-cs"/>
              </a:rPr>
              <a:t>Schedule messages and plan ahead</a:t>
            </a:r>
          </a:p>
        </p:txBody>
      </p:sp>
      <p:sp>
        <p:nvSpPr>
          <p:cNvPr id="11" name="Text Placeholder 2">
            <a:extLst>
              <a:ext uri="{FF2B5EF4-FFF2-40B4-BE49-F238E27FC236}">
                <a16:creationId xmlns:a16="http://schemas.microsoft.com/office/drawing/2014/main" id="{A73A88E8-A82D-605E-3E0B-D600D60CDD20}"/>
              </a:ext>
            </a:extLst>
          </p:cNvPr>
          <p:cNvSpPr txBox="1">
            <a:spLocks/>
          </p:cNvSpPr>
          <p:nvPr/>
        </p:nvSpPr>
        <p:spPr>
          <a:xfrm>
            <a:off x="776162" y="2542772"/>
            <a:ext cx="3876546" cy="121571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600" dirty="0">
                <a:solidFill>
                  <a:schemeClr val="accent1"/>
                </a:solidFill>
                <a:latin typeface="+mj-lt"/>
                <a:ea typeface="+mj-ea"/>
                <a:cs typeface="+mj-cs"/>
              </a:rPr>
              <a:t>Build consistency </a:t>
            </a:r>
            <a:r>
              <a:rPr lang="en-US" sz="1600" dirty="0">
                <a:cs typeface="+mn-cs"/>
              </a:rPr>
              <a:t>around conversations and optimize for your target audience. </a:t>
            </a:r>
          </a:p>
          <a:p>
            <a:pPr marL="0" indent="0">
              <a:spcBef>
                <a:spcPts val="0"/>
              </a:spcBef>
              <a:spcAft>
                <a:spcPts val="1500"/>
              </a:spcAft>
              <a:buNone/>
            </a:pPr>
            <a:r>
              <a:rPr lang="en-US" sz="1600" dirty="0">
                <a:solidFill>
                  <a:schemeClr val="accent1"/>
                </a:solidFill>
                <a:latin typeface="+mj-lt"/>
                <a:ea typeface="+mj-ea"/>
                <a:cs typeface="+mj-cs"/>
              </a:rPr>
              <a:t>Anticipate </a:t>
            </a:r>
            <a:r>
              <a:rPr lang="en-US" sz="1600" dirty="0">
                <a:cs typeface="+mn-cs"/>
              </a:rPr>
              <a:t>global reach and </a:t>
            </a:r>
            <a:r>
              <a:rPr lang="en-US" sz="1600" dirty="0">
                <a:solidFill>
                  <a:schemeClr val="accent1"/>
                </a:solidFill>
                <a:latin typeface="+mj-lt"/>
                <a:ea typeface="+mj-ea"/>
                <a:cs typeface="+mj-cs"/>
              </a:rPr>
              <a:t>maximize </a:t>
            </a:r>
            <a:r>
              <a:rPr lang="en-US" sz="1600" dirty="0">
                <a:cs typeface="+mn-cs"/>
              </a:rPr>
              <a:t>likelihood of engagement.</a:t>
            </a:r>
          </a:p>
        </p:txBody>
      </p:sp>
      <p:sp>
        <p:nvSpPr>
          <p:cNvPr id="30" name="TextBox 29">
            <a:extLst>
              <a:ext uri="{FF2B5EF4-FFF2-40B4-BE49-F238E27FC236}">
                <a16:creationId xmlns:a16="http://schemas.microsoft.com/office/drawing/2014/main" id="{255AAA06-AFD6-5B1D-4279-0E716AF15176}"/>
              </a:ext>
            </a:extLst>
          </p:cNvPr>
          <p:cNvSpPr txBox="1">
            <a:spLocks/>
          </p:cNvSpPr>
          <p:nvPr/>
        </p:nvSpPr>
        <p:spPr>
          <a:xfrm>
            <a:off x="1638300" y="5365238"/>
            <a:ext cx="3202308" cy="430887"/>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Tuesdays are the best day to post for high engagement.</a:t>
            </a:r>
          </a:p>
        </p:txBody>
      </p:sp>
      <p:pic>
        <p:nvPicPr>
          <p:cNvPr id="5" name="Picture 4" descr="Screen capture showing the option to select a date and time to schedule posts to be published later">
            <a:extLst>
              <a:ext uri="{FF2B5EF4-FFF2-40B4-BE49-F238E27FC236}">
                <a16:creationId xmlns:a16="http://schemas.microsoft.com/office/drawing/2014/main" id="{3BA36276-C730-A50C-C203-EB2819B090C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112" b="112"/>
          <a:stretch>
            <a:fillRect/>
          </a:stretch>
        </p:blipFill>
        <p:spPr>
          <a:xfrm>
            <a:off x="5214845" y="1666337"/>
            <a:ext cx="6388892" cy="4345172"/>
          </a:xfrm>
          <a:prstGeom prst="roundRect">
            <a:avLst>
              <a:gd name="adj" fmla="val 3049"/>
            </a:avLst>
          </a:prstGeom>
          <a:solidFill>
            <a:srgbClr val="E2ECF3"/>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7" name="Freeform: Shape 6">
            <a:extLst>
              <a:ext uri="{FF2B5EF4-FFF2-40B4-BE49-F238E27FC236}">
                <a16:creationId xmlns:a16="http://schemas.microsoft.com/office/drawing/2014/main" id="{7CFCA06C-9D40-1D2B-CB90-031F0F5ACA76}"/>
              </a:ext>
              <a:ext uri="{C183D7F6-B498-43B3-948B-1728B52AA6E4}">
                <adec:decorative xmlns:adec="http://schemas.microsoft.com/office/drawing/2017/decorative" val="1"/>
              </a:ext>
            </a:extLst>
          </p:cNvPr>
          <p:cNvSpPr/>
          <p:nvPr/>
        </p:nvSpPr>
        <p:spPr>
          <a:xfrm>
            <a:off x="950263" y="1927115"/>
            <a:ext cx="266700" cy="266700"/>
          </a:xfrm>
          <a:custGeom>
            <a:avLst/>
            <a:gdLst>
              <a:gd name="connsiteX0" fmla="*/ 109538 w 190500"/>
              <a:gd name="connsiteY0" fmla="*/ 133350 h 190500"/>
              <a:gd name="connsiteX1" fmla="*/ 176213 w 190500"/>
              <a:gd name="connsiteY1" fmla="*/ 133350 h 190500"/>
              <a:gd name="connsiteX2" fmla="*/ 190500 w 190500"/>
              <a:gd name="connsiteY2" fmla="*/ 147637 h 190500"/>
              <a:gd name="connsiteX3" fmla="*/ 190500 w 190500"/>
              <a:gd name="connsiteY3" fmla="*/ 152400 h 190500"/>
              <a:gd name="connsiteX4" fmla="*/ 142875 w 190500"/>
              <a:gd name="connsiteY4" fmla="*/ 190500 h 190500"/>
              <a:gd name="connsiteX5" fmla="*/ 95250 w 190500"/>
              <a:gd name="connsiteY5" fmla="*/ 152400 h 190500"/>
              <a:gd name="connsiteX6" fmla="*/ 95250 w 190500"/>
              <a:gd name="connsiteY6" fmla="*/ 147637 h 190500"/>
              <a:gd name="connsiteX7" fmla="*/ 109538 w 190500"/>
              <a:gd name="connsiteY7" fmla="*/ 133350 h 190500"/>
              <a:gd name="connsiteX8" fmla="*/ 142875 w 190500"/>
              <a:gd name="connsiteY8" fmla="*/ 71437 h 190500"/>
              <a:gd name="connsiteX9" fmla="*/ 169069 w 190500"/>
              <a:gd name="connsiteY9" fmla="*/ 97631 h 190500"/>
              <a:gd name="connsiteX10" fmla="*/ 142875 w 190500"/>
              <a:gd name="connsiteY10" fmla="*/ 123825 h 190500"/>
              <a:gd name="connsiteX11" fmla="*/ 116681 w 190500"/>
              <a:gd name="connsiteY11" fmla="*/ 97631 h 190500"/>
              <a:gd name="connsiteX12" fmla="*/ 142875 w 190500"/>
              <a:gd name="connsiteY12" fmla="*/ 71437 h 190500"/>
              <a:gd name="connsiteX13" fmla="*/ 30956 w 190500"/>
              <a:gd name="connsiteY13" fmla="*/ 14288 h 190500"/>
              <a:gd name="connsiteX14" fmla="*/ 14288 w 190500"/>
              <a:gd name="connsiteY14" fmla="*/ 30956 h 190500"/>
              <a:gd name="connsiteX15" fmla="*/ 14288 w 190500"/>
              <a:gd name="connsiteY15" fmla="*/ 38100 h 190500"/>
              <a:gd name="connsiteX16" fmla="*/ 157163 w 190500"/>
              <a:gd name="connsiteY16" fmla="*/ 38100 h 190500"/>
              <a:gd name="connsiteX17" fmla="*/ 157163 w 190500"/>
              <a:gd name="connsiteY17" fmla="*/ 30956 h 190500"/>
              <a:gd name="connsiteX18" fmla="*/ 140494 w 190500"/>
              <a:gd name="connsiteY18" fmla="*/ 14288 h 190500"/>
              <a:gd name="connsiteX19" fmla="*/ 30956 w 190500"/>
              <a:gd name="connsiteY19" fmla="*/ 0 h 190500"/>
              <a:gd name="connsiteX20" fmla="*/ 140494 w 190500"/>
              <a:gd name="connsiteY20" fmla="*/ 0 h 190500"/>
              <a:gd name="connsiteX21" fmla="*/ 171450 w 190500"/>
              <a:gd name="connsiteY21" fmla="*/ 30956 h 190500"/>
              <a:gd name="connsiteX22" fmla="*/ 171450 w 190500"/>
              <a:gd name="connsiteY22" fmla="*/ 76200 h 190500"/>
              <a:gd name="connsiteX23" fmla="*/ 157163 w 190500"/>
              <a:gd name="connsiteY23" fmla="*/ 64884 h 190500"/>
              <a:gd name="connsiteX24" fmla="*/ 157163 w 190500"/>
              <a:gd name="connsiteY24" fmla="*/ 52388 h 190500"/>
              <a:gd name="connsiteX25" fmla="*/ 14288 w 190500"/>
              <a:gd name="connsiteY25" fmla="*/ 52388 h 190500"/>
              <a:gd name="connsiteX26" fmla="*/ 14288 w 190500"/>
              <a:gd name="connsiteY26" fmla="*/ 140494 h 190500"/>
              <a:gd name="connsiteX27" fmla="*/ 30956 w 190500"/>
              <a:gd name="connsiteY27" fmla="*/ 157163 h 190500"/>
              <a:gd name="connsiteX28" fmla="*/ 86011 w 190500"/>
              <a:gd name="connsiteY28" fmla="*/ 157163 h 190500"/>
              <a:gd name="connsiteX29" fmla="*/ 90373 w 190500"/>
              <a:gd name="connsiteY29" fmla="*/ 171450 h 190500"/>
              <a:gd name="connsiteX30" fmla="*/ 30956 w 190500"/>
              <a:gd name="connsiteY30" fmla="*/ 171450 h 190500"/>
              <a:gd name="connsiteX31" fmla="*/ 0 w 190500"/>
              <a:gd name="connsiteY31" fmla="*/ 140494 h 190500"/>
              <a:gd name="connsiteX32" fmla="*/ 0 w 190500"/>
              <a:gd name="connsiteY32" fmla="*/ 30956 h 190500"/>
              <a:gd name="connsiteX33" fmla="*/ 30956 w 190500"/>
              <a:gd name="connsiteY33" fmla="*/ 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90500" h="190500">
                <a:moveTo>
                  <a:pt x="109538" y="133350"/>
                </a:moveTo>
                <a:lnTo>
                  <a:pt x="176213" y="133350"/>
                </a:lnTo>
                <a:cubicBezTo>
                  <a:pt x="184103" y="133350"/>
                  <a:pt x="190500" y="139746"/>
                  <a:pt x="190500" y="147637"/>
                </a:cubicBezTo>
                <a:lnTo>
                  <a:pt x="190500" y="152400"/>
                </a:lnTo>
                <a:cubicBezTo>
                  <a:pt x="190500" y="171173"/>
                  <a:pt x="172783" y="190500"/>
                  <a:pt x="142875" y="190500"/>
                </a:cubicBezTo>
                <a:cubicBezTo>
                  <a:pt x="112966" y="190500"/>
                  <a:pt x="95250" y="171173"/>
                  <a:pt x="95250" y="152400"/>
                </a:cubicBezTo>
                <a:lnTo>
                  <a:pt x="95250" y="147637"/>
                </a:lnTo>
                <a:cubicBezTo>
                  <a:pt x="95250" y="139746"/>
                  <a:pt x="101647" y="133350"/>
                  <a:pt x="109538" y="133350"/>
                </a:cubicBezTo>
                <a:close/>
                <a:moveTo>
                  <a:pt x="142875" y="71437"/>
                </a:moveTo>
                <a:cubicBezTo>
                  <a:pt x="157342" y="71437"/>
                  <a:pt x="169069" y="83164"/>
                  <a:pt x="169069" y="97631"/>
                </a:cubicBezTo>
                <a:cubicBezTo>
                  <a:pt x="169069" y="112097"/>
                  <a:pt x="157342" y="123825"/>
                  <a:pt x="142875" y="123825"/>
                </a:cubicBezTo>
                <a:cubicBezTo>
                  <a:pt x="128408" y="123825"/>
                  <a:pt x="116681" y="112097"/>
                  <a:pt x="116681" y="97631"/>
                </a:cubicBezTo>
                <a:cubicBezTo>
                  <a:pt x="116681" y="83164"/>
                  <a:pt x="128408" y="71437"/>
                  <a:pt x="142875" y="71437"/>
                </a:cubicBezTo>
                <a:close/>
                <a:moveTo>
                  <a:pt x="30956" y="14288"/>
                </a:moveTo>
                <a:cubicBezTo>
                  <a:pt x="21750" y="14288"/>
                  <a:pt x="14288" y="21750"/>
                  <a:pt x="14288" y="30956"/>
                </a:cubicBezTo>
                <a:lnTo>
                  <a:pt x="14288" y="38100"/>
                </a:lnTo>
                <a:lnTo>
                  <a:pt x="157163" y="38100"/>
                </a:lnTo>
                <a:lnTo>
                  <a:pt x="157163" y="30956"/>
                </a:lnTo>
                <a:cubicBezTo>
                  <a:pt x="157163" y="21750"/>
                  <a:pt x="149700" y="14288"/>
                  <a:pt x="140494" y="14288"/>
                </a:cubicBezTo>
                <a:close/>
                <a:moveTo>
                  <a:pt x="30956" y="0"/>
                </a:moveTo>
                <a:lnTo>
                  <a:pt x="140494" y="0"/>
                </a:lnTo>
                <a:cubicBezTo>
                  <a:pt x="157590" y="0"/>
                  <a:pt x="171450" y="13860"/>
                  <a:pt x="171450" y="30956"/>
                </a:cubicBezTo>
                <a:lnTo>
                  <a:pt x="171450" y="76200"/>
                </a:lnTo>
                <a:cubicBezTo>
                  <a:pt x="167742" y="71260"/>
                  <a:pt x="162820" y="67363"/>
                  <a:pt x="157163" y="64884"/>
                </a:cubicBezTo>
                <a:lnTo>
                  <a:pt x="157163" y="52388"/>
                </a:lnTo>
                <a:lnTo>
                  <a:pt x="14288" y="52388"/>
                </a:lnTo>
                <a:lnTo>
                  <a:pt x="14288" y="140494"/>
                </a:lnTo>
                <a:cubicBezTo>
                  <a:pt x="14288" y="149695"/>
                  <a:pt x="21755" y="157163"/>
                  <a:pt x="30956" y="157163"/>
                </a:cubicBezTo>
                <a:lnTo>
                  <a:pt x="86011" y="157163"/>
                </a:lnTo>
                <a:cubicBezTo>
                  <a:pt x="86582" y="162135"/>
                  <a:pt x="88078" y="166954"/>
                  <a:pt x="90373" y="171450"/>
                </a:cubicBezTo>
                <a:lnTo>
                  <a:pt x="30956" y="171450"/>
                </a:lnTo>
                <a:cubicBezTo>
                  <a:pt x="13860" y="171450"/>
                  <a:pt x="0" y="157590"/>
                  <a:pt x="0" y="140494"/>
                </a:cubicBezTo>
                <a:lnTo>
                  <a:pt x="0" y="30956"/>
                </a:lnTo>
                <a:cubicBezTo>
                  <a:pt x="0" y="13860"/>
                  <a:pt x="13860" y="0"/>
                  <a:pt x="30956" y="0"/>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33" name="Graphic 128">
            <a:extLst>
              <a:ext uri="{FF2B5EF4-FFF2-40B4-BE49-F238E27FC236}">
                <a16:creationId xmlns:a16="http://schemas.microsoft.com/office/drawing/2014/main" id="{C738E04D-FB27-C013-BBA0-28B57AAD7886}"/>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1765798009"/>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65854-BA83-CEEB-46C8-60E256352DF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DF44B12-CC66-B33A-BE8A-CD7F1872D85A}"/>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5" name="Rectangle: Rounded Corners 4">
            <a:extLst>
              <a:ext uri="{FF2B5EF4-FFF2-40B4-BE49-F238E27FC236}">
                <a16:creationId xmlns:a16="http://schemas.microsoft.com/office/drawing/2014/main" id="{5E94A090-5546-856C-C022-1B1DBFDBC933}"/>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Oval 7">
            <a:extLst>
              <a:ext uri="{FF2B5EF4-FFF2-40B4-BE49-F238E27FC236}">
                <a16:creationId xmlns:a16="http://schemas.microsoft.com/office/drawing/2014/main" id="{9C865965-BCD4-91A6-5D80-B987FC32A8F8}"/>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0" name="Rectangle: Top Corners Rounded 9">
            <a:extLst>
              <a:ext uri="{FF2B5EF4-FFF2-40B4-BE49-F238E27FC236}">
                <a16:creationId xmlns:a16="http://schemas.microsoft.com/office/drawing/2014/main" id="{66B16290-7D24-2E62-41EE-2C1C6D0DC04D}"/>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4" name="Picture 13">
            <a:extLst>
              <a:ext uri="{FF2B5EF4-FFF2-40B4-BE49-F238E27FC236}">
                <a16:creationId xmlns:a16="http://schemas.microsoft.com/office/drawing/2014/main" id="{F8A0C10A-BA5C-2625-41CF-B2DFBF27AABB}"/>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5" name="Rectangle: Top Corners Rounded 14">
            <a:extLst>
              <a:ext uri="{FF2B5EF4-FFF2-40B4-BE49-F238E27FC236}">
                <a16:creationId xmlns:a16="http://schemas.microsoft.com/office/drawing/2014/main" id="{A3D391F4-6D9E-F128-1B16-E7BC2533367C}"/>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AAF10C2A-1FCA-46DD-88F0-1FA48756AC49}"/>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F2AC2765-8358-47CE-E666-A55B957BCBAD}"/>
              </a:ext>
            </a:extLst>
          </p:cNvPr>
          <p:cNvSpPr>
            <a:spLocks noGrp="1"/>
          </p:cNvSpPr>
          <p:nvPr>
            <p:ph type="title"/>
          </p:nvPr>
        </p:nvSpPr>
        <p:spPr/>
        <p:txBody>
          <a:bodyPr/>
          <a:lstStyle/>
          <a:p>
            <a:r>
              <a:rPr lang="en-US" dirty="0">
                <a:ea typeface="+mj-ea"/>
                <a:cs typeface="+mj-cs"/>
              </a:rPr>
              <a:t>Send</a:t>
            </a:r>
            <a:r>
              <a:rPr lang="en-US" baseline="0" dirty="0">
                <a:ea typeface="+mj-ea"/>
                <a:cs typeface="+mj-cs"/>
              </a:rPr>
              <a:t> an announcement </a:t>
            </a:r>
            <a:endParaRPr lang="en-US" dirty="0">
              <a:ea typeface="+mj-ea"/>
              <a:cs typeface="+mj-cs"/>
            </a:endParaRPr>
          </a:p>
        </p:txBody>
      </p:sp>
      <p:sp>
        <p:nvSpPr>
          <p:cNvPr id="9" name="Text Placeholder 2">
            <a:extLst>
              <a:ext uri="{FF2B5EF4-FFF2-40B4-BE49-F238E27FC236}">
                <a16:creationId xmlns:a16="http://schemas.microsoft.com/office/drawing/2014/main" id="{0B271124-3E8E-AE8A-014E-766F93DCD814}"/>
              </a:ext>
            </a:extLst>
          </p:cNvPr>
          <p:cNvSpPr txBox="1">
            <a:spLocks/>
          </p:cNvSpPr>
          <p:nvPr/>
        </p:nvSpPr>
        <p:spPr>
          <a:xfrm>
            <a:off x="776162" y="2542772"/>
            <a:ext cx="3876546" cy="1954381"/>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600" dirty="0">
                <a:cs typeface="+mn-cs"/>
              </a:rPr>
              <a:t>Community admins can mark any post type (including questions and polls) as an announcement to share information with the entire community and maximize reach. </a:t>
            </a:r>
          </a:p>
          <a:p>
            <a:pPr marL="0" indent="0">
              <a:spcBef>
                <a:spcPts val="0"/>
              </a:spcBef>
              <a:spcAft>
                <a:spcPts val="1500"/>
              </a:spcAft>
              <a:buNone/>
            </a:pPr>
            <a:r>
              <a:rPr lang="en-US" sz="1600" dirty="0">
                <a:cs typeface="+mn-cs"/>
              </a:rPr>
              <a:t>Members will see a notification about the announcement within Viva Engage, Outlook, and Microsoft Teams. </a:t>
            </a:r>
          </a:p>
        </p:txBody>
      </p:sp>
      <p:sp>
        <p:nvSpPr>
          <p:cNvPr id="13" name="TextBox 12">
            <a:extLst>
              <a:ext uri="{FF2B5EF4-FFF2-40B4-BE49-F238E27FC236}">
                <a16:creationId xmlns:a16="http://schemas.microsoft.com/office/drawing/2014/main" id="{C8A950D9-0E6F-6D8F-4E65-4C4192820D4F}"/>
              </a:ext>
            </a:extLst>
          </p:cNvPr>
          <p:cNvSpPr txBox="1">
            <a:spLocks/>
          </p:cNvSpPr>
          <p:nvPr/>
        </p:nvSpPr>
        <p:spPr>
          <a:xfrm>
            <a:off x="1638300" y="5257516"/>
            <a:ext cx="3202308" cy="646331"/>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Admins can send Priority Announcements to override any user level notifications setting.</a:t>
            </a:r>
          </a:p>
        </p:txBody>
      </p:sp>
      <p:pic>
        <p:nvPicPr>
          <p:cNvPr id="6" name="Picture 5" descr="Screen capture of a post in Viva Engage displaying the announcement with various details about it">
            <a:extLst>
              <a:ext uri="{FF2B5EF4-FFF2-40B4-BE49-F238E27FC236}">
                <a16:creationId xmlns:a16="http://schemas.microsoft.com/office/drawing/2014/main" id="{29E0FC27-EEE8-2F95-F941-B07FECD126F2}"/>
              </a:ext>
              <a:ext uri="{C183D7F6-B498-43B3-948B-1728B52AA6E4}">
                <adec:decorative xmlns:adec="http://schemas.microsoft.com/office/drawing/2017/decorative" val="0"/>
              </a:ext>
            </a:extLst>
          </p:cNvPr>
          <p:cNvPicPr>
            <a:picLocks noChangeAspect="1"/>
          </p:cNvPicPr>
          <p:nvPr/>
        </p:nvPicPr>
        <p:blipFill rotWithShape="1">
          <a:blip r:embed="rId5"/>
          <a:srcRect l="-48532" r="-48532"/>
          <a:stretch>
            <a:fillRect/>
          </a:stretch>
        </p:blipFill>
        <p:spPr>
          <a:xfrm>
            <a:off x="5214845" y="1666337"/>
            <a:ext cx="6388892" cy="4345172"/>
          </a:xfrm>
          <a:prstGeom prst="roundRect">
            <a:avLst>
              <a:gd name="adj" fmla="val 3049"/>
            </a:avLst>
          </a:prstGeom>
          <a:solidFill>
            <a:srgbClr val="FAF9F8"/>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8" name="Rectangle: Rounded Corners 17">
            <a:extLst>
              <a:ext uri="{FF2B5EF4-FFF2-40B4-BE49-F238E27FC236}">
                <a16:creationId xmlns:a16="http://schemas.microsoft.com/office/drawing/2014/main" id="{61757985-72F3-1EBB-CBBB-4417CBEEE196}"/>
              </a:ext>
            </a:extLst>
          </p:cNvPr>
          <p:cNvSpPr/>
          <p:nvPr/>
        </p:nvSpPr>
        <p:spPr bwMode="auto">
          <a:xfrm>
            <a:off x="8827771" y="1767300"/>
            <a:ext cx="2668904" cy="437737"/>
          </a:xfrm>
          <a:prstGeom prst="roundRect">
            <a:avLst>
              <a:gd name="adj" fmla="val 46454"/>
            </a:avLst>
          </a:prstGeom>
          <a:solidFill>
            <a:srgbClr val="D8EBFA"/>
          </a:solidFill>
          <a:ln w="9525">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dirty="0">
                <a:solidFill>
                  <a:schemeClr val="tx1"/>
                </a:solidFill>
              </a:rPr>
              <a:t>View insights understand the impact and reach of the announcement. </a:t>
            </a:r>
          </a:p>
        </p:txBody>
      </p:sp>
      <p:sp>
        <p:nvSpPr>
          <p:cNvPr id="7" name="Graphic 91">
            <a:extLst>
              <a:ext uri="{FF2B5EF4-FFF2-40B4-BE49-F238E27FC236}">
                <a16:creationId xmlns:a16="http://schemas.microsoft.com/office/drawing/2014/main" id="{3F3CADEF-D684-68BC-7922-A203F283E7F8}"/>
              </a:ext>
              <a:ext uri="{C183D7F6-B498-43B3-948B-1728B52AA6E4}">
                <adec:decorative xmlns:adec="http://schemas.microsoft.com/office/drawing/2017/decorative" val="1"/>
              </a:ext>
            </a:extLst>
          </p:cNvPr>
          <p:cNvSpPr/>
          <p:nvPr/>
        </p:nvSpPr>
        <p:spPr>
          <a:xfrm>
            <a:off x="940972" y="1942881"/>
            <a:ext cx="285283" cy="235169"/>
          </a:xfrm>
          <a:custGeom>
            <a:avLst/>
            <a:gdLst>
              <a:gd name="connsiteX0" fmla="*/ 301978 w 303391"/>
              <a:gd name="connsiteY0" fmla="*/ 24418 h 250096"/>
              <a:gd name="connsiteX1" fmla="*/ 303392 w 303391"/>
              <a:gd name="connsiteY1" fmla="*/ 34141 h 250096"/>
              <a:gd name="connsiteX2" fmla="*/ 303392 w 303391"/>
              <a:gd name="connsiteY2" fmla="*/ 208218 h 250096"/>
              <a:gd name="connsiteX3" fmla="*/ 269260 w 303391"/>
              <a:gd name="connsiteY3" fmla="*/ 242349 h 250096"/>
              <a:gd name="connsiteX4" fmla="*/ 259535 w 303391"/>
              <a:gd name="connsiteY4" fmla="*/ 240934 h 250096"/>
              <a:gd name="connsiteX5" fmla="*/ 175891 w 303391"/>
              <a:gd name="connsiteY5" fmla="*/ 216062 h 250096"/>
              <a:gd name="connsiteX6" fmla="*/ 121357 w 303391"/>
              <a:gd name="connsiteY6" fmla="*/ 250096 h 250096"/>
              <a:gd name="connsiteX7" fmla="*/ 60753 w 303391"/>
              <a:gd name="connsiteY7" fmla="*/ 192447 h 250096"/>
              <a:gd name="connsiteX8" fmla="*/ 60678 w 303391"/>
              <a:gd name="connsiteY8" fmla="*/ 189418 h 250096"/>
              <a:gd name="connsiteX9" fmla="*/ 60663 w 303391"/>
              <a:gd name="connsiteY9" fmla="*/ 181823 h 250096"/>
              <a:gd name="connsiteX10" fmla="*/ 24406 w 303391"/>
              <a:gd name="connsiteY10" fmla="*/ 171042 h 250096"/>
              <a:gd name="connsiteX11" fmla="*/ 0 w 303391"/>
              <a:gd name="connsiteY11" fmla="*/ 138325 h 250096"/>
              <a:gd name="connsiteX12" fmla="*/ 0 w 303391"/>
              <a:gd name="connsiteY12" fmla="*/ 104012 h 250096"/>
              <a:gd name="connsiteX13" fmla="*/ 24409 w 303391"/>
              <a:gd name="connsiteY13" fmla="*/ 71295 h 250096"/>
              <a:gd name="connsiteX14" fmla="*/ 259538 w 303391"/>
              <a:gd name="connsiteY14" fmla="*/ 1423 h 250096"/>
              <a:gd name="connsiteX15" fmla="*/ 301978 w 303391"/>
              <a:gd name="connsiteY15" fmla="*/ 24418 h 250096"/>
              <a:gd name="connsiteX16" fmla="*/ 83418 w 303391"/>
              <a:gd name="connsiteY16" fmla="*/ 188588 h 250096"/>
              <a:gd name="connsiteX17" fmla="*/ 83433 w 303391"/>
              <a:gd name="connsiteY17" fmla="*/ 189418 h 250096"/>
              <a:gd name="connsiteX18" fmla="*/ 121357 w 303391"/>
              <a:gd name="connsiteY18" fmla="*/ 227342 h 250096"/>
              <a:gd name="connsiteX19" fmla="*/ 153574 w 303391"/>
              <a:gd name="connsiteY19" fmla="*/ 209451 h 250096"/>
              <a:gd name="connsiteX20" fmla="*/ 83418 w 303391"/>
              <a:gd name="connsiteY20" fmla="*/ 188588 h 250096"/>
              <a:gd name="connsiteX21" fmla="*/ 266020 w 303391"/>
              <a:gd name="connsiteY21" fmla="*/ 23235 h 250096"/>
              <a:gd name="connsiteX22" fmla="*/ 30891 w 303391"/>
              <a:gd name="connsiteY22" fmla="*/ 93106 h 250096"/>
              <a:gd name="connsiteX23" fmla="*/ 22754 w 303391"/>
              <a:gd name="connsiteY23" fmla="*/ 104012 h 250096"/>
              <a:gd name="connsiteX24" fmla="*/ 22754 w 303391"/>
              <a:gd name="connsiteY24" fmla="*/ 138325 h 250096"/>
              <a:gd name="connsiteX25" fmla="*/ 30890 w 303391"/>
              <a:gd name="connsiteY25" fmla="*/ 149231 h 250096"/>
              <a:gd name="connsiteX26" fmla="*/ 266018 w 303391"/>
              <a:gd name="connsiteY26" fmla="*/ 219123 h 250096"/>
              <a:gd name="connsiteX27" fmla="*/ 269260 w 303391"/>
              <a:gd name="connsiteY27" fmla="*/ 219595 h 250096"/>
              <a:gd name="connsiteX28" fmla="*/ 280637 w 303391"/>
              <a:gd name="connsiteY28" fmla="*/ 208218 h 250096"/>
              <a:gd name="connsiteX29" fmla="*/ 280637 w 303391"/>
              <a:gd name="connsiteY29" fmla="*/ 34141 h 250096"/>
              <a:gd name="connsiteX30" fmla="*/ 280166 w 303391"/>
              <a:gd name="connsiteY30" fmla="*/ 30900 h 250096"/>
              <a:gd name="connsiteX31" fmla="*/ 266020 w 303391"/>
              <a:gd name="connsiteY31" fmla="*/ 23235 h 2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3391" h="250096">
                <a:moveTo>
                  <a:pt x="301978" y="24418"/>
                </a:moveTo>
                <a:cubicBezTo>
                  <a:pt x="302915" y="27574"/>
                  <a:pt x="303392" y="30848"/>
                  <a:pt x="303392" y="34141"/>
                </a:cubicBezTo>
                <a:lnTo>
                  <a:pt x="303392" y="208218"/>
                </a:lnTo>
                <a:cubicBezTo>
                  <a:pt x="303392" y="227068"/>
                  <a:pt x="288110" y="242349"/>
                  <a:pt x="269260" y="242349"/>
                </a:cubicBezTo>
                <a:cubicBezTo>
                  <a:pt x="265967" y="242349"/>
                  <a:pt x="262692" y="241873"/>
                  <a:pt x="259535" y="240934"/>
                </a:cubicBezTo>
                <a:lnTo>
                  <a:pt x="175891" y="216062"/>
                </a:lnTo>
                <a:cubicBezTo>
                  <a:pt x="165922" y="236465"/>
                  <a:pt x="144997" y="250096"/>
                  <a:pt x="121357" y="250096"/>
                </a:cubicBezTo>
                <a:cubicBezTo>
                  <a:pt x="88860" y="250096"/>
                  <a:pt x="62331" y="224552"/>
                  <a:pt x="60753" y="192447"/>
                </a:cubicBezTo>
                <a:lnTo>
                  <a:pt x="60678" y="189418"/>
                </a:lnTo>
                <a:lnTo>
                  <a:pt x="60663" y="181823"/>
                </a:lnTo>
                <a:lnTo>
                  <a:pt x="24406" y="171042"/>
                </a:lnTo>
                <a:cubicBezTo>
                  <a:pt x="9928" y="166738"/>
                  <a:pt x="0" y="153430"/>
                  <a:pt x="0" y="138325"/>
                </a:cubicBezTo>
                <a:lnTo>
                  <a:pt x="0" y="104012"/>
                </a:lnTo>
                <a:cubicBezTo>
                  <a:pt x="0" y="88907"/>
                  <a:pt x="9929" y="75598"/>
                  <a:pt x="24409" y="71295"/>
                </a:cubicBezTo>
                <a:lnTo>
                  <a:pt x="259538" y="1423"/>
                </a:lnTo>
                <a:cubicBezTo>
                  <a:pt x="277606" y="-3947"/>
                  <a:pt x="296608" y="6349"/>
                  <a:pt x="301978" y="24418"/>
                </a:cubicBezTo>
                <a:close/>
                <a:moveTo>
                  <a:pt x="83418" y="188588"/>
                </a:moveTo>
                <a:lnTo>
                  <a:pt x="83433" y="189418"/>
                </a:lnTo>
                <a:cubicBezTo>
                  <a:pt x="83433" y="210363"/>
                  <a:pt x="100412" y="227342"/>
                  <a:pt x="121357" y="227342"/>
                </a:cubicBezTo>
                <a:cubicBezTo>
                  <a:pt x="134785" y="227342"/>
                  <a:pt x="146816" y="220300"/>
                  <a:pt x="153574" y="209451"/>
                </a:cubicBezTo>
                <a:lnTo>
                  <a:pt x="83418" y="188588"/>
                </a:lnTo>
                <a:close/>
                <a:moveTo>
                  <a:pt x="266020" y="23235"/>
                </a:moveTo>
                <a:lnTo>
                  <a:pt x="30891" y="93106"/>
                </a:lnTo>
                <a:cubicBezTo>
                  <a:pt x="26064" y="94541"/>
                  <a:pt x="22754" y="98977"/>
                  <a:pt x="22754" y="104012"/>
                </a:cubicBezTo>
                <a:lnTo>
                  <a:pt x="22754" y="138325"/>
                </a:lnTo>
                <a:cubicBezTo>
                  <a:pt x="22754" y="143360"/>
                  <a:pt x="26064" y="147796"/>
                  <a:pt x="30890" y="149231"/>
                </a:cubicBezTo>
                <a:lnTo>
                  <a:pt x="266018" y="219123"/>
                </a:lnTo>
                <a:cubicBezTo>
                  <a:pt x="267071" y="219436"/>
                  <a:pt x="268162" y="219595"/>
                  <a:pt x="269260" y="219595"/>
                </a:cubicBezTo>
                <a:cubicBezTo>
                  <a:pt x="275543" y="219595"/>
                  <a:pt x="280637" y="214501"/>
                  <a:pt x="280637" y="208218"/>
                </a:cubicBezTo>
                <a:lnTo>
                  <a:pt x="280637" y="34141"/>
                </a:lnTo>
                <a:cubicBezTo>
                  <a:pt x="280637" y="33043"/>
                  <a:pt x="280478" y="31952"/>
                  <a:pt x="280166" y="30900"/>
                </a:cubicBezTo>
                <a:cubicBezTo>
                  <a:pt x="278376" y="24877"/>
                  <a:pt x="272042" y="21445"/>
                  <a:pt x="266020" y="2323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0" name="Graphic 128">
            <a:extLst>
              <a:ext uri="{FF2B5EF4-FFF2-40B4-BE49-F238E27FC236}">
                <a16:creationId xmlns:a16="http://schemas.microsoft.com/office/drawing/2014/main" id="{9D5B2194-9B15-3D36-F3AB-423D58C0D732}"/>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1385232854"/>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179D7-9A9F-A903-DBBF-B4C80FCDEE0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09E7E69-954D-67A2-D5A6-9E0633DB459F}"/>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6" name="Rectangle: Rounded Corners 5">
            <a:extLst>
              <a:ext uri="{FF2B5EF4-FFF2-40B4-BE49-F238E27FC236}">
                <a16:creationId xmlns:a16="http://schemas.microsoft.com/office/drawing/2014/main" id="{42A15C74-2250-219D-6136-91262FF53769}"/>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Oval 7">
            <a:extLst>
              <a:ext uri="{FF2B5EF4-FFF2-40B4-BE49-F238E27FC236}">
                <a16:creationId xmlns:a16="http://schemas.microsoft.com/office/drawing/2014/main" id="{5A5DE177-B5B3-4EF9-20DE-6A2E63972F64}"/>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0" name="Rectangle: Top Corners Rounded 9">
            <a:extLst>
              <a:ext uri="{FF2B5EF4-FFF2-40B4-BE49-F238E27FC236}">
                <a16:creationId xmlns:a16="http://schemas.microsoft.com/office/drawing/2014/main" id="{9B31D7D2-AD56-3B96-2D79-D0DA836DA400}"/>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3" name="Picture 12">
            <a:extLst>
              <a:ext uri="{FF2B5EF4-FFF2-40B4-BE49-F238E27FC236}">
                <a16:creationId xmlns:a16="http://schemas.microsoft.com/office/drawing/2014/main" id="{D78FD89F-5322-1115-DD8B-0CF4E9D57866}"/>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4" name="Rectangle: Top Corners Rounded 13">
            <a:extLst>
              <a:ext uri="{FF2B5EF4-FFF2-40B4-BE49-F238E27FC236}">
                <a16:creationId xmlns:a16="http://schemas.microsoft.com/office/drawing/2014/main" id="{B898E22F-4FDD-4590-6B25-6FF7026B3D6C}"/>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9BF85002-6C0E-C3E0-FDE7-615F6E4BA708}"/>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8D349FE7-A1C9-2D16-F8C8-2A9B99CA2D20}"/>
              </a:ext>
            </a:extLst>
          </p:cNvPr>
          <p:cNvSpPr>
            <a:spLocks noGrp="1"/>
          </p:cNvSpPr>
          <p:nvPr>
            <p:ph type="title"/>
          </p:nvPr>
        </p:nvSpPr>
        <p:spPr/>
        <p:txBody>
          <a:bodyPr/>
          <a:lstStyle/>
          <a:p>
            <a:r>
              <a:rPr lang="en-US" dirty="0">
                <a:ea typeface="+mj-ea"/>
                <a:cs typeface="+mj-cs"/>
              </a:rPr>
              <a:t>Share a conversation</a:t>
            </a:r>
          </a:p>
        </p:txBody>
      </p:sp>
      <p:sp>
        <p:nvSpPr>
          <p:cNvPr id="9" name="Text Placeholder 2">
            <a:extLst>
              <a:ext uri="{FF2B5EF4-FFF2-40B4-BE49-F238E27FC236}">
                <a16:creationId xmlns:a16="http://schemas.microsoft.com/office/drawing/2014/main" id="{4D038A9E-5003-96E1-9A50-62F81847D215}"/>
              </a:ext>
            </a:extLst>
          </p:cNvPr>
          <p:cNvSpPr txBox="1">
            <a:spLocks/>
          </p:cNvSpPr>
          <p:nvPr/>
        </p:nvSpPr>
        <p:spPr>
          <a:xfrm>
            <a:off x="776162" y="2542772"/>
            <a:ext cx="3876546" cy="170816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600" dirty="0">
                <a:cs typeface="+mn-cs"/>
              </a:rPr>
              <a:t>Share conversation across communities or to your storyline to add even more voices to the conversation. </a:t>
            </a:r>
          </a:p>
          <a:p>
            <a:pPr marL="0" indent="0">
              <a:spcBef>
                <a:spcPts val="0"/>
              </a:spcBef>
              <a:spcAft>
                <a:spcPts val="1500"/>
              </a:spcAft>
              <a:buNone/>
            </a:pPr>
            <a:r>
              <a:rPr lang="en-US" sz="1600" dirty="0">
                <a:cs typeface="+mn-cs"/>
              </a:rPr>
              <a:t>Sharing builds on existing conversations instead of fragmenting them around the same topic.</a:t>
            </a:r>
          </a:p>
        </p:txBody>
      </p:sp>
      <p:sp>
        <p:nvSpPr>
          <p:cNvPr id="11" name="TextBox 10">
            <a:extLst>
              <a:ext uri="{FF2B5EF4-FFF2-40B4-BE49-F238E27FC236}">
                <a16:creationId xmlns:a16="http://schemas.microsoft.com/office/drawing/2014/main" id="{04E77AFE-4802-7C1F-A584-36583F95FB39}"/>
              </a:ext>
            </a:extLst>
          </p:cNvPr>
          <p:cNvSpPr txBox="1">
            <a:spLocks/>
          </p:cNvSpPr>
          <p:nvPr/>
        </p:nvSpPr>
        <p:spPr>
          <a:xfrm>
            <a:off x="1638300" y="5257516"/>
            <a:ext cx="3202308" cy="646331"/>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The number of times that the conversation has been shared is displayed at the top of the thread. </a:t>
            </a:r>
          </a:p>
        </p:txBody>
      </p:sp>
      <p:pic>
        <p:nvPicPr>
          <p:cNvPr id="12" name="Picture 11" descr="Screen capture showing &quot;Share this conservation&quot; feature with a community of a particular storyline">
            <a:extLst>
              <a:ext uri="{FF2B5EF4-FFF2-40B4-BE49-F238E27FC236}">
                <a16:creationId xmlns:a16="http://schemas.microsoft.com/office/drawing/2014/main" id="{A7CFAACE-BE99-F780-660B-396831706DB8}"/>
              </a:ext>
              <a:ext uri="{C183D7F6-B498-43B3-948B-1728B52AA6E4}">
                <adec:decorative xmlns:adec="http://schemas.microsoft.com/office/drawing/2017/decorative" val="0"/>
              </a:ext>
            </a:extLst>
          </p:cNvPr>
          <p:cNvPicPr>
            <a:picLocks noChangeAspect="1"/>
          </p:cNvPicPr>
          <p:nvPr/>
        </p:nvPicPr>
        <p:blipFill rotWithShape="1">
          <a:blip r:embed="rId5"/>
          <a:srcRect l="-17670" t="7515" r="-17670" b="7515"/>
          <a:stretch>
            <a:fillRect/>
          </a:stretch>
        </p:blipFill>
        <p:spPr>
          <a:xfrm>
            <a:off x="5214845" y="1666337"/>
            <a:ext cx="6388892" cy="4345172"/>
          </a:xfrm>
          <a:prstGeom prst="roundRect">
            <a:avLst>
              <a:gd name="adj" fmla="val 3049"/>
            </a:avLst>
          </a:prstGeom>
          <a:solidFill>
            <a:srgbClr val="949494"/>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7" name="Rectangle: Rounded Corners 16">
            <a:extLst>
              <a:ext uri="{FF2B5EF4-FFF2-40B4-BE49-F238E27FC236}">
                <a16:creationId xmlns:a16="http://schemas.microsoft.com/office/drawing/2014/main" id="{5D2FC4FA-77BD-06D6-BA70-8EE013207124}"/>
              </a:ext>
            </a:extLst>
          </p:cNvPr>
          <p:cNvSpPr/>
          <p:nvPr/>
        </p:nvSpPr>
        <p:spPr bwMode="auto">
          <a:xfrm>
            <a:off x="8850629" y="4424972"/>
            <a:ext cx="1674495" cy="437737"/>
          </a:xfrm>
          <a:prstGeom prst="roundRect">
            <a:avLst>
              <a:gd name="adj" fmla="val 46454"/>
            </a:avLst>
          </a:prstGeom>
          <a:solidFill>
            <a:srgbClr val="D8EBFA"/>
          </a:solidFill>
          <a:ln w="9525">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dirty="0">
                <a:solidFill>
                  <a:schemeClr val="tx1"/>
                </a:solidFill>
              </a:rPr>
              <a:t>Select the community or your storyline. </a:t>
            </a:r>
          </a:p>
        </p:txBody>
      </p:sp>
      <p:sp>
        <p:nvSpPr>
          <p:cNvPr id="4" name="Graphic 128">
            <a:extLst>
              <a:ext uri="{FF2B5EF4-FFF2-40B4-BE49-F238E27FC236}">
                <a16:creationId xmlns:a16="http://schemas.microsoft.com/office/drawing/2014/main" id="{94D365F5-FC7F-3AE2-6891-C8653F0128B3}"/>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5" name="Graphic 82">
            <a:extLst>
              <a:ext uri="{FF2B5EF4-FFF2-40B4-BE49-F238E27FC236}">
                <a16:creationId xmlns:a16="http://schemas.microsoft.com/office/drawing/2014/main" id="{35E6A310-18F6-E71F-0022-F302570B70D5}"/>
              </a:ext>
              <a:ext uri="{C183D7F6-B498-43B3-948B-1728B52AA6E4}">
                <adec:decorative xmlns:adec="http://schemas.microsoft.com/office/drawing/2017/decorative" val="1"/>
              </a:ext>
            </a:extLst>
          </p:cNvPr>
          <p:cNvSpPr>
            <a:spLocks noChangeAspect="1"/>
          </p:cNvSpPr>
          <p:nvPr/>
        </p:nvSpPr>
        <p:spPr>
          <a:xfrm>
            <a:off x="928845" y="1930122"/>
            <a:ext cx="309536" cy="260686"/>
          </a:xfrm>
          <a:custGeom>
            <a:avLst/>
            <a:gdLst>
              <a:gd name="connsiteX0" fmla="*/ 131392 w 293663"/>
              <a:gd name="connsiteY0" fmla="*/ 23231 h 247318"/>
              <a:gd name="connsiteX1" fmla="*/ 169606 w 293663"/>
              <a:gd name="connsiteY1" fmla="*/ 5574 h 247318"/>
              <a:gd name="connsiteX2" fmla="*/ 284144 w 293663"/>
              <a:gd name="connsiteY2" fmla="*/ 103054 h 247318"/>
              <a:gd name="connsiteX3" fmla="*/ 284144 w 293663"/>
              <a:gd name="connsiteY3" fmla="*/ 144256 h 247318"/>
              <a:gd name="connsiteX4" fmla="*/ 169605 w 293663"/>
              <a:gd name="connsiteY4" fmla="*/ 241731 h 247318"/>
              <a:gd name="connsiteX5" fmla="*/ 131392 w 293663"/>
              <a:gd name="connsiteY5" fmla="*/ 224074 h 247318"/>
              <a:gd name="connsiteX6" fmla="*/ 131392 w 293663"/>
              <a:gd name="connsiteY6" fmla="*/ 162448 h 247318"/>
              <a:gd name="connsiteX7" fmla="*/ 38214 w 293663"/>
              <a:gd name="connsiteY7" fmla="*/ 241745 h 247318"/>
              <a:gd name="connsiteX8" fmla="*/ 0 w 293663"/>
              <a:gd name="connsiteY8" fmla="*/ 224086 h 247318"/>
              <a:gd name="connsiteX9" fmla="*/ 0 w 293663"/>
              <a:gd name="connsiteY9" fmla="*/ 23244 h 247318"/>
              <a:gd name="connsiteX10" fmla="*/ 38215 w 293663"/>
              <a:gd name="connsiteY10" fmla="*/ 5587 h 247318"/>
              <a:gd name="connsiteX11" fmla="*/ 131392 w 293663"/>
              <a:gd name="connsiteY11" fmla="*/ 84886 h 247318"/>
              <a:gd name="connsiteX12" fmla="*/ 131392 w 293663"/>
              <a:gd name="connsiteY12" fmla="*/ 23231 h 247318"/>
              <a:gd name="connsiteX13" fmla="*/ 131392 w 293663"/>
              <a:gd name="connsiteY13" fmla="*/ 115334 h 247318"/>
              <a:gd name="connsiteX14" fmla="*/ 23187 w 293663"/>
              <a:gd name="connsiteY14" fmla="*/ 23244 h 247318"/>
              <a:gd name="connsiteX15" fmla="*/ 23187 w 293663"/>
              <a:gd name="connsiteY15" fmla="*/ 224086 h 247318"/>
              <a:gd name="connsiteX16" fmla="*/ 131392 w 293663"/>
              <a:gd name="connsiteY16" fmla="*/ 132002 h 247318"/>
              <a:gd name="connsiteX17" fmla="*/ 131392 w 293663"/>
              <a:gd name="connsiteY17" fmla="*/ 115334 h 247318"/>
              <a:gd name="connsiteX18" fmla="*/ 269118 w 293663"/>
              <a:gd name="connsiteY18" fmla="*/ 120712 h 247318"/>
              <a:gd name="connsiteX19" fmla="*/ 154578 w 293663"/>
              <a:gd name="connsiteY19" fmla="*/ 23231 h 247318"/>
              <a:gd name="connsiteX20" fmla="*/ 154578 w 293663"/>
              <a:gd name="connsiteY20" fmla="*/ 224074 h 247318"/>
              <a:gd name="connsiteX21" fmla="*/ 269118 w 293663"/>
              <a:gd name="connsiteY21" fmla="*/ 126598 h 247318"/>
              <a:gd name="connsiteX22" fmla="*/ 269118 w 293663"/>
              <a:gd name="connsiteY22" fmla="*/ 120712 h 24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93663" h="247318">
                <a:moveTo>
                  <a:pt x="131392" y="23231"/>
                </a:moveTo>
                <a:cubicBezTo>
                  <a:pt x="131392" y="3460"/>
                  <a:pt x="154549" y="-7240"/>
                  <a:pt x="169606" y="5574"/>
                </a:cubicBezTo>
                <a:lnTo>
                  <a:pt x="284144" y="103054"/>
                </a:lnTo>
                <a:cubicBezTo>
                  <a:pt x="296837" y="113856"/>
                  <a:pt x="296837" y="133454"/>
                  <a:pt x="284144" y="144256"/>
                </a:cubicBezTo>
                <a:lnTo>
                  <a:pt x="169605" y="241731"/>
                </a:lnTo>
                <a:cubicBezTo>
                  <a:pt x="154549" y="254546"/>
                  <a:pt x="131392" y="243844"/>
                  <a:pt x="131392" y="224074"/>
                </a:cubicBezTo>
                <a:lnTo>
                  <a:pt x="131392" y="162448"/>
                </a:lnTo>
                <a:lnTo>
                  <a:pt x="38214" y="241745"/>
                </a:lnTo>
                <a:cubicBezTo>
                  <a:pt x="23157" y="254558"/>
                  <a:pt x="0" y="243858"/>
                  <a:pt x="0" y="224086"/>
                </a:cubicBezTo>
                <a:lnTo>
                  <a:pt x="0" y="23244"/>
                </a:lnTo>
                <a:cubicBezTo>
                  <a:pt x="0" y="3473"/>
                  <a:pt x="23158" y="-7227"/>
                  <a:pt x="38215" y="5587"/>
                </a:cubicBezTo>
                <a:lnTo>
                  <a:pt x="131392" y="84886"/>
                </a:lnTo>
                <a:lnTo>
                  <a:pt x="131392" y="23231"/>
                </a:lnTo>
                <a:close/>
                <a:moveTo>
                  <a:pt x="131392" y="115334"/>
                </a:moveTo>
                <a:lnTo>
                  <a:pt x="23187" y="23244"/>
                </a:lnTo>
                <a:lnTo>
                  <a:pt x="23187" y="224086"/>
                </a:lnTo>
                <a:lnTo>
                  <a:pt x="131392" y="132002"/>
                </a:lnTo>
                <a:lnTo>
                  <a:pt x="131392" y="115334"/>
                </a:lnTo>
                <a:close/>
                <a:moveTo>
                  <a:pt x="269118" y="120712"/>
                </a:moveTo>
                <a:lnTo>
                  <a:pt x="154578" y="23231"/>
                </a:lnTo>
                <a:lnTo>
                  <a:pt x="154578" y="224074"/>
                </a:lnTo>
                <a:lnTo>
                  <a:pt x="269118" y="126598"/>
                </a:lnTo>
                <a:cubicBezTo>
                  <a:pt x="270931" y="125055"/>
                  <a:pt x="270931" y="122254"/>
                  <a:pt x="269118" y="120712"/>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54555475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583A0-2A72-092F-06A4-67028215AEA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0DB1579-360A-FF02-F0BA-0122DBA754D8}"/>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4" name="Rectangle: Rounded Corners 3">
            <a:extLst>
              <a:ext uri="{FF2B5EF4-FFF2-40B4-BE49-F238E27FC236}">
                <a16:creationId xmlns:a16="http://schemas.microsoft.com/office/drawing/2014/main" id="{39297298-02D8-665E-10D7-595A91F55E05}"/>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6" name="Oval 5">
            <a:extLst>
              <a:ext uri="{FF2B5EF4-FFF2-40B4-BE49-F238E27FC236}">
                <a16:creationId xmlns:a16="http://schemas.microsoft.com/office/drawing/2014/main" id="{A28A5FA8-1F9E-B502-3B6A-BA8E3DCD8500}"/>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2" name="Rectangle: Top Corners Rounded 11">
            <a:extLst>
              <a:ext uri="{FF2B5EF4-FFF2-40B4-BE49-F238E27FC236}">
                <a16:creationId xmlns:a16="http://schemas.microsoft.com/office/drawing/2014/main" id="{24B3CD87-48B1-D35E-C9E8-29EB9023011B}"/>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4" name="Picture 13">
            <a:extLst>
              <a:ext uri="{FF2B5EF4-FFF2-40B4-BE49-F238E27FC236}">
                <a16:creationId xmlns:a16="http://schemas.microsoft.com/office/drawing/2014/main" id="{0F64F243-4EAF-FC24-67FC-054128B63984}"/>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5" name="Rectangle: Top Corners Rounded 14">
            <a:extLst>
              <a:ext uri="{FF2B5EF4-FFF2-40B4-BE49-F238E27FC236}">
                <a16:creationId xmlns:a16="http://schemas.microsoft.com/office/drawing/2014/main" id="{D239C2EC-9E3E-F20B-F4D3-CC087760B30F}"/>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E4D61830-D6AD-F179-ED41-68675E803328}"/>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1A4CB941-79A4-9940-4981-0FB4D68DDE98}"/>
              </a:ext>
            </a:extLst>
          </p:cNvPr>
          <p:cNvSpPr>
            <a:spLocks noGrp="1"/>
          </p:cNvSpPr>
          <p:nvPr>
            <p:ph type="title"/>
          </p:nvPr>
        </p:nvSpPr>
        <p:spPr/>
        <p:txBody>
          <a:bodyPr/>
          <a:lstStyle/>
          <a:p>
            <a:r>
              <a:rPr lang="en-US" dirty="0">
                <a:ea typeface="+mj-ea"/>
                <a:cs typeface="+mj-cs"/>
              </a:rPr>
              <a:t>Praise a coworker</a:t>
            </a:r>
          </a:p>
        </p:txBody>
      </p:sp>
      <p:sp>
        <p:nvSpPr>
          <p:cNvPr id="7" name="Text Placeholder 2">
            <a:extLst>
              <a:ext uri="{FF2B5EF4-FFF2-40B4-BE49-F238E27FC236}">
                <a16:creationId xmlns:a16="http://schemas.microsoft.com/office/drawing/2014/main" id="{443B0113-55BB-113F-70CA-A591B61DBEDF}"/>
              </a:ext>
            </a:extLst>
          </p:cNvPr>
          <p:cNvSpPr txBox="1">
            <a:spLocks/>
          </p:cNvSpPr>
          <p:nvPr/>
        </p:nvSpPr>
        <p:spPr>
          <a:xfrm>
            <a:off x="776162" y="2542772"/>
            <a:ext cx="3876546" cy="14619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600" dirty="0">
                <a:cs typeface="+mn-cs"/>
              </a:rPr>
              <a:t>Good work should always be recognized.</a:t>
            </a:r>
          </a:p>
          <a:p>
            <a:pPr marL="0" indent="0">
              <a:spcBef>
                <a:spcPts val="0"/>
              </a:spcBef>
              <a:spcAft>
                <a:spcPts val="1500"/>
              </a:spcAft>
              <a:buNone/>
            </a:pPr>
            <a:r>
              <a:rPr lang="en-US" sz="1600" dirty="0">
                <a:cs typeface="+mn-cs"/>
              </a:rPr>
              <a:t>Praise people in your community who have shared valuable business knowledge or skills or celebrate successes on your storyline. </a:t>
            </a:r>
          </a:p>
        </p:txBody>
      </p:sp>
      <p:sp>
        <p:nvSpPr>
          <p:cNvPr id="13" name="TextBox 12">
            <a:extLst>
              <a:ext uri="{FF2B5EF4-FFF2-40B4-BE49-F238E27FC236}">
                <a16:creationId xmlns:a16="http://schemas.microsoft.com/office/drawing/2014/main" id="{79F4F0A6-2F3F-82FB-B736-F7FB16A6B3B7}"/>
              </a:ext>
            </a:extLst>
          </p:cNvPr>
          <p:cNvSpPr txBox="1">
            <a:spLocks/>
          </p:cNvSpPr>
          <p:nvPr/>
        </p:nvSpPr>
        <p:spPr>
          <a:xfrm>
            <a:off x="1638301" y="5365238"/>
            <a:ext cx="3202308" cy="430887"/>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You can praise multiple people in the same post. </a:t>
            </a:r>
          </a:p>
        </p:txBody>
      </p:sp>
      <p:pic>
        <p:nvPicPr>
          <p:cNvPr id="8" name="Picture 7" descr="Screen capture of a Viva Engage praise post along with various reaction emojis">
            <a:extLst>
              <a:ext uri="{FF2B5EF4-FFF2-40B4-BE49-F238E27FC236}">
                <a16:creationId xmlns:a16="http://schemas.microsoft.com/office/drawing/2014/main" id="{7346AEC9-369B-9D91-30A6-415B9F48677A}"/>
              </a:ext>
            </a:extLst>
          </p:cNvPr>
          <p:cNvPicPr>
            <a:picLocks noChangeAspect="1"/>
          </p:cNvPicPr>
          <p:nvPr/>
        </p:nvPicPr>
        <p:blipFill>
          <a:blip r:embed="rId5"/>
          <a:stretch>
            <a:fillRect/>
          </a:stretch>
        </p:blipFill>
        <p:spPr>
          <a:xfrm>
            <a:off x="5214845" y="1666337"/>
            <a:ext cx="6388892" cy="4345172"/>
          </a:xfrm>
          <a:prstGeom prst="roundRect">
            <a:avLst>
              <a:gd name="adj" fmla="val 3049"/>
            </a:avLst>
          </a:prstGeom>
          <a:solidFill>
            <a:srgbClr val="949494"/>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8" name="Rectangle: Rounded Corners 17">
            <a:extLst>
              <a:ext uri="{FF2B5EF4-FFF2-40B4-BE49-F238E27FC236}">
                <a16:creationId xmlns:a16="http://schemas.microsoft.com/office/drawing/2014/main" id="{FA26F751-946B-9AF5-F637-0E1AA9E3858E}"/>
              </a:ext>
              <a:ext uri="{C183D7F6-B498-43B3-948B-1728B52AA6E4}">
                <adec:decorative xmlns:adec="http://schemas.microsoft.com/office/drawing/2017/decorative" val="1"/>
              </a:ext>
            </a:extLst>
          </p:cNvPr>
          <p:cNvSpPr/>
          <p:nvPr/>
        </p:nvSpPr>
        <p:spPr bwMode="auto">
          <a:xfrm>
            <a:off x="8204759" y="4927601"/>
            <a:ext cx="1167840" cy="334112"/>
          </a:xfrm>
          <a:prstGeom prst="roundRect">
            <a:avLst>
              <a:gd name="adj" fmla="val 46454"/>
            </a:avLst>
          </a:prstGeom>
          <a:solidFill>
            <a:srgbClr val="D8EBFA"/>
          </a:solidFill>
          <a:ln w="9525">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dirty="0">
                <a:solidFill>
                  <a:schemeClr val="tx1"/>
                </a:solidFill>
              </a:rPr>
              <a:t>Add reactions!</a:t>
            </a:r>
          </a:p>
        </p:txBody>
      </p:sp>
      <p:sp>
        <p:nvSpPr>
          <p:cNvPr id="11" name="Graphic 95">
            <a:extLst>
              <a:ext uri="{FF2B5EF4-FFF2-40B4-BE49-F238E27FC236}">
                <a16:creationId xmlns:a16="http://schemas.microsoft.com/office/drawing/2014/main" id="{B0426BB1-20CC-1330-812F-F1DFFB61B5D6}"/>
              </a:ext>
              <a:ext uri="{C183D7F6-B498-43B3-948B-1728B52AA6E4}">
                <adec:decorative xmlns:adec="http://schemas.microsoft.com/office/drawing/2017/decorative" val="1"/>
              </a:ext>
            </a:extLst>
          </p:cNvPr>
          <p:cNvSpPr/>
          <p:nvPr/>
        </p:nvSpPr>
        <p:spPr>
          <a:xfrm>
            <a:off x="957022" y="1909408"/>
            <a:ext cx="253183" cy="302114"/>
          </a:xfrm>
          <a:custGeom>
            <a:avLst/>
            <a:gdLst>
              <a:gd name="connsiteX0" fmla="*/ 203598 w 269254"/>
              <a:gd name="connsiteY0" fmla="*/ 63692 h 321290"/>
              <a:gd name="connsiteX1" fmla="*/ 157992 w 269254"/>
              <a:gd name="connsiteY1" fmla="*/ 0 h 321290"/>
              <a:gd name="connsiteX2" fmla="*/ 131503 w 269254"/>
              <a:gd name="connsiteY2" fmla="*/ 30333 h 321290"/>
              <a:gd name="connsiteX3" fmla="*/ 129213 w 269254"/>
              <a:gd name="connsiteY3" fmla="*/ 38950 h 321290"/>
              <a:gd name="connsiteX4" fmla="*/ 121218 w 269254"/>
              <a:gd name="connsiteY4" fmla="*/ 66726 h 321290"/>
              <a:gd name="connsiteX5" fmla="*/ 120772 w 269254"/>
              <a:gd name="connsiteY5" fmla="*/ 67711 h 321290"/>
              <a:gd name="connsiteX6" fmla="*/ 77284 w 269254"/>
              <a:gd name="connsiteY6" fmla="*/ 135756 h 321290"/>
              <a:gd name="connsiteX7" fmla="*/ 33984 w 269254"/>
              <a:gd name="connsiteY7" fmla="*/ 171051 h 321290"/>
              <a:gd name="connsiteX8" fmla="*/ 26805 w 269254"/>
              <a:gd name="connsiteY8" fmla="*/ 173799 h 321290"/>
              <a:gd name="connsiteX9" fmla="*/ 767 w 269254"/>
              <a:gd name="connsiteY9" fmla="*/ 220699 h 321290"/>
              <a:gd name="connsiteX10" fmla="*/ 6903 w 269254"/>
              <a:gd name="connsiteY10" fmla="*/ 252344 h 321290"/>
              <a:gd name="connsiteX11" fmla="*/ 43567 w 269254"/>
              <a:gd name="connsiteY11" fmla="*/ 290843 h 321290"/>
              <a:gd name="connsiteX12" fmla="*/ 159276 w 269254"/>
              <a:gd name="connsiteY12" fmla="*/ 319203 h 321290"/>
              <a:gd name="connsiteX13" fmla="*/ 246251 w 269254"/>
              <a:gd name="connsiteY13" fmla="*/ 267022 h 321290"/>
              <a:gd name="connsiteX14" fmla="*/ 267714 w 269254"/>
              <a:gd name="connsiteY14" fmla="*/ 182843 h 321290"/>
              <a:gd name="connsiteX15" fmla="*/ 232122 w 269254"/>
              <a:gd name="connsiteY15" fmla="*/ 122890 h 321290"/>
              <a:gd name="connsiteX16" fmla="*/ 219940 w 269254"/>
              <a:gd name="connsiteY16" fmla="*/ 121361 h 321290"/>
              <a:gd name="connsiteX17" fmla="*/ 192282 w 269254"/>
              <a:gd name="connsiteY17" fmla="*/ 121361 h 321290"/>
              <a:gd name="connsiteX18" fmla="*/ 203598 w 269254"/>
              <a:gd name="connsiteY18" fmla="*/ 63692 h 321290"/>
              <a:gd name="connsiteX19" fmla="*/ 23105 w 269254"/>
              <a:gd name="connsiteY19" fmla="*/ 216368 h 321290"/>
              <a:gd name="connsiteX20" fmla="*/ 34941 w 269254"/>
              <a:gd name="connsiteY20" fmla="*/ 195050 h 321290"/>
              <a:gd name="connsiteX21" fmla="*/ 42120 w 269254"/>
              <a:gd name="connsiteY21" fmla="*/ 192300 h 321290"/>
              <a:gd name="connsiteX22" fmla="*/ 96458 w 269254"/>
              <a:gd name="connsiteY22" fmla="*/ 148009 h 321290"/>
              <a:gd name="connsiteX23" fmla="*/ 139945 w 269254"/>
              <a:gd name="connsiteY23" fmla="*/ 79964 h 321290"/>
              <a:gd name="connsiteX24" fmla="*/ 143070 w 269254"/>
              <a:gd name="connsiteY24" fmla="*/ 73069 h 321290"/>
              <a:gd name="connsiteX25" fmla="*/ 151116 w 269254"/>
              <a:gd name="connsiteY25" fmla="*/ 45114 h 321290"/>
              <a:gd name="connsiteX26" fmla="*/ 153508 w 269254"/>
              <a:gd name="connsiteY26" fmla="*/ 36123 h 321290"/>
              <a:gd name="connsiteX27" fmla="*/ 157992 w 269254"/>
              <a:gd name="connsiteY27" fmla="*/ 22754 h 321290"/>
              <a:gd name="connsiteX28" fmla="*/ 180844 w 269254"/>
              <a:gd name="connsiteY28" fmla="*/ 63692 h 321290"/>
              <a:gd name="connsiteX29" fmla="*/ 165920 w 269254"/>
              <a:gd name="connsiteY29" fmla="*/ 129150 h 321290"/>
              <a:gd name="connsiteX30" fmla="*/ 176716 w 269254"/>
              <a:gd name="connsiteY30" fmla="*/ 144115 h 321290"/>
              <a:gd name="connsiteX31" fmla="*/ 219940 w 269254"/>
              <a:gd name="connsiteY31" fmla="*/ 144115 h 321290"/>
              <a:gd name="connsiteX32" fmla="*/ 226500 w 269254"/>
              <a:gd name="connsiteY32" fmla="*/ 144939 h 321290"/>
              <a:gd name="connsiteX33" fmla="*/ 245665 w 269254"/>
              <a:gd name="connsiteY33" fmla="*/ 177222 h 321290"/>
              <a:gd name="connsiteX34" fmla="*/ 224202 w 269254"/>
              <a:gd name="connsiteY34" fmla="*/ 261399 h 321290"/>
              <a:gd name="connsiteX35" fmla="*/ 164693 w 269254"/>
              <a:gd name="connsiteY35" fmla="*/ 297102 h 321290"/>
              <a:gd name="connsiteX36" fmla="*/ 48983 w 269254"/>
              <a:gd name="connsiteY36" fmla="*/ 268743 h 321290"/>
              <a:gd name="connsiteX37" fmla="*/ 29242 w 269254"/>
              <a:gd name="connsiteY37" fmla="*/ 248012 h 321290"/>
              <a:gd name="connsiteX38" fmla="*/ 23105 w 269254"/>
              <a:gd name="connsiteY38" fmla="*/ 216368 h 321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69254" h="321290">
                <a:moveTo>
                  <a:pt x="203598" y="63692"/>
                </a:moveTo>
                <a:cubicBezTo>
                  <a:pt x="203598" y="26649"/>
                  <a:pt x="186303" y="0"/>
                  <a:pt x="157992" y="0"/>
                </a:cubicBezTo>
                <a:cubicBezTo>
                  <a:pt x="142425" y="0"/>
                  <a:pt x="137084" y="9122"/>
                  <a:pt x="131503" y="30333"/>
                </a:cubicBezTo>
                <a:cubicBezTo>
                  <a:pt x="130364" y="34714"/>
                  <a:pt x="129804" y="36848"/>
                  <a:pt x="129213" y="38950"/>
                </a:cubicBezTo>
                <a:cubicBezTo>
                  <a:pt x="127680" y="44392"/>
                  <a:pt x="125014" y="53657"/>
                  <a:pt x="121218" y="66726"/>
                </a:cubicBezTo>
                <a:cubicBezTo>
                  <a:pt x="121117" y="67076"/>
                  <a:pt x="120966" y="67406"/>
                  <a:pt x="120772" y="67711"/>
                </a:cubicBezTo>
                <a:lnTo>
                  <a:pt x="77284" y="135756"/>
                </a:lnTo>
                <a:cubicBezTo>
                  <a:pt x="66999" y="151850"/>
                  <a:pt x="51822" y="164221"/>
                  <a:pt x="33984" y="171051"/>
                </a:cubicBezTo>
                <a:lnTo>
                  <a:pt x="26805" y="173799"/>
                </a:lnTo>
                <a:cubicBezTo>
                  <a:pt x="7892" y="181041"/>
                  <a:pt x="-3088" y="200818"/>
                  <a:pt x="767" y="220699"/>
                </a:cubicBezTo>
                <a:lnTo>
                  <a:pt x="6903" y="252344"/>
                </a:lnTo>
                <a:cubicBezTo>
                  <a:pt x="10566" y="271232"/>
                  <a:pt x="24880" y="286264"/>
                  <a:pt x="43567" y="290843"/>
                </a:cubicBezTo>
                <a:lnTo>
                  <a:pt x="159276" y="319203"/>
                </a:lnTo>
                <a:cubicBezTo>
                  <a:pt x="197673" y="328614"/>
                  <a:pt x="236483" y="305330"/>
                  <a:pt x="246251" y="267022"/>
                </a:cubicBezTo>
                <a:lnTo>
                  <a:pt x="267714" y="182843"/>
                </a:lnTo>
                <a:cubicBezTo>
                  <a:pt x="274442" y="156459"/>
                  <a:pt x="258506" y="129617"/>
                  <a:pt x="232122" y="122890"/>
                </a:cubicBezTo>
                <a:cubicBezTo>
                  <a:pt x="228141" y="121875"/>
                  <a:pt x="224050" y="121361"/>
                  <a:pt x="219940" y="121361"/>
                </a:cubicBezTo>
                <a:lnTo>
                  <a:pt x="192282" y="121361"/>
                </a:lnTo>
                <a:cubicBezTo>
                  <a:pt x="199807" y="96591"/>
                  <a:pt x="203598" y="77481"/>
                  <a:pt x="203598" y="63692"/>
                </a:cubicBezTo>
                <a:close/>
                <a:moveTo>
                  <a:pt x="23105" y="216368"/>
                </a:moveTo>
                <a:cubicBezTo>
                  <a:pt x="21353" y="207332"/>
                  <a:pt x="26344" y="198341"/>
                  <a:pt x="34941" y="195050"/>
                </a:cubicBezTo>
                <a:lnTo>
                  <a:pt x="42120" y="192300"/>
                </a:lnTo>
                <a:cubicBezTo>
                  <a:pt x="64505" y="183731"/>
                  <a:pt x="83550" y="168206"/>
                  <a:pt x="96458" y="148009"/>
                </a:cubicBezTo>
                <a:lnTo>
                  <a:pt x="139945" y="79964"/>
                </a:lnTo>
                <a:cubicBezTo>
                  <a:pt x="141310" y="77827"/>
                  <a:pt x="142363" y="75505"/>
                  <a:pt x="143070" y="73069"/>
                </a:cubicBezTo>
                <a:cubicBezTo>
                  <a:pt x="146882" y="59948"/>
                  <a:pt x="149563" y="50634"/>
                  <a:pt x="151116" y="45114"/>
                </a:cubicBezTo>
                <a:cubicBezTo>
                  <a:pt x="151770" y="42789"/>
                  <a:pt x="152390" y="40431"/>
                  <a:pt x="153508" y="36123"/>
                </a:cubicBezTo>
                <a:cubicBezTo>
                  <a:pt x="156389" y="25175"/>
                  <a:pt x="157806" y="22754"/>
                  <a:pt x="157992" y="22754"/>
                </a:cubicBezTo>
                <a:cubicBezTo>
                  <a:pt x="171155" y="22754"/>
                  <a:pt x="180844" y="37682"/>
                  <a:pt x="180844" y="63692"/>
                </a:cubicBezTo>
                <a:cubicBezTo>
                  <a:pt x="180844" y="77110"/>
                  <a:pt x="175902" y="99120"/>
                  <a:pt x="165920" y="129150"/>
                </a:cubicBezTo>
                <a:cubicBezTo>
                  <a:pt x="163472" y="136515"/>
                  <a:pt x="168954" y="144115"/>
                  <a:pt x="176716" y="144115"/>
                </a:cubicBezTo>
                <a:lnTo>
                  <a:pt x="219940" y="144115"/>
                </a:lnTo>
                <a:cubicBezTo>
                  <a:pt x="222154" y="144115"/>
                  <a:pt x="224356" y="144392"/>
                  <a:pt x="226500" y="144939"/>
                </a:cubicBezTo>
                <a:cubicBezTo>
                  <a:pt x="240708" y="148562"/>
                  <a:pt x="249287" y="163015"/>
                  <a:pt x="245665" y="177222"/>
                </a:cubicBezTo>
                <a:lnTo>
                  <a:pt x="224202" y="261399"/>
                </a:lnTo>
                <a:cubicBezTo>
                  <a:pt x="217518" y="287611"/>
                  <a:pt x="190965" y="303542"/>
                  <a:pt x="164693" y="297102"/>
                </a:cubicBezTo>
                <a:lnTo>
                  <a:pt x="48983" y="268743"/>
                </a:lnTo>
                <a:cubicBezTo>
                  <a:pt x="38922" y="266276"/>
                  <a:pt x="31214" y="258183"/>
                  <a:pt x="29242" y="248012"/>
                </a:cubicBezTo>
                <a:lnTo>
                  <a:pt x="23105" y="216368"/>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5" name="Graphic 128">
            <a:extLst>
              <a:ext uri="{FF2B5EF4-FFF2-40B4-BE49-F238E27FC236}">
                <a16:creationId xmlns:a16="http://schemas.microsoft.com/office/drawing/2014/main" id="{DD88212D-E619-19D9-55A4-D555844F0133}"/>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grpSp>
        <p:nvGrpSpPr>
          <p:cNvPr id="24" name="Group 23">
            <a:extLst>
              <a:ext uri="{FF2B5EF4-FFF2-40B4-BE49-F238E27FC236}">
                <a16:creationId xmlns:a16="http://schemas.microsoft.com/office/drawing/2014/main" id="{32E230F6-0939-DB68-2F25-CE452986AD7A}"/>
              </a:ext>
              <a:ext uri="{C183D7F6-B498-43B3-948B-1728B52AA6E4}">
                <adec:decorative xmlns:adec="http://schemas.microsoft.com/office/drawing/2017/decorative" val="1"/>
              </a:ext>
            </a:extLst>
          </p:cNvPr>
          <p:cNvGrpSpPr/>
          <p:nvPr/>
        </p:nvGrpSpPr>
        <p:grpSpPr>
          <a:xfrm>
            <a:off x="9493250" y="4447276"/>
            <a:ext cx="2043812" cy="1500733"/>
            <a:chOff x="9493250" y="4447276"/>
            <a:chExt cx="2043812" cy="1500733"/>
          </a:xfrm>
        </p:grpSpPr>
        <p:sp>
          <p:nvSpPr>
            <p:cNvPr id="21" name="Rectangle: Rounded Corners 20">
              <a:extLst>
                <a:ext uri="{FF2B5EF4-FFF2-40B4-BE49-F238E27FC236}">
                  <a16:creationId xmlns:a16="http://schemas.microsoft.com/office/drawing/2014/main" id="{801571E3-1975-1877-5606-8F09C88ED307}"/>
                </a:ext>
                <a:ext uri="{C183D7F6-B498-43B3-948B-1728B52AA6E4}">
                  <adec:decorative xmlns:adec="http://schemas.microsoft.com/office/drawing/2017/decorative" val="1"/>
                </a:ext>
              </a:extLst>
            </p:cNvPr>
            <p:cNvSpPr>
              <a:spLocks/>
            </p:cNvSpPr>
            <p:nvPr/>
          </p:nvSpPr>
          <p:spPr bwMode="auto">
            <a:xfrm>
              <a:off x="9493250" y="4447276"/>
              <a:ext cx="2043812" cy="1500733"/>
            </a:xfrm>
            <a:prstGeom prst="roundRect">
              <a:avLst>
                <a:gd name="adj" fmla="val 7483"/>
              </a:avLst>
            </a:prstGeom>
            <a:solidFill>
              <a:schemeClr val="bg1">
                <a:alpha val="75000"/>
              </a:schemeClr>
            </a:solidFill>
            <a:ln>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9" name="Picture 18">
              <a:extLst>
                <a:ext uri="{FF2B5EF4-FFF2-40B4-BE49-F238E27FC236}">
                  <a16:creationId xmlns:a16="http://schemas.microsoft.com/office/drawing/2014/main" id="{1D96BBFF-E1E7-8CD4-EF51-4968808AE9D5}"/>
                </a:ext>
                <a:ext uri="{C183D7F6-B498-43B3-948B-1728B52AA6E4}">
                  <adec:decorative xmlns:adec="http://schemas.microsoft.com/office/drawing/2017/decorative" val="1"/>
                </a:ext>
              </a:extLst>
            </p:cNvPr>
            <p:cNvPicPr>
              <a:picLocks noChangeAspect="1"/>
            </p:cNvPicPr>
            <p:nvPr/>
          </p:nvPicPr>
          <p:blipFill rotWithShape="1">
            <a:blip r:embed="rId6"/>
            <a:srcRect l="18950" t="35381" r="16422" b="3798"/>
            <a:stretch>
              <a:fillRect/>
            </a:stretch>
          </p:blipFill>
          <p:spPr>
            <a:xfrm>
              <a:off x="9566799" y="4537407"/>
              <a:ext cx="1896713" cy="1338712"/>
            </a:xfrm>
            <a:prstGeom prst="roundRect">
              <a:avLst>
                <a:gd name="adj" fmla="val 3049"/>
              </a:avLst>
            </a:prstGeom>
            <a:solidFill>
              <a:srgbClr val="949494"/>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spTree>
    <p:extLst>
      <p:ext uri="{BB962C8B-B14F-4D97-AF65-F5344CB8AC3E}">
        <p14:creationId xmlns:p14="http://schemas.microsoft.com/office/powerpoint/2010/main" val="194680497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98ED5-D62D-866B-87C4-FA50DB7ED4A5}"/>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E44BF653-F774-0D3A-463C-BA2A90DD93E2}"/>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7" name="Rectangle: Rounded Corners 6">
            <a:extLst>
              <a:ext uri="{FF2B5EF4-FFF2-40B4-BE49-F238E27FC236}">
                <a16:creationId xmlns:a16="http://schemas.microsoft.com/office/drawing/2014/main" id="{A9792627-DAF1-B5DD-E149-4CEF93D74757}"/>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8" name="Oval 7">
            <a:extLst>
              <a:ext uri="{FF2B5EF4-FFF2-40B4-BE49-F238E27FC236}">
                <a16:creationId xmlns:a16="http://schemas.microsoft.com/office/drawing/2014/main" id="{72B172DC-BD31-5267-4965-B9E4C8DFAE2B}"/>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1" name="Rectangle: Top Corners Rounded 10">
            <a:extLst>
              <a:ext uri="{FF2B5EF4-FFF2-40B4-BE49-F238E27FC236}">
                <a16:creationId xmlns:a16="http://schemas.microsoft.com/office/drawing/2014/main" id="{27BF6392-E1D7-CF20-EB88-00688912A0D3}"/>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4" name="Picture 13">
            <a:extLst>
              <a:ext uri="{FF2B5EF4-FFF2-40B4-BE49-F238E27FC236}">
                <a16:creationId xmlns:a16="http://schemas.microsoft.com/office/drawing/2014/main" id="{8B3DCA8B-148B-ABD6-7464-F305BCEA62ED}"/>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5" name="Rectangle: Top Corners Rounded 14">
            <a:extLst>
              <a:ext uri="{FF2B5EF4-FFF2-40B4-BE49-F238E27FC236}">
                <a16:creationId xmlns:a16="http://schemas.microsoft.com/office/drawing/2014/main" id="{23056F4D-7FF9-CB2B-270C-CC3FADEFDF51}"/>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7" name="Oval 16">
            <a:extLst>
              <a:ext uri="{FF2B5EF4-FFF2-40B4-BE49-F238E27FC236}">
                <a16:creationId xmlns:a16="http://schemas.microsoft.com/office/drawing/2014/main" id="{D84EC1F6-900A-46F8-EC78-3F494A41D29F}"/>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1C04D553-9EAF-A5C2-7512-AB2037CE0198}"/>
              </a:ext>
            </a:extLst>
          </p:cNvPr>
          <p:cNvSpPr>
            <a:spLocks noGrp="1"/>
          </p:cNvSpPr>
          <p:nvPr>
            <p:ph type="title"/>
          </p:nvPr>
        </p:nvSpPr>
        <p:spPr>
          <a:xfrm>
            <a:off x="588263" y="457200"/>
            <a:ext cx="11018520" cy="553998"/>
          </a:xfrm>
        </p:spPr>
        <p:txBody>
          <a:bodyPr/>
          <a:lstStyle/>
          <a:p>
            <a:r>
              <a:rPr lang="en-US" dirty="0">
                <a:ea typeface="+mj-ea"/>
                <a:cs typeface="+mj-cs"/>
              </a:rPr>
              <a:t>Create a poll</a:t>
            </a:r>
          </a:p>
        </p:txBody>
      </p:sp>
      <p:sp>
        <p:nvSpPr>
          <p:cNvPr id="9" name="Text Placeholder 2">
            <a:extLst>
              <a:ext uri="{FF2B5EF4-FFF2-40B4-BE49-F238E27FC236}">
                <a16:creationId xmlns:a16="http://schemas.microsoft.com/office/drawing/2014/main" id="{61BB0A2C-8204-607B-AFB6-F53415A40FB1}"/>
              </a:ext>
            </a:extLst>
          </p:cNvPr>
          <p:cNvSpPr txBox="1">
            <a:spLocks/>
          </p:cNvSpPr>
          <p:nvPr/>
        </p:nvSpPr>
        <p:spPr>
          <a:xfrm>
            <a:off x="776162" y="2542772"/>
            <a:ext cx="3876546" cy="1177245"/>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500"/>
              </a:spcAft>
              <a:buNone/>
            </a:pPr>
            <a:r>
              <a:rPr lang="en-US" sz="1600" dirty="0">
                <a:cs typeface="+mn-cs"/>
              </a:rPr>
              <a:t>Need to quickly crowdsource feedback, or want to get a pulse on your company? </a:t>
            </a:r>
          </a:p>
          <a:p>
            <a:pPr marL="0" indent="0">
              <a:spcBef>
                <a:spcPts val="0"/>
              </a:spcBef>
              <a:spcAft>
                <a:spcPts val="1500"/>
              </a:spcAft>
              <a:buNone/>
            </a:pPr>
            <a:r>
              <a:rPr lang="en-US" sz="1600" dirty="0">
                <a:cs typeface="+mn-cs"/>
              </a:rPr>
              <a:t>Use polls to create a quick survey and get answers fast. </a:t>
            </a:r>
          </a:p>
        </p:txBody>
      </p:sp>
      <p:sp>
        <p:nvSpPr>
          <p:cNvPr id="13" name="TextBox 12">
            <a:extLst>
              <a:ext uri="{FF2B5EF4-FFF2-40B4-BE49-F238E27FC236}">
                <a16:creationId xmlns:a16="http://schemas.microsoft.com/office/drawing/2014/main" id="{E926C088-969D-1EBD-215E-FCB020019EE2}"/>
              </a:ext>
            </a:extLst>
          </p:cNvPr>
          <p:cNvSpPr txBox="1">
            <a:spLocks/>
          </p:cNvSpPr>
          <p:nvPr/>
        </p:nvSpPr>
        <p:spPr>
          <a:xfrm>
            <a:off x="1638301" y="5365238"/>
            <a:ext cx="3202308" cy="430887"/>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You can have up to 10 responses to a poll. </a:t>
            </a:r>
          </a:p>
        </p:txBody>
      </p:sp>
      <p:pic>
        <p:nvPicPr>
          <p:cNvPr id="4" name="Picture 3" descr="Screen capture of a community poll in Viva Engage">
            <a:extLst>
              <a:ext uri="{FF2B5EF4-FFF2-40B4-BE49-F238E27FC236}">
                <a16:creationId xmlns:a16="http://schemas.microsoft.com/office/drawing/2014/main" id="{B71BCB2C-6674-445E-471B-70A2F20D7F61}"/>
              </a:ext>
            </a:extLst>
          </p:cNvPr>
          <p:cNvPicPr>
            <a:picLocks noChangeAspect="1"/>
          </p:cNvPicPr>
          <p:nvPr/>
        </p:nvPicPr>
        <p:blipFill rotWithShape="1">
          <a:blip r:embed="rId5"/>
          <a:srcRect l="-8467" r="-8896" b="3770"/>
          <a:stretch>
            <a:fillRect/>
          </a:stretch>
        </p:blipFill>
        <p:spPr>
          <a:xfrm>
            <a:off x="5214845" y="1666337"/>
            <a:ext cx="6388892" cy="4345172"/>
          </a:xfrm>
          <a:prstGeom prst="roundRect">
            <a:avLst>
              <a:gd name="adj" fmla="val 3049"/>
            </a:avLst>
          </a:prstGeom>
          <a:solidFill>
            <a:srgbClr val="F5F5F5"/>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8" name="Rectangle: Rounded Corners 17">
            <a:extLst>
              <a:ext uri="{FF2B5EF4-FFF2-40B4-BE49-F238E27FC236}">
                <a16:creationId xmlns:a16="http://schemas.microsoft.com/office/drawing/2014/main" id="{7B788A23-3112-B8CC-A0DE-6671A94CBAA9}"/>
              </a:ext>
            </a:extLst>
          </p:cNvPr>
          <p:cNvSpPr/>
          <p:nvPr/>
        </p:nvSpPr>
        <p:spPr bwMode="auto">
          <a:xfrm>
            <a:off x="9309658" y="4884067"/>
            <a:ext cx="2067001" cy="334112"/>
          </a:xfrm>
          <a:prstGeom prst="roundRect">
            <a:avLst>
              <a:gd name="adj" fmla="val 46454"/>
            </a:avLst>
          </a:prstGeom>
          <a:solidFill>
            <a:srgbClr val="D8EBFA"/>
          </a:solidFill>
          <a:ln w="9525">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100" dirty="0">
                <a:solidFill>
                  <a:schemeClr val="tx1"/>
                </a:solidFill>
              </a:rPr>
              <a:t>See how many people voted. </a:t>
            </a:r>
          </a:p>
        </p:txBody>
      </p:sp>
      <p:sp>
        <p:nvSpPr>
          <p:cNvPr id="5" name="Graphic 49">
            <a:extLst>
              <a:ext uri="{FF2B5EF4-FFF2-40B4-BE49-F238E27FC236}">
                <a16:creationId xmlns:a16="http://schemas.microsoft.com/office/drawing/2014/main" id="{34F52AE9-48B1-5BF5-9343-EBA72CF3C29B}"/>
              </a:ext>
              <a:ext uri="{C183D7F6-B498-43B3-948B-1728B52AA6E4}">
                <adec:decorative xmlns:adec="http://schemas.microsoft.com/office/drawing/2017/decorative" val="1"/>
              </a:ext>
            </a:extLst>
          </p:cNvPr>
          <p:cNvSpPr>
            <a:spLocks noChangeAspect="1"/>
          </p:cNvSpPr>
          <p:nvPr/>
        </p:nvSpPr>
        <p:spPr>
          <a:xfrm>
            <a:off x="946724" y="1926987"/>
            <a:ext cx="273779" cy="266956"/>
          </a:xfrm>
          <a:custGeom>
            <a:avLst/>
            <a:gdLst>
              <a:gd name="connsiteX0" fmla="*/ 309192 w 309191"/>
              <a:gd name="connsiteY0" fmla="*/ 42538 h 301484"/>
              <a:gd name="connsiteX1" fmla="*/ 266653 w 309191"/>
              <a:gd name="connsiteY1" fmla="*/ 85076 h 301484"/>
              <a:gd name="connsiteX2" fmla="*/ 42538 w 309191"/>
              <a:gd name="connsiteY2" fmla="*/ 85076 h 301484"/>
              <a:gd name="connsiteX3" fmla="*/ 0 w 309191"/>
              <a:gd name="connsiteY3" fmla="*/ 42538 h 301484"/>
              <a:gd name="connsiteX4" fmla="*/ 42538 w 309191"/>
              <a:gd name="connsiteY4" fmla="*/ 0 h 301484"/>
              <a:gd name="connsiteX5" fmla="*/ 266653 w 309191"/>
              <a:gd name="connsiteY5" fmla="*/ 0 h 301484"/>
              <a:gd name="connsiteX6" fmla="*/ 309192 w 309191"/>
              <a:gd name="connsiteY6" fmla="*/ 42538 h 301484"/>
              <a:gd name="connsiteX7" fmla="*/ 278276 w 309191"/>
              <a:gd name="connsiteY7" fmla="*/ 150743 h 301484"/>
              <a:gd name="connsiteX8" fmla="*/ 235738 w 309191"/>
              <a:gd name="connsiteY8" fmla="*/ 193280 h 301484"/>
              <a:gd name="connsiteX9" fmla="*/ 73454 w 309191"/>
              <a:gd name="connsiteY9" fmla="*/ 193280 h 301484"/>
              <a:gd name="connsiteX10" fmla="*/ 30916 w 309191"/>
              <a:gd name="connsiteY10" fmla="*/ 150743 h 301484"/>
              <a:gd name="connsiteX11" fmla="*/ 73454 w 309191"/>
              <a:gd name="connsiteY11" fmla="*/ 108205 h 301484"/>
              <a:gd name="connsiteX12" fmla="*/ 235738 w 309191"/>
              <a:gd name="connsiteY12" fmla="*/ 108205 h 301484"/>
              <a:gd name="connsiteX13" fmla="*/ 278276 w 309191"/>
              <a:gd name="connsiteY13" fmla="*/ 150743 h 301484"/>
              <a:gd name="connsiteX14" fmla="*/ 231902 w 309191"/>
              <a:gd name="connsiteY14" fmla="*/ 258948 h 301484"/>
              <a:gd name="connsiteX15" fmla="*/ 189364 w 309191"/>
              <a:gd name="connsiteY15" fmla="*/ 301485 h 301484"/>
              <a:gd name="connsiteX16" fmla="*/ 119827 w 309191"/>
              <a:gd name="connsiteY16" fmla="*/ 301485 h 301484"/>
              <a:gd name="connsiteX17" fmla="*/ 77289 w 309191"/>
              <a:gd name="connsiteY17" fmla="*/ 258948 h 301484"/>
              <a:gd name="connsiteX18" fmla="*/ 119827 w 309191"/>
              <a:gd name="connsiteY18" fmla="*/ 216410 h 301484"/>
              <a:gd name="connsiteX19" fmla="*/ 189364 w 309191"/>
              <a:gd name="connsiteY19" fmla="*/ 216410 h 301484"/>
              <a:gd name="connsiteX20" fmla="*/ 231902 w 309191"/>
              <a:gd name="connsiteY20" fmla="*/ 258948 h 301484"/>
              <a:gd name="connsiteX21" fmla="*/ 286005 w 309191"/>
              <a:gd name="connsiteY21" fmla="*/ 42538 h 301484"/>
              <a:gd name="connsiteX22" fmla="*/ 266653 w 309191"/>
              <a:gd name="connsiteY22" fmla="*/ 23187 h 301484"/>
              <a:gd name="connsiteX23" fmla="*/ 42538 w 309191"/>
              <a:gd name="connsiteY23" fmla="*/ 23187 h 301484"/>
              <a:gd name="connsiteX24" fmla="*/ 23187 w 309191"/>
              <a:gd name="connsiteY24" fmla="*/ 42538 h 301484"/>
              <a:gd name="connsiteX25" fmla="*/ 42538 w 309191"/>
              <a:gd name="connsiteY25" fmla="*/ 61889 h 301484"/>
              <a:gd name="connsiteX26" fmla="*/ 266653 w 309191"/>
              <a:gd name="connsiteY26" fmla="*/ 61889 h 301484"/>
              <a:gd name="connsiteX27" fmla="*/ 286005 w 309191"/>
              <a:gd name="connsiteY27" fmla="*/ 42538 h 301484"/>
              <a:gd name="connsiteX28" fmla="*/ 255089 w 309191"/>
              <a:gd name="connsiteY28" fmla="*/ 150743 h 301484"/>
              <a:gd name="connsiteX29" fmla="*/ 235738 w 309191"/>
              <a:gd name="connsiteY29" fmla="*/ 131392 h 301484"/>
              <a:gd name="connsiteX30" fmla="*/ 73454 w 309191"/>
              <a:gd name="connsiteY30" fmla="*/ 131392 h 301484"/>
              <a:gd name="connsiteX31" fmla="*/ 54102 w 309191"/>
              <a:gd name="connsiteY31" fmla="*/ 150743 h 301484"/>
              <a:gd name="connsiteX32" fmla="*/ 73454 w 309191"/>
              <a:gd name="connsiteY32" fmla="*/ 170093 h 301484"/>
              <a:gd name="connsiteX33" fmla="*/ 235738 w 309191"/>
              <a:gd name="connsiteY33" fmla="*/ 170093 h 301484"/>
              <a:gd name="connsiteX34" fmla="*/ 255089 w 309191"/>
              <a:gd name="connsiteY34" fmla="*/ 150743 h 301484"/>
              <a:gd name="connsiteX35" fmla="*/ 208716 w 309191"/>
              <a:gd name="connsiteY35" fmla="*/ 258948 h 301484"/>
              <a:gd name="connsiteX36" fmla="*/ 189364 w 309191"/>
              <a:gd name="connsiteY36" fmla="*/ 239596 h 301484"/>
              <a:gd name="connsiteX37" fmla="*/ 119827 w 309191"/>
              <a:gd name="connsiteY37" fmla="*/ 239596 h 301484"/>
              <a:gd name="connsiteX38" fmla="*/ 100476 w 309191"/>
              <a:gd name="connsiteY38" fmla="*/ 258948 h 301484"/>
              <a:gd name="connsiteX39" fmla="*/ 119827 w 309191"/>
              <a:gd name="connsiteY39" fmla="*/ 278298 h 301484"/>
              <a:gd name="connsiteX40" fmla="*/ 189364 w 309191"/>
              <a:gd name="connsiteY40" fmla="*/ 278298 h 301484"/>
              <a:gd name="connsiteX41" fmla="*/ 208716 w 309191"/>
              <a:gd name="connsiteY41" fmla="*/ 258948 h 301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09191" h="301484">
                <a:moveTo>
                  <a:pt x="309192" y="42538"/>
                </a:moveTo>
                <a:cubicBezTo>
                  <a:pt x="309192" y="66031"/>
                  <a:pt x="290148" y="85076"/>
                  <a:pt x="266653" y="85076"/>
                </a:cubicBezTo>
                <a:lnTo>
                  <a:pt x="42538" y="85076"/>
                </a:lnTo>
                <a:cubicBezTo>
                  <a:pt x="19045" y="85076"/>
                  <a:pt x="0" y="66031"/>
                  <a:pt x="0" y="42538"/>
                </a:cubicBezTo>
                <a:cubicBezTo>
                  <a:pt x="0" y="19045"/>
                  <a:pt x="19045" y="0"/>
                  <a:pt x="42538" y="0"/>
                </a:cubicBezTo>
                <a:lnTo>
                  <a:pt x="266653" y="0"/>
                </a:lnTo>
                <a:cubicBezTo>
                  <a:pt x="290148" y="0"/>
                  <a:pt x="309192" y="19045"/>
                  <a:pt x="309192" y="42538"/>
                </a:cubicBezTo>
                <a:close/>
                <a:moveTo>
                  <a:pt x="278276" y="150743"/>
                </a:moveTo>
                <a:cubicBezTo>
                  <a:pt x="278276" y="174236"/>
                  <a:pt x="259232" y="193280"/>
                  <a:pt x="235738" y="193280"/>
                </a:cubicBezTo>
                <a:lnTo>
                  <a:pt x="73454" y="193280"/>
                </a:lnTo>
                <a:cubicBezTo>
                  <a:pt x="49960" y="193280"/>
                  <a:pt x="30916" y="174236"/>
                  <a:pt x="30916" y="150743"/>
                </a:cubicBezTo>
                <a:cubicBezTo>
                  <a:pt x="30916" y="127250"/>
                  <a:pt x="49960" y="108205"/>
                  <a:pt x="73454" y="108205"/>
                </a:cubicBezTo>
                <a:lnTo>
                  <a:pt x="235738" y="108205"/>
                </a:lnTo>
                <a:cubicBezTo>
                  <a:pt x="259232" y="108205"/>
                  <a:pt x="278276" y="127250"/>
                  <a:pt x="278276" y="150743"/>
                </a:cubicBezTo>
                <a:close/>
                <a:moveTo>
                  <a:pt x="231902" y="258948"/>
                </a:moveTo>
                <a:cubicBezTo>
                  <a:pt x="231902" y="282441"/>
                  <a:pt x="212858" y="301485"/>
                  <a:pt x="189364" y="301485"/>
                </a:cubicBezTo>
                <a:lnTo>
                  <a:pt x="119827" y="301485"/>
                </a:lnTo>
                <a:cubicBezTo>
                  <a:pt x="96334" y="301485"/>
                  <a:pt x="77289" y="282441"/>
                  <a:pt x="77289" y="258948"/>
                </a:cubicBezTo>
                <a:cubicBezTo>
                  <a:pt x="77289" y="235455"/>
                  <a:pt x="96334" y="216410"/>
                  <a:pt x="119827" y="216410"/>
                </a:cubicBezTo>
                <a:lnTo>
                  <a:pt x="189364" y="216410"/>
                </a:lnTo>
                <a:cubicBezTo>
                  <a:pt x="212858" y="216410"/>
                  <a:pt x="231902" y="235455"/>
                  <a:pt x="231902" y="258948"/>
                </a:cubicBezTo>
                <a:close/>
                <a:moveTo>
                  <a:pt x="286005" y="42538"/>
                </a:moveTo>
                <a:cubicBezTo>
                  <a:pt x="286005" y="31851"/>
                  <a:pt x="277341" y="23187"/>
                  <a:pt x="266653" y="23187"/>
                </a:cubicBezTo>
                <a:lnTo>
                  <a:pt x="42538" y="23187"/>
                </a:lnTo>
                <a:cubicBezTo>
                  <a:pt x="31851" y="23187"/>
                  <a:pt x="23187" y="31851"/>
                  <a:pt x="23187" y="42538"/>
                </a:cubicBezTo>
                <a:cubicBezTo>
                  <a:pt x="23187" y="53225"/>
                  <a:pt x="31851" y="61889"/>
                  <a:pt x="42538" y="61889"/>
                </a:cubicBezTo>
                <a:lnTo>
                  <a:pt x="266653" y="61889"/>
                </a:lnTo>
                <a:cubicBezTo>
                  <a:pt x="277341" y="61889"/>
                  <a:pt x="286005" y="53225"/>
                  <a:pt x="286005" y="42538"/>
                </a:cubicBezTo>
                <a:close/>
                <a:moveTo>
                  <a:pt x="255089" y="150743"/>
                </a:moveTo>
                <a:cubicBezTo>
                  <a:pt x="255089" y="140056"/>
                  <a:pt x="246425" y="131392"/>
                  <a:pt x="235738" y="131392"/>
                </a:cubicBezTo>
                <a:lnTo>
                  <a:pt x="73454" y="131392"/>
                </a:lnTo>
                <a:cubicBezTo>
                  <a:pt x="62766" y="131392"/>
                  <a:pt x="54102" y="140056"/>
                  <a:pt x="54102" y="150743"/>
                </a:cubicBezTo>
                <a:cubicBezTo>
                  <a:pt x="54102" y="161431"/>
                  <a:pt x="62766" y="170093"/>
                  <a:pt x="73454" y="170093"/>
                </a:cubicBezTo>
                <a:lnTo>
                  <a:pt x="235738" y="170093"/>
                </a:lnTo>
                <a:cubicBezTo>
                  <a:pt x="246425" y="170093"/>
                  <a:pt x="255089" y="161431"/>
                  <a:pt x="255089" y="150743"/>
                </a:cubicBezTo>
                <a:close/>
                <a:moveTo>
                  <a:pt x="208716" y="258948"/>
                </a:moveTo>
                <a:cubicBezTo>
                  <a:pt x="208716" y="248261"/>
                  <a:pt x="200052" y="239596"/>
                  <a:pt x="189364" y="239596"/>
                </a:cubicBezTo>
                <a:lnTo>
                  <a:pt x="119827" y="239596"/>
                </a:lnTo>
                <a:cubicBezTo>
                  <a:pt x="109140" y="239596"/>
                  <a:pt x="100476" y="248261"/>
                  <a:pt x="100476" y="258948"/>
                </a:cubicBezTo>
                <a:cubicBezTo>
                  <a:pt x="100476" y="269636"/>
                  <a:pt x="109140" y="278298"/>
                  <a:pt x="119827" y="278298"/>
                </a:cubicBezTo>
                <a:lnTo>
                  <a:pt x="189364" y="278298"/>
                </a:lnTo>
                <a:cubicBezTo>
                  <a:pt x="200052" y="278298"/>
                  <a:pt x="208716" y="269636"/>
                  <a:pt x="208716" y="258948"/>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2" name="Graphic 128">
            <a:extLst>
              <a:ext uri="{FF2B5EF4-FFF2-40B4-BE49-F238E27FC236}">
                <a16:creationId xmlns:a16="http://schemas.microsoft.com/office/drawing/2014/main" id="{3E624560-9326-CAE5-D7E3-C0980484E7FB}"/>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70731205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469D1-440F-C70D-C27A-69F5B313E175}"/>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A2DFCC67-7B1B-3CCA-AB5D-922DBD642684}"/>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19" name="Rectangle: Top Corners Rounded 18">
            <a:extLst>
              <a:ext uri="{FF2B5EF4-FFF2-40B4-BE49-F238E27FC236}">
                <a16:creationId xmlns:a16="http://schemas.microsoft.com/office/drawing/2014/main" id="{46AFB012-8252-425A-5739-1EA1CFDC3878}"/>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6" name="Picture 5">
            <a:extLst>
              <a:ext uri="{FF2B5EF4-FFF2-40B4-BE49-F238E27FC236}">
                <a16:creationId xmlns:a16="http://schemas.microsoft.com/office/drawing/2014/main" id="{CC6622F0-8587-A3AE-9F3C-E1CE2FEE0C09}"/>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8" name="Rectangle: Rounded Corners 7">
            <a:extLst>
              <a:ext uri="{FF2B5EF4-FFF2-40B4-BE49-F238E27FC236}">
                <a16:creationId xmlns:a16="http://schemas.microsoft.com/office/drawing/2014/main" id="{13D977B5-9857-7288-C44E-F83A48611A17}"/>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9" name="Oval 8">
            <a:extLst>
              <a:ext uri="{FF2B5EF4-FFF2-40B4-BE49-F238E27FC236}">
                <a16:creationId xmlns:a16="http://schemas.microsoft.com/office/drawing/2014/main" id="{30FAADDF-5348-81E0-65ED-F79EBF0CAFE3}"/>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2" name="Rectangle: Top Corners Rounded 11">
            <a:extLst>
              <a:ext uri="{FF2B5EF4-FFF2-40B4-BE49-F238E27FC236}">
                <a16:creationId xmlns:a16="http://schemas.microsoft.com/office/drawing/2014/main" id="{A046D3C6-6684-4DA6-FDE4-FC980021C85B}"/>
              </a:ext>
              <a:ext uri="{C183D7F6-B498-43B3-948B-1728B52AA6E4}">
                <adec:decorative xmlns:adec="http://schemas.microsoft.com/office/drawing/2017/decorative" val="1"/>
              </a:ext>
            </a:extLst>
          </p:cNvPr>
          <p:cNvSpPr>
            <a:spLocks/>
          </p:cNvSpPr>
          <p:nvPr/>
        </p:nvSpPr>
        <p:spPr bwMode="auto">
          <a:xfrm rot="16200000">
            <a:off x="2513556" y="3429919"/>
            <a:ext cx="826736" cy="4301524"/>
          </a:xfrm>
          <a:prstGeom prst="round2SameRect">
            <a:avLst>
              <a:gd name="adj1" fmla="val 50000"/>
              <a:gd name="adj2" fmla="val 0"/>
            </a:avLst>
          </a:prstGeom>
          <a:gradFill flip="none" rotWithShape="1">
            <a:gsLst>
              <a:gs pos="0">
                <a:schemeClr val="accent1">
                  <a:lumMod val="20000"/>
                  <a:lumOff val="80000"/>
                  <a:alpha val="50000"/>
                </a:schemeClr>
              </a:gs>
              <a:gs pos="100000">
                <a:schemeClr val="accent1">
                  <a:lumMod val="40000"/>
                  <a:lumOff val="60000"/>
                  <a:alpha val="5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4" name="Rectangle: Top Corners Rounded 13">
            <a:extLst>
              <a:ext uri="{FF2B5EF4-FFF2-40B4-BE49-F238E27FC236}">
                <a16:creationId xmlns:a16="http://schemas.microsoft.com/office/drawing/2014/main" id="{3D9F31F5-07FA-5FA1-B0CF-2A19369BBBD9}"/>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 name="Oval 15">
            <a:extLst>
              <a:ext uri="{FF2B5EF4-FFF2-40B4-BE49-F238E27FC236}">
                <a16:creationId xmlns:a16="http://schemas.microsoft.com/office/drawing/2014/main" id="{63F7A764-9D58-EBF3-9CA8-47714473230B}"/>
              </a:ext>
              <a:ext uri="{C183D7F6-B498-43B3-948B-1728B52AA6E4}">
                <adec:decorative xmlns:adec="http://schemas.microsoft.com/office/drawing/2017/decorative" val="1"/>
              </a:ext>
            </a:extLst>
          </p:cNvPr>
          <p:cNvSpPr>
            <a:spLocks/>
          </p:cNvSpPr>
          <p:nvPr/>
        </p:nvSpPr>
        <p:spPr bwMode="auto">
          <a:xfrm>
            <a:off x="874698" y="5273230"/>
            <a:ext cx="614902" cy="614902"/>
          </a:xfrm>
          <a:prstGeom prst="ellipse">
            <a:avLst/>
          </a:prstGeom>
          <a:solidFill>
            <a:schemeClr val="bg1"/>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6B4216BE-58A5-14CB-5C1F-7D4F68B6EEA9}"/>
              </a:ext>
            </a:extLst>
          </p:cNvPr>
          <p:cNvSpPr>
            <a:spLocks noGrp="1"/>
          </p:cNvSpPr>
          <p:nvPr>
            <p:ph type="title"/>
          </p:nvPr>
        </p:nvSpPr>
        <p:spPr/>
        <p:txBody>
          <a:bodyPr/>
          <a:lstStyle/>
          <a:p>
            <a:r>
              <a:rPr lang="en-US" dirty="0">
                <a:ea typeface="+mj-ea"/>
                <a:cs typeface="+mj-cs"/>
              </a:rPr>
              <a:t>Ask a question</a:t>
            </a:r>
          </a:p>
        </p:txBody>
      </p:sp>
      <p:sp>
        <p:nvSpPr>
          <p:cNvPr id="10" name="Text Placeholder 2">
            <a:extLst>
              <a:ext uri="{FF2B5EF4-FFF2-40B4-BE49-F238E27FC236}">
                <a16:creationId xmlns:a16="http://schemas.microsoft.com/office/drawing/2014/main" id="{A690DA1B-7521-04CC-1F9F-A0F491AEFC63}"/>
              </a:ext>
            </a:extLst>
          </p:cNvPr>
          <p:cNvSpPr txBox="1">
            <a:spLocks/>
          </p:cNvSpPr>
          <p:nvPr/>
        </p:nvSpPr>
        <p:spPr>
          <a:xfrm>
            <a:off x="776162" y="2542772"/>
            <a:ext cx="3891088" cy="238013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None/>
            </a:pPr>
            <a:r>
              <a:rPr lang="en-US" sz="1400" dirty="0">
                <a:cs typeface="+mn-cs"/>
              </a:rPr>
              <a:t>Use a question to ask to get answers fast. Upvote quality answers and mark </a:t>
            </a:r>
            <a:r>
              <a:rPr lang="en-US" sz="1400" dirty="0">
                <a:latin typeface="+mj-lt"/>
                <a:ea typeface="+mj-ea"/>
                <a:cs typeface="+mj-cs"/>
              </a:rPr>
              <a:t>Best Answer </a:t>
            </a:r>
            <a:r>
              <a:rPr lang="en-US" sz="1400" dirty="0">
                <a:cs typeface="+mn-cs"/>
              </a:rPr>
              <a:t>when you’ve received the correct answer. </a:t>
            </a:r>
          </a:p>
          <a:p>
            <a:pPr marL="0" indent="0">
              <a:spcBef>
                <a:spcPts val="0"/>
              </a:spcBef>
              <a:spcAft>
                <a:spcPts val="600"/>
              </a:spcAft>
              <a:buNone/>
            </a:pPr>
            <a:r>
              <a:rPr lang="en-US" sz="1400" dirty="0">
                <a:cs typeface="+mn-cs"/>
              </a:rPr>
              <a:t>Questions in a community can be filtered so you can see other questions that still need answers. </a:t>
            </a:r>
          </a:p>
          <a:p>
            <a:pPr marL="266700" indent="-182563">
              <a:spcBef>
                <a:spcPts val="0"/>
              </a:spcBef>
              <a:spcAft>
                <a:spcPts val="1000"/>
              </a:spcAft>
              <a:buSzPct val="100000"/>
              <a:buFont typeface="Arial" panose="020B0604020202020204" pitchFamily="34" charset="0"/>
              <a:buChar char="•"/>
            </a:pPr>
            <a:r>
              <a:rPr lang="en-US" sz="1200" dirty="0">
                <a:cs typeface="+mn-cs"/>
              </a:rPr>
              <a:t>Mark </a:t>
            </a:r>
            <a:r>
              <a:rPr lang="en-US" sz="1200" dirty="0">
                <a:latin typeface="+mj-lt"/>
                <a:ea typeface="+mj-ea"/>
                <a:cs typeface="+mj-cs"/>
              </a:rPr>
              <a:t>Best answer </a:t>
            </a:r>
            <a:r>
              <a:rPr lang="en-US" sz="1200" dirty="0">
                <a:cs typeface="+mn-cs"/>
              </a:rPr>
              <a:t>on questions</a:t>
            </a:r>
          </a:p>
          <a:p>
            <a:pPr marL="266700" indent="-182563">
              <a:spcBef>
                <a:spcPts val="0"/>
              </a:spcBef>
              <a:spcAft>
                <a:spcPts val="1000"/>
              </a:spcAft>
              <a:buSzPct val="100000"/>
              <a:buFont typeface="Arial" panose="020B0604020202020204" pitchFamily="34" charset="0"/>
              <a:buChar char="•"/>
            </a:pPr>
            <a:r>
              <a:rPr lang="en-US" sz="1200" dirty="0">
                <a:cs typeface="+mn-cs"/>
              </a:rPr>
              <a:t>Mark </a:t>
            </a:r>
            <a:r>
              <a:rPr lang="en-US" sz="1200" dirty="0">
                <a:latin typeface="+mj-lt"/>
                <a:ea typeface="+mj-ea"/>
                <a:cs typeface="+mj-cs"/>
              </a:rPr>
              <a:t>Verified answer </a:t>
            </a:r>
            <a:r>
              <a:rPr lang="en-US" sz="1200" dirty="0">
                <a:cs typeface="+mn-cs"/>
              </a:rPr>
              <a:t>on questions </a:t>
            </a:r>
            <a:r>
              <a:rPr lang="en-US" sz="1200" dirty="0">
                <a:solidFill>
                  <a:schemeClr val="accent1"/>
                </a:solidFill>
                <a:latin typeface="+mj-lt"/>
                <a:ea typeface="+mj-ea"/>
                <a:cs typeface="+mj-cs"/>
              </a:rPr>
              <a:t>(NEW!)</a:t>
            </a:r>
          </a:p>
          <a:p>
            <a:pPr marL="266700" indent="-182563">
              <a:spcBef>
                <a:spcPts val="0"/>
              </a:spcBef>
              <a:spcAft>
                <a:spcPts val="1000"/>
              </a:spcAft>
              <a:buClr>
                <a:schemeClr val="tx1"/>
              </a:buClr>
              <a:buSzPct val="100000"/>
              <a:buFont typeface="Arial" panose="020B0604020202020204" pitchFamily="34" charset="0"/>
              <a:buChar char="•"/>
            </a:pPr>
            <a:r>
              <a:rPr lang="en-US" sz="1200" dirty="0">
                <a:latin typeface="+mj-lt"/>
                <a:ea typeface="+mj-ea"/>
                <a:cs typeface="+mj-cs"/>
              </a:rPr>
              <a:t>One label </a:t>
            </a:r>
            <a:r>
              <a:rPr lang="en-US" sz="1200" dirty="0">
                <a:cs typeface="+mn-cs"/>
              </a:rPr>
              <a:t>displayed at a time</a:t>
            </a:r>
          </a:p>
          <a:p>
            <a:pPr marL="266700" indent="-182563">
              <a:spcBef>
                <a:spcPts val="0"/>
              </a:spcBef>
              <a:spcAft>
                <a:spcPts val="600"/>
              </a:spcAft>
              <a:buSzPct val="100000"/>
              <a:buFont typeface="Arial" panose="020B0604020202020204" pitchFamily="34" charset="0"/>
              <a:buChar char="•"/>
            </a:pPr>
            <a:r>
              <a:rPr lang="en-US" sz="1200" dirty="0">
                <a:cs typeface="+mn-cs"/>
              </a:rPr>
              <a:t>Endorsed answers are </a:t>
            </a:r>
            <a:r>
              <a:rPr lang="en-US" sz="1200" dirty="0">
                <a:latin typeface="+mj-lt"/>
                <a:ea typeface="+mj-ea"/>
                <a:cs typeface="+mj-cs"/>
              </a:rPr>
              <a:t>pinned to the top </a:t>
            </a:r>
            <a:r>
              <a:rPr lang="en-US" sz="1200" dirty="0">
                <a:cs typeface="+mn-cs"/>
              </a:rPr>
              <a:t>of the thread</a:t>
            </a:r>
          </a:p>
        </p:txBody>
      </p:sp>
      <p:sp>
        <p:nvSpPr>
          <p:cNvPr id="13" name="TextBox 12">
            <a:extLst>
              <a:ext uri="{FF2B5EF4-FFF2-40B4-BE49-F238E27FC236}">
                <a16:creationId xmlns:a16="http://schemas.microsoft.com/office/drawing/2014/main" id="{9CE37F23-105C-7A48-FF7F-CA5EAD5BA63A}"/>
              </a:ext>
            </a:extLst>
          </p:cNvPr>
          <p:cNvSpPr txBox="1">
            <a:spLocks/>
          </p:cNvSpPr>
          <p:nvPr/>
        </p:nvSpPr>
        <p:spPr>
          <a:xfrm>
            <a:off x="1638301" y="5365238"/>
            <a:ext cx="3202308" cy="430887"/>
          </a:xfrm>
          <a:prstGeom prst="rect">
            <a:avLst/>
          </a:prstGeom>
          <a:noFill/>
        </p:spPr>
        <p:txBody>
          <a:bodyPr wrap="square" lIns="0" tIns="0" rIns="0" bIns="0">
            <a:spAutoFit/>
          </a:bodyPr>
          <a:lstStyle/>
          <a:p>
            <a:pPr defTabSz="932472" fontAlgn="base">
              <a:spcBef>
                <a:spcPct val="0"/>
              </a:spcBef>
              <a:spcAft>
                <a:spcPct val="0"/>
              </a:spcAft>
            </a:pPr>
            <a:r>
              <a:rPr lang="en-US" sz="1400" dirty="0">
                <a:latin typeface="+mj-lt"/>
                <a:ea typeface="+mj-ea"/>
                <a:cs typeface="+mj-cs"/>
              </a:rPr>
              <a:t>Pro tip: </a:t>
            </a:r>
            <a:r>
              <a:rPr lang="en-US" sz="1400" dirty="0"/>
              <a:t>You can covert a regular post to a question. </a:t>
            </a:r>
          </a:p>
        </p:txBody>
      </p:sp>
      <p:pic>
        <p:nvPicPr>
          <p:cNvPr id="3" name="Picture 2" descr="Screen capture of a Questions and answers post within a community in Viva Engage">
            <a:extLst>
              <a:ext uri="{FF2B5EF4-FFF2-40B4-BE49-F238E27FC236}">
                <a16:creationId xmlns:a16="http://schemas.microsoft.com/office/drawing/2014/main" id="{4AAADF95-ED00-5233-33C2-F0DED046C67F}"/>
              </a:ext>
            </a:extLst>
          </p:cNvPr>
          <p:cNvPicPr>
            <a:picLocks noChangeAspect="1"/>
          </p:cNvPicPr>
          <p:nvPr/>
        </p:nvPicPr>
        <p:blipFill rotWithShape="1">
          <a:blip r:embed="rId5"/>
          <a:srcRect l="2746" t="3729" r="2746" b="1763"/>
          <a:stretch>
            <a:fillRect/>
          </a:stretch>
        </p:blipFill>
        <p:spPr>
          <a:xfrm>
            <a:off x="5214846" y="1666337"/>
            <a:ext cx="3454134" cy="3662489"/>
          </a:xfrm>
          <a:prstGeom prst="roundRect">
            <a:avLst>
              <a:gd name="adj" fmla="val 3049"/>
            </a:avLst>
          </a:prstGeom>
          <a:solidFill>
            <a:srgbClr val="F5F5F5"/>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7" name="Rectangle: Rounded Corners 16">
            <a:extLst>
              <a:ext uri="{FF2B5EF4-FFF2-40B4-BE49-F238E27FC236}">
                <a16:creationId xmlns:a16="http://schemas.microsoft.com/office/drawing/2014/main" id="{ACFB1F50-08FD-07D6-CAEA-40E294623890}"/>
              </a:ext>
            </a:extLst>
          </p:cNvPr>
          <p:cNvSpPr/>
          <p:nvPr/>
        </p:nvSpPr>
        <p:spPr bwMode="auto">
          <a:xfrm>
            <a:off x="6115232" y="4566071"/>
            <a:ext cx="2276293" cy="408136"/>
          </a:xfrm>
          <a:prstGeom prst="roundRect">
            <a:avLst>
              <a:gd name="adj" fmla="val 46454"/>
            </a:avLst>
          </a:prstGeom>
          <a:solidFill>
            <a:srgbClr val="D8EBFA"/>
          </a:solidFill>
          <a:ln w="9525">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000">
                <a:solidFill>
                  <a:schemeClr val="tx1"/>
                </a:solidFill>
              </a:rPr>
              <a:t>The original poster or a community admin can mark as best answer. </a:t>
            </a:r>
            <a:endParaRPr lang="en-US" sz="1000" dirty="0">
              <a:solidFill>
                <a:schemeClr val="tx1"/>
              </a:solidFill>
            </a:endParaRPr>
          </a:p>
        </p:txBody>
      </p:sp>
      <p:pic>
        <p:nvPicPr>
          <p:cNvPr id="4" name="Picture 3" descr="Screen capture of an option to mark &quot;Best answer&quot; and &quot;Verified answer&quot; for various responses">
            <a:extLst>
              <a:ext uri="{FF2B5EF4-FFF2-40B4-BE49-F238E27FC236}">
                <a16:creationId xmlns:a16="http://schemas.microsoft.com/office/drawing/2014/main" id="{159C1BD8-8253-E9B1-5D7D-72BE7E447698}"/>
              </a:ext>
            </a:extLst>
          </p:cNvPr>
          <p:cNvPicPr>
            <a:picLocks noChangeAspect="1"/>
          </p:cNvPicPr>
          <p:nvPr/>
        </p:nvPicPr>
        <p:blipFill rotWithShape="1">
          <a:blip r:embed="rId6"/>
          <a:srcRect l="1042" t="1109" r="1042" b="1109"/>
          <a:stretch>
            <a:fillRect/>
          </a:stretch>
        </p:blipFill>
        <p:spPr>
          <a:xfrm>
            <a:off x="8486775" y="2760407"/>
            <a:ext cx="3341067" cy="3233642"/>
          </a:xfrm>
          <a:prstGeom prst="roundRect">
            <a:avLst>
              <a:gd name="adj" fmla="val 3049"/>
            </a:avLst>
          </a:prstGeom>
          <a:solidFill>
            <a:srgbClr val="F5F5F5"/>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7" name="Graphic 19">
            <a:extLst>
              <a:ext uri="{FF2B5EF4-FFF2-40B4-BE49-F238E27FC236}">
                <a16:creationId xmlns:a16="http://schemas.microsoft.com/office/drawing/2014/main" id="{C828B3BA-68F0-CD3D-5565-158DD2ED45A8}"/>
              </a:ext>
              <a:ext uri="{C183D7F6-B498-43B3-948B-1728B52AA6E4}">
                <adec:decorative xmlns:adec="http://schemas.microsoft.com/office/drawing/2017/decorative" val="1"/>
              </a:ext>
            </a:extLst>
          </p:cNvPr>
          <p:cNvSpPr>
            <a:spLocks noChangeAspect="1"/>
          </p:cNvSpPr>
          <p:nvPr/>
        </p:nvSpPr>
        <p:spPr>
          <a:xfrm>
            <a:off x="997975" y="1914883"/>
            <a:ext cx="171276" cy="291165"/>
          </a:xfrm>
          <a:custGeom>
            <a:avLst/>
            <a:gdLst>
              <a:gd name="connsiteX0" fmla="*/ 124019 w 248038"/>
              <a:gd name="connsiteY0" fmla="*/ 0 h 421659"/>
              <a:gd name="connsiteX1" fmla="*/ 0 w 248038"/>
              <a:gd name="connsiteY1" fmla="*/ 124017 h 421659"/>
              <a:gd name="connsiteX2" fmla="*/ 18603 w 248038"/>
              <a:gd name="connsiteY2" fmla="*/ 142620 h 421659"/>
              <a:gd name="connsiteX3" fmla="*/ 37206 w 248038"/>
              <a:gd name="connsiteY3" fmla="*/ 124017 h 421659"/>
              <a:gd name="connsiteX4" fmla="*/ 124019 w 248038"/>
              <a:gd name="connsiteY4" fmla="*/ 37205 h 421659"/>
              <a:gd name="connsiteX5" fmla="*/ 210832 w 248038"/>
              <a:gd name="connsiteY5" fmla="*/ 124017 h 421659"/>
              <a:gd name="connsiteX6" fmla="*/ 197714 w 248038"/>
              <a:gd name="connsiteY6" fmla="*/ 170140 h 421659"/>
              <a:gd name="connsiteX7" fmla="*/ 165427 w 248038"/>
              <a:gd name="connsiteY7" fmla="*/ 200702 h 421659"/>
              <a:gd name="connsiteX8" fmla="*/ 162001 w 248038"/>
              <a:gd name="connsiteY8" fmla="*/ 203312 h 421659"/>
              <a:gd name="connsiteX9" fmla="*/ 105416 w 248038"/>
              <a:gd name="connsiteY9" fmla="*/ 297642 h 421659"/>
              <a:gd name="connsiteX10" fmla="*/ 105416 w 248038"/>
              <a:gd name="connsiteY10" fmla="*/ 303843 h 421659"/>
              <a:gd name="connsiteX11" fmla="*/ 124019 w 248038"/>
              <a:gd name="connsiteY11" fmla="*/ 322445 h 421659"/>
              <a:gd name="connsiteX12" fmla="*/ 142622 w 248038"/>
              <a:gd name="connsiteY12" fmla="*/ 303843 h 421659"/>
              <a:gd name="connsiteX13" fmla="*/ 142622 w 248038"/>
              <a:gd name="connsiteY13" fmla="*/ 297642 h 421659"/>
              <a:gd name="connsiteX14" fmla="*/ 186904 w 248038"/>
              <a:gd name="connsiteY14" fmla="*/ 231116 h 421659"/>
              <a:gd name="connsiteX15" fmla="*/ 188028 w 248038"/>
              <a:gd name="connsiteY15" fmla="*/ 230258 h 421659"/>
              <a:gd name="connsiteX16" fmla="*/ 228215 w 248038"/>
              <a:gd name="connsiteY16" fmla="*/ 191448 h 421659"/>
              <a:gd name="connsiteX17" fmla="*/ 248038 w 248038"/>
              <a:gd name="connsiteY17" fmla="*/ 124017 h 421659"/>
              <a:gd name="connsiteX18" fmla="*/ 124019 w 248038"/>
              <a:gd name="connsiteY18" fmla="*/ 0 h 421659"/>
              <a:gd name="connsiteX19" fmla="*/ 124019 w 248038"/>
              <a:gd name="connsiteY19" fmla="*/ 421659 h 421659"/>
              <a:gd name="connsiteX20" fmla="*/ 148823 w 248038"/>
              <a:gd name="connsiteY20" fmla="*/ 396856 h 421659"/>
              <a:gd name="connsiteX21" fmla="*/ 124019 w 248038"/>
              <a:gd name="connsiteY21" fmla="*/ 372052 h 421659"/>
              <a:gd name="connsiteX22" fmla="*/ 99215 w 248038"/>
              <a:gd name="connsiteY22" fmla="*/ 396856 h 421659"/>
              <a:gd name="connsiteX23" fmla="*/ 124019 w 248038"/>
              <a:gd name="connsiteY23" fmla="*/ 421659 h 4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038" h="421659">
                <a:moveTo>
                  <a:pt x="124019" y="0"/>
                </a:moveTo>
                <a:cubicBezTo>
                  <a:pt x="55456" y="0"/>
                  <a:pt x="0" y="55455"/>
                  <a:pt x="0" y="124017"/>
                </a:cubicBezTo>
                <a:cubicBezTo>
                  <a:pt x="0" y="134291"/>
                  <a:pt x="8329" y="142620"/>
                  <a:pt x="18603" y="142620"/>
                </a:cubicBezTo>
                <a:cubicBezTo>
                  <a:pt x="28877" y="142620"/>
                  <a:pt x="37206" y="134291"/>
                  <a:pt x="37206" y="124017"/>
                </a:cubicBezTo>
                <a:cubicBezTo>
                  <a:pt x="37206" y="76003"/>
                  <a:pt x="76004" y="37205"/>
                  <a:pt x="124019" y="37205"/>
                </a:cubicBezTo>
                <a:cubicBezTo>
                  <a:pt x="172034" y="37205"/>
                  <a:pt x="210832" y="76003"/>
                  <a:pt x="210832" y="124017"/>
                </a:cubicBezTo>
                <a:cubicBezTo>
                  <a:pt x="210832" y="145145"/>
                  <a:pt x="205338" y="159226"/>
                  <a:pt x="197714" y="170140"/>
                </a:cubicBezTo>
                <a:cubicBezTo>
                  <a:pt x="189680" y="181641"/>
                  <a:pt x="178694" y="190558"/>
                  <a:pt x="165427" y="200702"/>
                </a:cubicBezTo>
                <a:cubicBezTo>
                  <a:pt x="164300" y="201563"/>
                  <a:pt x="163159" y="202434"/>
                  <a:pt x="162001" y="203312"/>
                </a:cubicBezTo>
                <a:cubicBezTo>
                  <a:pt x="136939" y="222366"/>
                  <a:pt x="105416" y="246328"/>
                  <a:pt x="105416" y="297642"/>
                </a:cubicBezTo>
                <a:lnTo>
                  <a:pt x="105416" y="303843"/>
                </a:lnTo>
                <a:cubicBezTo>
                  <a:pt x="105416" y="314116"/>
                  <a:pt x="113745" y="322445"/>
                  <a:pt x="124019" y="322445"/>
                </a:cubicBezTo>
                <a:cubicBezTo>
                  <a:pt x="134293" y="322445"/>
                  <a:pt x="142622" y="314116"/>
                  <a:pt x="142622" y="303843"/>
                </a:cubicBezTo>
                <a:lnTo>
                  <a:pt x="142622" y="297642"/>
                </a:lnTo>
                <a:cubicBezTo>
                  <a:pt x="142622" y="264968"/>
                  <a:pt x="160332" y="251431"/>
                  <a:pt x="186904" y="231116"/>
                </a:cubicBezTo>
                <a:lnTo>
                  <a:pt x="188028" y="230258"/>
                </a:lnTo>
                <a:cubicBezTo>
                  <a:pt x="201114" y="220250"/>
                  <a:pt x="216483" y="208238"/>
                  <a:pt x="228215" y="191448"/>
                </a:cubicBezTo>
                <a:cubicBezTo>
                  <a:pt x="240354" y="174071"/>
                  <a:pt x="248038" y="152497"/>
                  <a:pt x="248038" y="124017"/>
                </a:cubicBezTo>
                <a:cubicBezTo>
                  <a:pt x="248038" y="55455"/>
                  <a:pt x="192582" y="0"/>
                  <a:pt x="124019" y="0"/>
                </a:cubicBezTo>
                <a:close/>
                <a:moveTo>
                  <a:pt x="124019" y="421659"/>
                </a:moveTo>
                <a:cubicBezTo>
                  <a:pt x="137718" y="421659"/>
                  <a:pt x="148823" y="410555"/>
                  <a:pt x="148823" y="396856"/>
                </a:cubicBezTo>
                <a:cubicBezTo>
                  <a:pt x="148823" y="383157"/>
                  <a:pt x="137718" y="372052"/>
                  <a:pt x="124019" y="372052"/>
                </a:cubicBezTo>
                <a:cubicBezTo>
                  <a:pt x="110320" y="372052"/>
                  <a:pt x="99215" y="383157"/>
                  <a:pt x="99215" y="396856"/>
                </a:cubicBezTo>
                <a:cubicBezTo>
                  <a:pt x="99215" y="410555"/>
                  <a:pt x="110320" y="421659"/>
                  <a:pt x="124019" y="421659"/>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22" name="Graphic 128">
            <a:extLst>
              <a:ext uri="{FF2B5EF4-FFF2-40B4-BE49-F238E27FC236}">
                <a16:creationId xmlns:a16="http://schemas.microsoft.com/office/drawing/2014/main" id="{F2146A64-127A-599B-4457-136004D4E15B}"/>
              </a:ext>
              <a:ext uri="{C183D7F6-B498-43B3-948B-1728B52AA6E4}">
                <adec:decorative xmlns:adec="http://schemas.microsoft.com/office/drawing/2017/decorative" val="1"/>
              </a:ext>
            </a:extLst>
          </p:cNvPr>
          <p:cNvSpPr/>
          <p:nvPr/>
        </p:nvSpPr>
        <p:spPr>
          <a:xfrm>
            <a:off x="1051636" y="5400675"/>
            <a:ext cx="261026" cy="360012"/>
          </a:xfrm>
          <a:custGeom>
            <a:avLst/>
            <a:gdLst>
              <a:gd name="connsiteX0" fmla="*/ 118354 w 236708"/>
              <a:gd name="connsiteY0" fmla="*/ 0 h 326472"/>
              <a:gd name="connsiteX1" fmla="*/ 236709 w 236708"/>
              <a:gd name="connsiteY1" fmla="*/ 118354 h 326472"/>
              <a:gd name="connsiteX2" fmla="*/ 193234 w 236708"/>
              <a:gd name="connsiteY2" fmla="*/ 212090 h 326472"/>
              <a:gd name="connsiteX3" fmla="*/ 190376 w 236708"/>
              <a:gd name="connsiteY3" fmla="*/ 216421 h 326472"/>
              <a:gd name="connsiteX4" fmla="*/ 189863 w 236708"/>
              <a:gd name="connsiteY4" fmla="*/ 218091 h 326472"/>
              <a:gd name="connsiteX5" fmla="*/ 171398 w 236708"/>
              <a:gd name="connsiteY5" fmla="*/ 298010 h 326472"/>
              <a:gd name="connsiteX6" fmla="*/ 138437 w 236708"/>
              <a:gd name="connsiteY6" fmla="*/ 326365 h 326472"/>
              <a:gd name="connsiteX7" fmla="*/ 135610 w 236708"/>
              <a:gd name="connsiteY7" fmla="*/ 326472 h 326472"/>
              <a:gd name="connsiteX8" fmla="*/ 101104 w 236708"/>
              <a:gd name="connsiteY8" fmla="*/ 326472 h 326472"/>
              <a:gd name="connsiteX9" fmla="*/ 66055 w 236708"/>
              <a:gd name="connsiteY9" fmla="*/ 300732 h 326472"/>
              <a:gd name="connsiteX10" fmla="*/ 65313 w 236708"/>
              <a:gd name="connsiteY10" fmla="*/ 298001 h 326472"/>
              <a:gd name="connsiteX11" fmla="*/ 46874 w 236708"/>
              <a:gd name="connsiteY11" fmla="*/ 218094 h 326472"/>
              <a:gd name="connsiteX12" fmla="*/ 43498 w 236708"/>
              <a:gd name="connsiteY12" fmla="*/ 212088 h 326472"/>
              <a:gd name="connsiteX13" fmla="*/ 100 w 236708"/>
              <a:gd name="connsiteY13" fmla="*/ 123223 h 326472"/>
              <a:gd name="connsiteX14" fmla="*/ 0 w 236708"/>
              <a:gd name="connsiteY14" fmla="*/ 118354 h 326472"/>
              <a:gd name="connsiteX15" fmla="*/ 63 w 236708"/>
              <a:gd name="connsiteY15" fmla="*/ 114448 h 326472"/>
              <a:gd name="connsiteX16" fmla="*/ 118354 w 236708"/>
              <a:gd name="connsiteY16" fmla="*/ 0 h 326472"/>
              <a:gd name="connsiteX17" fmla="*/ 152881 w 236708"/>
              <a:gd name="connsiteY17" fmla="*/ 269326 h 326472"/>
              <a:gd name="connsiteX18" fmla="*/ 83811 w 236708"/>
              <a:gd name="connsiteY18" fmla="*/ 269326 h 326472"/>
              <a:gd name="connsiteX19" fmla="*/ 89174 w 236708"/>
              <a:gd name="connsiteY19" fmla="*/ 292494 h 326472"/>
              <a:gd name="connsiteX20" fmla="*/ 99419 w 236708"/>
              <a:gd name="connsiteY20" fmla="*/ 301869 h 326472"/>
              <a:gd name="connsiteX21" fmla="*/ 101104 w 236708"/>
              <a:gd name="connsiteY21" fmla="*/ 301985 h 326472"/>
              <a:gd name="connsiteX22" fmla="*/ 135610 w 236708"/>
              <a:gd name="connsiteY22" fmla="*/ 301985 h 326472"/>
              <a:gd name="connsiteX23" fmla="*/ 147048 w 236708"/>
              <a:gd name="connsiteY23" fmla="*/ 294114 h 326472"/>
              <a:gd name="connsiteX24" fmla="*/ 147540 w 236708"/>
              <a:gd name="connsiteY24" fmla="*/ 292497 h 326472"/>
              <a:gd name="connsiteX25" fmla="*/ 152881 w 236708"/>
              <a:gd name="connsiteY25" fmla="*/ 269326 h 326472"/>
              <a:gd name="connsiteX26" fmla="*/ 118354 w 236708"/>
              <a:gd name="connsiteY26" fmla="*/ 24487 h 326472"/>
              <a:gd name="connsiteX27" fmla="*/ 24555 w 236708"/>
              <a:gd name="connsiteY27" fmla="*/ 114754 h 326472"/>
              <a:gd name="connsiteX28" fmla="*/ 24487 w 236708"/>
              <a:gd name="connsiteY28" fmla="*/ 118354 h 326472"/>
              <a:gd name="connsiteX29" fmla="*/ 24597 w 236708"/>
              <a:gd name="connsiteY29" fmla="*/ 122877 h 326472"/>
              <a:gd name="connsiteX30" fmla="*/ 60608 w 236708"/>
              <a:gd name="connsiteY30" fmla="*/ 194570 h 326472"/>
              <a:gd name="connsiteX31" fmla="*/ 69939 w 236708"/>
              <a:gd name="connsiteY31" fmla="*/ 209692 h 326472"/>
              <a:gd name="connsiteX32" fmla="*/ 70734 w 236708"/>
              <a:gd name="connsiteY32" fmla="*/ 212589 h 326472"/>
              <a:gd name="connsiteX33" fmla="*/ 78163 w 236708"/>
              <a:gd name="connsiteY33" fmla="*/ 244839 h 326472"/>
              <a:gd name="connsiteX34" fmla="*/ 158530 w 236708"/>
              <a:gd name="connsiteY34" fmla="*/ 244839 h 326472"/>
              <a:gd name="connsiteX35" fmla="*/ 166005 w 236708"/>
              <a:gd name="connsiteY35" fmla="*/ 212578 h 326472"/>
              <a:gd name="connsiteX36" fmla="*/ 174061 w 236708"/>
              <a:gd name="connsiteY36" fmla="*/ 196761 h 326472"/>
              <a:gd name="connsiteX37" fmla="*/ 176121 w 236708"/>
              <a:gd name="connsiteY37" fmla="*/ 194577 h 326472"/>
              <a:gd name="connsiteX38" fmla="*/ 212112 w 236708"/>
              <a:gd name="connsiteY38" fmla="*/ 122877 h 326472"/>
              <a:gd name="connsiteX39" fmla="*/ 212222 w 236708"/>
              <a:gd name="connsiteY39" fmla="*/ 118354 h 326472"/>
              <a:gd name="connsiteX40" fmla="*/ 212153 w 236708"/>
              <a:gd name="connsiteY40" fmla="*/ 114754 h 326472"/>
              <a:gd name="connsiteX41" fmla="*/ 118354 w 236708"/>
              <a:gd name="connsiteY41" fmla="*/ 24487 h 326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36708" h="326472">
                <a:moveTo>
                  <a:pt x="118354" y="0"/>
                </a:moveTo>
                <a:cubicBezTo>
                  <a:pt x="183720" y="0"/>
                  <a:pt x="236709" y="52989"/>
                  <a:pt x="236709" y="118354"/>
                </a:cubicBezTo>
                <a:cubicBezTo>
                  <a:pt x="236709" y="152571"/>
                  <a:pt x="222005" y="183975"/>
                  <a:pt x="193234" y="212090"/>
                </a:cubicBezTo>
                <a:cubicBezTo>
                  <a:pt x="191979" y="213317"/>
                  <a:pt x="191006" y="214795"/>
                  <a:pt x="190376" y="216421"/>
                </a:cubicBezTo>
                <a:lnTo>
                  <a:pt x="189863" y="218091"/>
                </a:lnTo>
                <a:lnTo>
                  <a:pt x="171398" y="298010"/>
                </a:lnTo>
                <a:cubicBezTo>
                  <a:pt x="167763" y="313746"/>
                  <a:pt x="154326" y="325145"/>
                  <a:pt x="138437" y="326365"/>
                </a:cubicBezTo>
                <a:lnTo>
                  <a:pt x="135610" y="326472"/>
                </a:lnTo>
                <a:lnTo>
                  <a:pt x="101104" y="326472"/>
                </a:lnTo>
                <a:cubicBezTo>
                  <a:pt x="84950" y="326472"/>
                  <a:pt x="70815" y="315941"/>
                  <a:pt x="66055" y="300732"/>
                </a:cubicBezTo>
                <a:lnTo>
                  <a:pt x="65313" y="298001"/>
                </a:lnTo>
                <a:lnTo>
                  <a:pt x="46874" y="218094"/>
                </a:lnTo>
                <a:cubicBezTo>
                  <a:pt x="46347" y="215810"/>
                  <a:pt x="45175" y="213726"/>
                  <a:pt x="43498" y="212088"/>
                </a:cubicBezTo>
                <a:cubicBezTo>
                  <a:pt x="16082" y="185312"/>
                  <a:pt x="1433" y="155554"/>
                  <a:pt x="100" y="123223"/>
                </a:cubicBezTo>
                <a:lnTo>
                  <a:pt x="0" y="118354"/>
                </a:lnTo>
                <a:lnTo>
                  <a:pt x="63" y="114448"/>
                </a:lnTo>
                <a:cubicBezTo>
                  <a:pt x="2125" y="50891"/>
                  <a:pt x="54296" y="0"/>
                  <a:pt x="118354" y="0"/>
                </a:cubicBezTo>
                <a:close/>
                <a:moveTo>
                  <a:pt x="152881" y="269326"/>
                </a:moveTo>
                <a:lnTo>
                  <a:pt x="83811" y="269326"/>
                </a:lnTo>
                <a:lnTo>
                  <a:pt x="89174" y="292494"/>
                </a:lnTo>
                <a:cubicBezTo>
                  <a:pt x="90326" y="297494"/>
                  <a:pt x="94450" y="301182"/>
                  <a:pt x="99419" y="301869"/>
                </a:cubicBezTo>
                <a:lnTo>
                  <a:pt x="101104" y="301985"/>
                </a:lnTo>
                <a:lnTo>
                  <a:pt x="135610" y="301985"/>
                </a:lnTo>
                <a:cubicBezTo>
                  <a:pt x="140741" y="301985"/>
                  <a:pt x="145259" y="298799"/>
                  <a:pt x="147048" y="294114"/>
                </a:cubicBezTo>
                <a:lnTo>
                  <a:pt x="147540" y="292497"/>
                </a:lnTo>
                <a:lnTo>
                  <a:pt x="152881" y="269326"/>
                </a:lnTo>
                <a:close/>
                <a:moveTo>
                  <a:pt x="118354" y="24487"/>
                </a:moveTo>
                <a:cubicBezTo>
                  <a:pt x="67718" y="24487"/>
                  <a:pt x="26447" y="64581"/>
                  <a:pt x="24555" y="114754"/>
                </a:cubicBezTo>
                <a:lnTo>
                  <a:pt x="24487" y="118354"/>
                </a:lnTo>
                <a:lnTo>
                  <a:pt x="24597" y="122877"/>
                </a:lnTo>
                <a:cubicBezTo>
                  <a:pt x="25840" y="148397"/>
                  <a:pt x="37665" y="172163"/>
                  <a:pt x="60608" y="194570"/>
                </a:cubicBezTo>
                <a:cubicBezTo>
                  <a:pt x="64919" y="198782"/>
                  <a:pt x="68117" y="203978"/>
                  <a:pt x="69939" y="209692"/>
                </a:cubicBezTo>
                <a:lnTo>
                  <a:pt x="70734" y="212589"/>
                </a:lnTo>
                <a:lnTo>
                  <a:pt x="78163" y="244839"/>
                </a:lnTo>
                <a:lnTo>
                  <a:pt x="158530" y="244839"/>
                </a:lnTo>
                <a:lnTo>
                  <a:pt x="166005" y="212578"/>
                </a:lnTo>
                <a:cubicBezTo>
                  <a:pt x="167360" y="206711"/>
                  <a:pt x="170133" y="201283"/>
                  <a:pt x="174061" y="196761"/>
                </a:cubicBezTo>
                <a:lnTo>
                  <a:pt x="176121" y="194577"/>
                </a:lnTo>
                <a:cubicBezTo>
                  <a:pt x="199051" y="172169"/>
                  <a:pt x="210870" y="148402"/>
                  <a:pt x="212112" y="122877"/>
                </a:cubicBezTo>
                <a:lnTo>
                  <a:pt x="212222" y="118354"/>
                </a:lnTo>
                <a:lnTo>
                  <a:pt x="212153" y="114754"/>
                </a:lnTo>
                <a:cubicBezTo>
                  <a:pt x="210261" y="64581"/>
                  <a:pt x="168991" y="24487"/>
                  <a:pt x="118354" y="24487"/>
                </a:cubicBezTo>
                <a:close/>
              </a:path>
            </a:pathLst>
          </a:custGeom>
          <a:solidFill>
            <a:schemeClr val="accent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1624023649"/>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84B0190-15E4-A0C0-1C26-E69AB1A3AD1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507BA16-F982-E5E7-0E7B-42CAA0D07A3B}"/>
              </a:ext>
              <a:ext uri="{C183D7F6-B498-43B3-948B-1728B52AA6E4}">
                <adec:decorative xmlns:adec="http://schemas.microsoft.com/office/drawing/2017/decorative" val="1"/>
              </a:ext>
            </a:extLst>
          </p:cNvPr>
          <p:cNvPicPr>
            <a:picLocks noChangeAspect="1"/>
          </p:cNvPicPr>
          <p:nvPr/>
        </p:nvPicPr>
        <p:blipFill>
          <a:blip r:embed="rId3"/>
          <a:srcRect t="24904" b="18846"/>
          <a:stretch>
            <a:fillRect/>
          </a:stretch>
        </p:blipFill>
        <p:spPr>
          <a:xfrm>
            <a:off x="1" y="0"/>
            <a:ext cx="12191998" cy="6858000"/>
          </a:xfrm>
          <a:prstGeom prst="rect">
            <a:avLst/>
          </a:prstGeom>
        </p:spPr>
      </p:pic>
      <p:pic>
        <p:nvPicPr>
          <p:cNvPr id="17" name="Picture 16">
            <a:extLst>
              <a:ext uri="{FF2B5EF4-FFF2-40B4-BE49-F238E27FC236}">
                <a16:creationId xmlns:a16="http://schemas.microsoft.com/office/drawing/2014/main" id="{DC627772-02CA-05A2-294F-64A2629A2078}"/>
              </a:ext>
              <a:ext uri="{C183D7F6-B498-43B3-948B-1728B52AA6E4}">
                <adec:decorative xmlns:adec="http://schemas.microsoft.com/office/drawing/2017/decorative" val="1"/>
              </a:ext>
            </a:extLst>
          </p:cNvPr>
          <p:cNvPicPr>
            <a:picLocks noChangeAspect="1"/>
          </p:cNvPicPr>
          <p:nvPr/>
        </p:nvPicPr>
        <p:blipFill>
          <a:blip r:embed="rId4">
            <a:alphaModFix amt="64000"/>
          </a:blip>
          <a:stretch>
            <a:fillRect/>
          </a:stretch>
        </p:blipFill>
        <p:spPr>
          <a:xfrm>
            <a:off x="5333997" y="-1"/>
            <a:ext cx="6858001" cy="6858001"/>
          </a:xfrm>
          <a:prstGeom prst="rect">
            <a:avLst/>
          </a:prstGeom>
        </p:spPr>
      </p:pic>
      <p:pic>
        <p:nvPicPr>
          <p:cNvPr id="18" name="Picture 17">
            <a:extLst>
              <a:ext uri="{FF2B5EF4-FFF2-40B4-BE49-F238E27FC236}">
                <a16:creationId xmlns:a16="http://schemas.microsoft.com/office/drawing/2014/main" id="{1551061F-8437-5FB2-C2C0-000C8E16D07A}"/>
              </a:ext>
              <a:ext uri="{C183D7F6-B498-43B3-948B-1728B52AA6E4}">
                <adec:decorative xmlns:adec="http://schemas.microsoft.com/office/drawing/2017/decorative" val="1"/>
              </a:ext>
            </a:extLst>
          </p:cNvPr>
          <p:cNvPicPr>
            <a:picLocks noChangeAspect="1"/>
          </p:cNvPicPr>
          <p:nvPr/>
        </p:nvPicPr>
        <p:blipFill>
          <a:blip r:embed="rId5">
            <a:alphaModFix amt="25000"/>
            <a:extLst>
              <a:ext uri="{BEBA8EAE-BF5A-486C-A8C5-ECC9F3942E4B}">
                <a14:imgProps xmlns:a14="http://schemas.microsoft.com/office/drawing/2010/main">
                  <a14:imgLayer r:embed="rId6">
                    <a14:imgEffect>
                      <a14:artisticBlur radius="29"/>
                    </a14:imgEffect>
                  </a14:imgLayer>
                </a14:imgProps>
              </a:ext>
            </a:extLst>
          </a:blip>
          <a:srcRect t="29630" r="45291" b="29630"/>
          <a:stretch>
            <a:fillRect/>
          </a:stretch>
        </p:blipFill>
        <p:spPr>
          <a:xfrm>
            <a:off x="5333999" y="2032000"/>
            <a:ext cx="3751945" cy="2794000"/>
          </a:xfrm>
          <a:custGeom>
            <a:avLst/>
            <a:gdLst>
              <a:gd name="csX0" fmla="*/ 0 w 3751945"/>
              <a:gd name="csY0" fmla="*/ 0 h 2794000"/>
              <a:gd name="csX1" fmla="*/ 2354945 w 3751945"/>
              <a:gd name="csY1" fmla="*/ 0 h 2794000"/>
              <a:gd name="csX2" fmla="*/ 3751945 w 3751945"/>
              <a:gd name="csY2" fmla="*/ 1397000 h 2794000"/>
              <a:gd name="csX3" fmla="*/ 2354945 w 3751945"/>
              <a:gd name="csY3" fmla="*/ 2794000 h 2794000"/>
              <a:gd name="csX4" fmla="*/ 0 w 3751945"/>
              <a:gd name="csY4" fmla="*/ 2794000 h 2794000"/>
            </a:gdLst>
            <a:ahLst/>
            <a:cxnLst>
              <a:cxn ang="0">
                <a:pos x="csX0" y="csY0"/>
              </a:cxn>
              <a:cxn ang="0">
                <a:pos x="csX1" y="csY1"/>
              </a:cxn>
              <a:cxn ang="0">
                <a:pos x="csX2" y="csY2"/>
              </a:cxn>
              <a:cxn ang="0">
                <a:pos x="csX3" y="csY3"/>
              </a:cxn>
              <a:cxn ang="0">
                <a:pos x="csX4" y="csY4"/>
              </a:cxn>
            </a:cxnLst>
            <a:rect l="l" t="t" r="r" b="b"/>
            <a:pathLst>
              <a:path w="3751945" h="2794000">
                <a:moveTo>
                  <a:pt x="0" y="0"/>
                </a:moveTo>
                <a:lnTo>
                  <a:pt x="2354945" y="0"/>
                </a:lnTo>
                <a:cubicBezTo>
                  <a:pt x="3126487" y="0"/>
                  <a:pt x="3751945" y="625458"/>
                  <a:pt x="3751945" y="1397000"/>
                </a:cubicBezTo>
                <a:cubicBezTo>
                  <a:pt x="3751945" y="2168542"/>
                  <a:pt x="3126487" y="2794000"/>
                  <a:pt x="2354945" y="2794000"/>
                </a:cubicBezTo>
                <a:lnTo>
                  <a:pt x="0" y="2794000"/>
                </a:lnTo>
                <a:close/>
              </a:path>
            </a:pathLst>
          </a:custGeom>
        </p:spPr>
      </p:pic>
      <p:sp>
        <p:nvSpPr>
          <p:cNvPr id="19" name="Freeform: Shape 18">
            <a:extLst>
              <a:ext uri="{FF2B5EF4-FFF2-40B4-BE49-F238E27FC236}">
                <a16:creationId xmlns:a16="http://schemas.microsoft.com/office/drawing/2014/main" id="{FA9C0FDB-D0F9-93BD-A8BE-DD436D8DF6B5}"/>
              </a:ext>
              <a:ext uri="{C183D7F6-B498-43B3-948B-1728B52AA6E4}">
                <adec:decorative xmlns:adec="http://schemas.microsoft.com/office/drawing/2017/decorative" val="1"/>
              </a:ext>
            </a:extLst>
          </p:cNvPr>
          <p:cNvSpPr>
            <a:spLocks/>
          </p:cNvSpPr>
          <p:nvPr/>
        </p:nvSpPr>
        <p:spPr bwMode="auto">
          <a:xfrm>
            <a:off x="0"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8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0" name="Title 1">
            <a:extLst>
              <a:ext uri="{FF2B5EF4-FFF2-40B4-BE49-F238E27FC236}">
                <a16:creationId xmlns:a16="http://schemas.microsoft.com/office/drawing/2014/main" id="{8B046E51-1105-D65F-FF79-7F0E8FEC8D66}"/>
              </a:ext>
            </a:extLst>
          </p:cNvPr>
          <p:cNvSpPr txBox="1">
            <a:spLocks noGrp="1"/>
          </p:cNvSpPr>
          <p:nvPr>
            <p:ph type="title" idx="4294967295"/>
          </p:nvPr>
        </p:nvSpPr>
        <p:spPr>
          <a:xfrm>
            <a:off x="584199" y="2528755"/>
            <a:ext cx="7984067" cy="1800493"/>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4000" i="0" u="none" strike="noStrike" kern="1200" cap="none" spc="0" normalizeH="0" baseline="0" noProof="0" dirty="0">
                <a:ln w="3175">
                  <a:noFill/>
                </a:ln>
                <a:solidFill>
                  <a:schemeClr val="accent1"/>
                </a:solidFill>
                <a:effectLst/>
                <a:uLnTx/>
                <a:uFillTx/>
                <a:ea typeface="+mj-ea"/>
                <a:cs typeface="+mj-cs"/>
              </a:rPr>
              <a:t>Communities and Conversations</a:t>
            </a:r>
          </a:p>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w="3175">
                  <a:noFill/>
                </a:ln>
                <a:solidFill>
                  <a:schemeClr val="bg1"/>
                </a:solidFill>
                <a:effectLst/>
                <a:uLnTx/>
                <a:uFillTx/>
                <a:latin typeface="+mn-lt"/>
                <a:cs typeface="+mn-cs"/>
              </a:rPr>
              <a:t>Communities connect people based on interests, topics, roles, and experiences, and empower the organization to reach and engage employees.</a:t>
            </a:r>
          </a:p>
        </p:txBody>
      </p:sp>
    </p:spTree>
    <p:extLst>
      <p:ext uri="{BB962C8B-B14F-4D97-AF65-F5344CB8AC3E}">
        <p14:creationId xmlns:p14="http://schemas.microsoft.com/office/powerpoint/2010/main" val="2545837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A6E05-3A21-7C78-D8E2-148ECEA6300C}"/>
            </a:ext>
          </a:extLst>
        </p:cNvPr>
        <p:cNvGrpSpPr/>
        <p:nvPr/>
      </p:nvGrpSpPr>
      <p:grpSpPr>
        <a:xfrm>
          <a:off x="0" y="0"/>
          <a:ext cx="0" cy="0"/>
          <a:chOff x="0" y="0"/>
          <a:chExt cx="0" cy="0"/>
        </a:xfrm>
      </p:grpSpPr>
      <p:pic>
        <p:nvPicPr>
          <p:cNvPr id="37" name="Picture 36">
            <a:extLst>
              <a:ext uri="{FF2B5EF4-FFF2-40B4-BE49-F238E27FC236}">
                <a16:creationId xmlns:a16="http://schemas.microsoft.com/office/drawing/2014/main" id="{8B8330D0-27EB-718C-C0A9-C1E4C7F81A4F}"/>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pic>
        <p:nvPicPr>
          <p:cNvPr id="14" name="Picture 13">
            <a:extLst>
              <a:ext uri="{FF2B5EF4-FFF2-40B4-BE49-F238E27FC236}">
                <a16:creationId xmlns:a16="http://schemas.microsoft.com/office/drawing/2014/main" id="{D9A47DB8-700C-853C-6E75-D5866502F11B}"/>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15" name="Rectangle: Rounded Corners 14">
            <a:extLst>
              <a:ext uri="{FF2B5EF4-FFF2-40B4-BE49-F238E27FC236}">
                <a16:creationId xmlns:a16="http://schemas.microsoft.com/office/drawing/2014/main" id="{1C170DEB-DE9E-824F-0A9A-34E48CF17DBD}"/>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6" name="Oval 15">
            <a:extLst>
              <a:ext uri="{FF2B5EF4-FFF2-40B4-BE49-F238E27FC236}">
                <a16:creationId xmlns:a16="http://schemas.microsoft.com/office/drawing/2014/main" id="{23735F02-DDB0-466D-3A5E-05E407A0F8E2}"/>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0" name="Rectangle: Top Corners Rounded 19">
            <a:extLst>
              <a:ext uri="{FF2B5EF4-FFF2-40B4-BE49-F238E27FC236}">
                <a16:creationId xmlns:a16="http://schemas.microsoft.com/office/drawing/2014/main" id="{D7ADA016-4726-33A8-4B9D-96868ABDB171}"/>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3" name="Title 12">
            <a:extLst>
              <a:ext uri="{FF2B5EF4-FFF2-40B4-BE49-F238E27FC236}">
                <a16:creationId xmlns:a16="http://schemas.microsoft.com/office/drawing/2014/main" id="{FAC85D24-1A87-42AD-7168-C9C0882AA52F}"/>
              </a:ext>
            </a:extLst>
          </p:cNvPr>
          <p:cNvSpPr>
            <a:spLocks noGrp="1"/>
          </p:cNvSpPr>
          <p:nvPr>
            <p:ph type="title"/>
          </p:nvPr>
        </p:nvSpPr>
        <p:spPr/>
        <p:txBody>
          <a:bodyPr/>
          <a:lstStyle/>
          <a:p>
            <a:r>
              <a:rPr lang="en-US" dirty="0">
                <a:solidFill>
                  <a:schemeClr val="accent1"/>
                </a:solidFill>
                <a:ea typeface="+mj-ea"/>
                <a:cs typeface="+mj-cs"/>
              </a:rPr>
              <a:t>NEW! </a:t>
            </a:r>
            <a:r>
              <a:rPr lang="en-US" dirty="0">
                <a:ea typeface="+mj-ea"/>
                <a:cs typeface="+mj-cs"/>
              </a:rPr>
              <a:t>Assign experts in communities </a:t>
            </a:r>
          </a:p>
        </p:txBody>
      </p:sp>
      <p:sp>
        <p:nvSpPr>
          <p:cNvPr id="17" name="Text Placeholder 2">
            <a:extLst>
              <a:ext uri="{FF2B5EF4-FFF2-40B4-BE49-F238E27FC236}">
                <a16:creationId xmlns:a16="http://schemas.microsoft.com/office/drawing/2014/main" id="{F1092604-6B1C-2FF1-0142-38DFDF4DA277}"/>
              </a:ext>
            </a:extLst>
          </p:cNvPr>
          <p:cNvSpPr txBox="1">
            <a:spLocks/>
          </p:cNvSpPr>
          <p:nvPr/>
        </p:nvSpPr>
        <p:spPr>
          <a:xfrm>
            <a:off x="776162" y="2542772"/>
            <a:ext cx="3876546" cy="278024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1800" dirty="0">
                <a:cs typeface="+mn-cs"/>
              </a:rPr>
              <a:t>Community admins can designate experts in their communities.</a:t>
            </a:r>
          </a:p>
          <a:p>
            <a:pPr marL="0" indent="0">
              <a:spcBef>
                <a:spcPts val="0"/>
              </a:spcBef>
              <a:spcAft>
                <a:spcPts val="800"/>
              </a:spcAft>
              <a:buNone/>
            </a:pPr>
            <a:r>
              <a:rPr lang="en-US" sz="1800" dirty="0">
                <a:solidFill>
                  <a:schemeClr val="accent1"/>
                </a:solidFill>
                <a:latin typeface="+mj-lt"/>
                <a:ea typeface="+mj-ea"/>
                <a:cs typeface="+mj-cs"/>
              </a:rPr>
              <a:t>New expert abilities:</a:t>
            </a:r>
          </a:p>
          <a:p>
            <a:pPr marL="309563">
              <a:spcBef>
                <a:spcPts val="0"/>
              </a:spcBef>
              <a:spcAft>
                <a:spcPts val="1200"/>
              </a:spcAft>
              <a:buSzPct val="100000"/>
              <a:buFont typeface="Arial" panose="020B0604020202020204" pitchFamily="34" charset="0"/>
              <a:buChar char="•"/>
            </a:pPr>
            <a:r>
              <a:rPr lang="en-US" sz="1600" dirty="0">
                <a:cs typeface="+mn-cs"/>
              </a:rPr>
              <a:t>Mark best answer on questions</a:t>
            </a:r>
          </a:p>
          <a:p>
            <a:pPr marL="309563">
              <a:spcBef>
                <a:spcPts val="0"/>
              </a:spcBef>
              <a:spcAft>
                <a:spcPts val="1200"/>
              </a:spcAft>
              <a:buSzPct val="100000"/>
              <a:buFont typeface="Arial" panose="020B0604020202020204" pitchFamily="34" charset="0"/>
              <a:buChar char="•"/>
            </a:pPr>
            <a:r>
              <a:rPr lang="en-US" sz="1600" dirty="0">
                <a:cs typeface="+mn-cs"/>
              </a:rPr>
              <a:t>Mark an answer as Verified </a:t>
            </a:r>
            <a:br>
              <a:rPr lang="en-US" sz="1600" dirty="0">
                <a:cs typeface="+mn-cs"/>
              </a:rPr>
            </a:br>
            <a:r>
              <a:rPr lang="en-US" sz="1600" dirty="0">
                <a:cs typeface="+mn-cs"/>
              </a:rPr>
              <a:t>(coming soon)</a:t>
            </a:r>
          </a:p>
          <a:p>
            <a:pPr marL="309563">
              <a:spcBef>
                <a:spcPts val="0"/>
              </a:spcBef>
              <a:spcAft>
                <a:spcPts val="1200"/>
              </a:spcAft>
              <a:buSzPct val="100000"/>
              <a:buFont typeface="Arial" panose="020B0604020202020204" pitchFamily="34" charset="0"/>
              <a:buChar char="•"/>
            </a:pPr>
            <a:r>
              <a:rPr lang="en-US" sz="1600" dirty="0">
                <a:cs typeface="+mn-cs"/>
              </a:rPr>
              <a:t>Get an expert tag next to their name</a:t>
            </a:r>
          </a:p>
          <a:p>
            <a:pPr marL="309563">
              <a:spcBef>
                <a:spcPts val="0"/>
              </a:spcBef>
              <a:spcAft>
                <a:spcPts val="1200"/>
              </a:spcAft>
              <a:buSzPct val="100000"/>
              <a:buFont typeface="Arial" panose="020B0604020202020204" pitchFamily="34" charset="0"/>
              <a:buChar char="•"/>
            </a:pPr>
            <a:r>
              <a:rPr lang="en-US" sz="1600" dirty="0">
                <a:cs typeface="+mn-cs"/>
              </a:rPr>
              <a:t>Be recognized in the expert section</a:t>
            </a:r>
            <a:endParaRPr lang="en-US" sz="1800" dirty="0">
              <a:cs typeface="+mn-cs"/>
            </a:endParaRPr>
          </a:p>
        </p:txBody>
      </p:sp>
      <p:grpSp>
        <p:nvGrpSpPr>
          <p:cNvPr id="38" name="Group 37" descr="Screen capture showing the members and community experts (highlighted) in Viva Engage along with the option to mark as a community expert">
            <a:extLst>
              <a:ext uri="{FF2B5EF4-FFF2-40B4-BE49-F238E27FC236}">
                <a16:creationId xmlns:a16="http://schemas.microsoft.com/office/drawing/2014/main" id="{83645319-F4B0-C19F-82A6-CADD18738CA2}"/>
              </a:ext>
            </a:extLst>
          </p:cNvPr>
          <p:cNvGrpSpPr/>
          <p:nvPr/>
        </p:nvGrpSpPr>
        <p:grpSpPr>
          <a:xfrm>
            <a:off x="5214845" y="1666337"/>
            <a:ext cx="6388892" cy="4345172"/>
            <a:chOff x="5214845" y="1666337"/>
            <a:chExt cx="6388892" cy="4345172"/>
          </a:xfrm>
        </p:grpSpPr>
        <p:pic>
          <p:nvPicPr>
            <p:cNvPr id="1026" name="Picture 2">
              <a:extLst>
                <a:ext uri="{FF2B5EF4-FFF2-40B4-BE49-F238E27FC236}">
                  <a16:creationId xmlns:a16="http://schemas.microsoft.com/office/drawing/2014/main" id="{0A12C90A-C9EE-0B0F-1FEE-5D7E68DD6959}"/>
                </a:ext>
                <a:ext uri="{C183D7F6-B498-43B3-948B-1728B52AA6E4}">
                  <adec:decorative xmlns:adec="http://schemas.microsoft.com/office/drawing/2017/decorative" val="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646" r="-8646"/>
            <a:stretch>
              <a:fillRect/>
            </a:stretch>
          </p:blipFill>
          <p:spPr bwMode="auto">
            <a:xfrm>
              <a:off x="5214845" y="1666337"/>
              <a:ext cx="6388892" cy="4345172"/>
            </a:xfrm>
            <a:prstGeom prst="roundRect">
              <a:avLst>
                <a:gd name="adj" fmla="val 3049"/>
              </a:avLst>
            </a:prstGeom>
            <a:solidFill>
              <a:srgbClr val="969696"/>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26" name="Rectangle: Rounded Corners 25">
              <a:extLst>
                <a:ext uri="{FF2B5EF4-FFF2-40B4-BE49-F238E27FC236}">
                  <a16:creationId xmlns:a16="http://schemas.microsoft.com/office/drawing/2014/main" id="{9218B0A4-DBA0-0048-FC7E-FC15F2A20CAC}"/>
                </a:ext>
              </a:extLst>
            </p:cNvPr>
            <p:cNvSpPr>
              <a:spLocks/>
            </p:cNvSpPr>
            <p:nvPr/>
          </p:nvSpPr>
          <p:spPr bwMode="auto">
            <a:xfrm>
              <a:off x="9550212" y="1695451"/>
              <a:ext cx="1454338" cy="1476012"/>
            </a:xfrm>
            <a:prstGeom prst="roundRect">
              <a:avLst>
                <a:gd name="adj" fmla="val 4379"/>
              </a:avLst>
            </a:prstGeom>
            <a:solidFill>
              <a:schemeClr val="bg1">
                <a:alpha val="7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33" name="Picture 32" descr="A screenshot of a social media account">
              <a:extLst>
                <a:ext uri="{FF2B5EF4-FFF2-40B4-BE49-F238E27FC236}">
                  <a16:creationId xmlns:a16="http://schemas.microsoft.com/office/drawing/2014/main" id="{0858FE2B-67AA-C7CA-B475-381C00DD91EB}"/>
                </a:ext>
              </a:extLst>
            </p:cNvPr>
            <p:cNvPicPr>
              <a:picLocks noChangeAspect="1"/>
            </p:cNvPicPr>
            <p:nvPr/>
          </p:nvPicPr>
          <p:blipFill rotWithShape="1">
            <a:blip r:embed="rId6"/>
            <a:srcRect l="2188" t="1504" r="2188" b="1504"/>
            <a:stretch>
              <a:fillRect/>
            </a:stretch>
          </p:blipFill>
          <p:spPr>
            <a:xfrm>
              <a:off x="9607362" y="1751253"/>
              <a:ext cx="1340038" cy="1364408"/>
            </a:xfrm>
            <a:prstGeom prst="roundRect">
              <a:avLst>
                <a:gd name="adj" fmla="val 3049"/>
              </a:avLst>
            </a:prstGeom>
            <a:solidFill>
              <a:srgbClr val="949494"/>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6" name="Rectangle: Rounded Corners 35">
              <a:extLst>
                <a:ext uri="{FF2B5EF4-FFF2-40B4-BE49-F238E27FC236}">
                  <a16:creationId xmlns:a16="http://schemas.microsoft.com/office/drawing/2014/main" id="{D1D0C819-7B34-91BF-2E83-225424A645B7}"/>
                </a:ext>
                <a:ext uri="{C183D7F6-B498-43B3-948B-1728B52AA6E4}">
                  <adec:decorative xmlns:adec="http://schemas.microsoft.com/office/drawing/2017/decorative" val="1"/>
                </a:ext>
              </a:extLst>
            </p:cNvPr>
            <p:cNvSpPr>
              <a:spLocks/>
            </p:cNvSpPr>
            <p:nvPr/>
          </p:nvSpPr>
          <p:spPr>
            <a:xfrm>
              <a:off x="9607362" y="2327275"/>
              <a:ext cx="1340038" cy="793744"/>
            </a:xfrm>
            <a:prstGeom prst="roundRect">
              <a:avLst>
                <a:gd name="adj" fmla="val 5296"/>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Sans Display"/>
                <a:ea typeface="+mn-ea"/>
                <a:cs typeface="+mn-cs"/>
              </a:endParaRPr>
            </a:p>
          </p:txBody>
        </p:sp>
      </p:grpSp>
      <p:sp>
        <p:nvSpPr>
          <p:cNvPr id="2" name="Graphic 6">
            <a:extLst>
              <a:ext uri="{FF2B5EF4-FFF2-40B4-BE49-F238E27FC236}">
                <a16:creationId xmlns:a16="http://schemas.microsoft.com/office/drawing/2014/main" id="{F8133E33-85E0-EAEA-CAC9-FC3E73AADAAA}"/>
              </a:ext>
              <a:ext uri="{C183D7F6-B498-43B3-948B-1728B52AA6E4}">
                <adec:decorative xmlns:adec="http://schemas.microsoft.com/office/drawing/2017/decorative" val="1"/>
              </a:ext>
            </a:extLst>
          </p:cNvPr>
          <p:cNvSpPr>
            <a:spLocks noChangeAspect="1"/>
          </p:cNvSpPr>
          <p:nvPr/>
        </p:nvSpPr>
        <p:spPr>
          <a:xfrm>
            <a:off x="966678" y="1893403"/>
            <a:ext cx="233871" cy="334124"/>
          </a:xfrm>
          <a:custGeom>
            <a:avLst/>
            <a:gdLst>
              <a:gd name="connsiteX0" fmla="*/ 126481 w 244954"/>
              <a:gd name="connsiteY0" fmla="*/ 63729 h 349961"/>
              <a:gd name="connsiteX1" fmla="*/ 142448 w 244954"/>
              <a:gd name="connsiteY1" fmla="*/ 96145 h 349961"/>
              <a:gd name="connsiteX2" fmla="*/ 178210 w 244954"/>
              <a:gd name="connsiteY2" fmla="*/ 101312 h 349961"/>
              <a:gd name="connsiteX3" fmla="*/ 180685 w 244954"/>
              <a:gd name="connsiteY3" fmla="*/ 108925 h 349961"/>
              <a:gd name="connsiteX4" fmla="*/ 154820 w 244954"/>
              <a:gd name="connsiteY4" fmla="*/ 134128 h 349961"/>
              <a:gd name="connsiteX5" fmla="*/ 160926 w 244954"/>
              <a:gd name="connsiteY5" fmla="*/ 169741 h 349961"/>
              <a:gd name="connsiteX6" fmla="*/ 154449 w 244954"/>
              <a:gd name="connsiteY6" fmla="*/ 174443 h 349961"/>
              <a:gd name="connsiteX7" fmla="*/ 122479 w 244954"/>
              <a:gd name="connsiteY7" fmla="*/ 157604 h 349961"/>
              <a:gd name="connsiteX8" fmla="*/ 90507 w 244954"/>
              <a:gd name="connsiteY8" fmla="*/ 174443 h 349961"/>
              <a:gd name="connsiteX9" fmla="*/ 84031 w 244954"/>
              <a:gd name="connsiteY9" fmla="*/ 169738 h 349961"/>
              <a:gd name="connsiteX10" fmla="*/ 90168 w 244954"/>
              <a:gd name="connsiteY10" fmla="*/ 134128 h 349961"/>
              <a:gd name="connsiteX11" fmla="*/ 64272 w 244954"/>
              <a:gd name="connsiteY11" fmla="*/ 108927 h 349961"/>
              <a:gd name="connsiteX12" fmla="*/ 66746 w 244954"/>
              <a:gd name="connsiteY12" fmla="*/ 101312 h 349961"/>
              <a:gd name="connsiteX13" fmla="*/ 102508 w 244954"/>
              <a:gd name="connsiteY13" fmla="*/ 96145 h 349961"/>
              <a:gd name="connsiteX14" fmla="*/ 118476 w 244954"/>
              <a:gd name="connsiteY14" fmla="*/ 63729 h 349961"/>
              <a:gd name="connsiteX15" fmla="*/ 126481 w 244954"/>
              <a:gd name="connsiteY15" fmla="*/ 63729 h 349961"/>
              <a:gd name="connsiteX16" fmla="*/ 244955 w 244954"/>
              <a:gd name="connsiteY16" fmla="*/ 122477 h 349961"/>
              <a:gd name="connsiteX17" fmla="*/ 122477 w 244954"/>
              <a:gd name="connsiteY17" fmla="*/ 0 h 349961"/>
              <a:gd name="connsiteX18" fmla="*/ 0 w 244954"/>
              <a:gd name="connsiteY18" fmla="*/ 122477 h 349961"/>
              <a:gd name="connsiteX19" fmla="*/ 34982 w 244954"/>
              <a:gd name="connsiteY19" fmla="*/ 208182 h 349961"/>
              <a:gd name="connsiteX20" fmla="*/ 35008 w 244954"/>
              <a:gd name="connsiteY20" fmla="*/ 336816 h 349961"/>
              <a:gd name="connsiteX21" fmla="*/ 35129 w 244954"/>
              <a:gd name="connsiteY21" fmla="*/ 338644 h 349961"/>
              <a:gd name="connsiteX22" fmla="*/ 55686 w 244954"/>
              <a:gd name="connsiteY22" fmla="*/ 347545 h 349961"/>
              <a:gd name="connsiteX23" fmla="*/ 122462 w 244954"/>
              <a:gd name="connsiteY23" fmla="*/ 300519 h 349961"/>
              <a:gd name="connsiteX24" fmla="*/ 189271 w 244954"/>
              <a:gd name="connsiteY24" fmla="*/ 347547 h 349961"/>
              <a:gd name="connsiteX25" fmla="*/ 190837 w 244954"/>
              <a:gd name="connsiteY25" fmla="*/ 348500 h 349961"/>
              <a:gd name="connsiteX26" fmla="*/ 209947 w 244954"/>
              <a:gd name="connsiteY26" fmla="*/ 336816 h 349961"/>
              <a:gd name="connsiteX27" fmla="*/ 209972 w 244954"/>
              <a:gd name="connsiteY27" fmla="*/ 208182 h 349961"/>
              <a:gd name="connsiteX28" fmla="*/ 244955 w 244954"/>
              <a:gd name="connsiteY28" fmla="*/ 122477 h 349961"/>
              <a:gd name="connsiteX29" fmla="*/ 183705 w 244954"/>
              <a:gd name="connsiteY29" fmla="*/ 228576 h 349961"/>
              <a:gd name="connsiteX30" fmla="*/ 183702 w 244954"/>
              <a:gd name="connsiteY30" fmla="*/ 311531 h 349961"/>
              <a:gd name="connsiteX31" fmla="*/ 130011 w 244954"/>
              <a:gd name="connsiteY31" fmla="*/ 273740 h 349961"/>
              <a:gd name="connsiteX32" fmla="*/ 128248 w 244954"/>
              <a:gd name="connsiteY32" fmla="*/ 272692 h 349961"/>
              <a:gd name="connsiteX33" fmla="*/ 114903 w 244954"/>
              <a:gd name="connsiteY33" fmla="*/ 273742 h 349961"/>
              <a:gd name="connsiteX34" fmla="*/ 61253 w 244954"/>
              <a:gd name="connsiteY34" fmla="*/ 311524 h 349961"/>
              <a:gd name="connsiteX35" fmla="*/ 61249 w 244954"/>
              <a:gd name="connsiteY35" fmla="*/ 228576 h 349961"/>
              <a:gd name="connsiteX36" fmla="*/ 122477 w 244954"/>
              <a:gd name="connsiteY36" fmla="*/ 244955 h 349961"/>
              <a:gd name="connsiteX37" fmla="*/ 183705 w 244954"/>
              <a:gd name="connsiteY37" fmla="*/ 228576 h 349961"/>
              <a:gd name="connsiteX38" fmla="*/ 26245 w 244954"/>
              <a:gd name="connsiteY38" fmla="*/ 122477 h 349961"/>
              <a:gd name="connsiteX39" fmla="*/ 122477 w 244954"/>
              <a:gd name="connsiteY39" fmla="*/ 26245 h 349961"/>
              <a:gd name="connsiteX40" fmla="*/ 218709 w 244954"/>
              <a:gd name="connsiteY40" fmla="*/ 122477 h 349961"/>
              <a:gd name="connsiteX41" fmla="*/ 122477 w 244954"/>
              <a:gd name="connsiteY41" fmla="*/ 218709 h 349961"/>
              <a:gd name="connsiteX42" fmla="*/ 26245 w 244954"/>
              <a:gd name="connsiteY42" fmla="*/ 122477 h 349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44954" h="349961">
                <a:moveTo>
                  <a:pt x="126481" y="63729"/>
                </a:moveTo>
                <a:lnTo>
                  <a:pt x="142448" y="96145"/>
                </a:lnTo>
                <a:lnTo>
                  <a:pt x="178210" y="101312"/>
                </a:lnTo>
                <a:cubicBezTo>
                  <a:pt x="181872" y="101842"/>
                  <a:pt x="183336" y="106342"/>
                  <a:pt x="180685" y="108925"/>
                </a:cubicBezTo>
                <a:lnTo>
                  <a:pt x="154820" y="134128"/>
                </a:lnTo>
                <a:lnTo>
                  <a:pt x="160926" y="169741"/>
                </a:lnTo>
                <a:cubicBezTo>
                  <a:pt x="161551" y="173388"/>
                  <a:pt x="157723" y="176168"/>
                  <a:pt x="154449" y="174443"/>
                </a:cubicBezTo>
                <a:lnTo>
                  <a:pt x="122479" y="157604"/>
                </a:lnTo>
                <a:lnTo>
                  <a:pt x="90507" y="174443"/>
                </a:lnTo>
                <a:cubicBezTo>
                  <a:pt x="87233" y="176168"/>
                  <a:pt x="83402" y="173386"/>
                  <a:pt x="84031" y="169738"/>
                </a:cubicBezTo>
                <a:lnTo>
                  <a:pt x="90168" y="134128"/>
                </a:lnTo>
                <a:lnTo>
                  <a:pt x="64272" y="108927"/>
                </a:lnTo>
                <a:cubicBezTo>
                  <a:pt x="61620" y="106345"/>
                  <a:pt x="63083" y="101842"/>
                  <a:pt x="66746" y="101312"/>
                </a:cubicBezTo>
                <a:lnTo>
                  <a:pt x="102508" y="96145"/>
                </a:lnTo>
                <a:lnTo>
                  <a:pt x="118476" y="63729"/>
                </a:lnTo>
                <a:cubicBezTo>
                  <a:pt x="120112" y="60408"/>
                  <a:pt x="124846" y="60408"/>
                  <a:pt x="126481" y="63729"/>
                </a:cubicBezTo>
                <a:close/>
                <a:moveTo>
                  <a:pt x="244955" y="122477"/>
                </a:moveTo>
                <a:cubicBezTo>
                  <a:pt x="244955" y="54835"/>
                  <a:pt x="190120" y="0"/>
                  <a:pt x="122477" y="0"/>
                </a:cubicBezTo>
                <a:cubicBezTo>
                  <a:pt x="54835" y="0"/>
                  <a:pt x="0" y="54835"/>
                  <a:pt x="0" y="122477"/>
                </a:cubicBezTo>
                <a:cubicBezTo>
                  <a:pt x="0" y="155844"/>
                  <a:pt x="13342" y="186094"/>
                  <a:pt x="34982" y="208182"/>
                </a:cubicBezTo>
                <a:lnTo>
                  <a:pt x="35008" y="336816"/>
                </a:lnTo>
                <a:lnTo>
                  <a:pt x="35129" y="338644"/>
                </a:lnTo>
                <a:cubicBezTo>
                  <a:pt x="36406" y="348138"/>
                  <a:pt x="47504" y="353307"/>
                  <a:pt x="55686" y="347545"/>
                </a:cubicBezTo>
                <a:lnTo>
                  <a:pt x="122462" y="300519"/>
                </a:lnTo>
                <a:lnTo>
                  <a:pt x="189271" y="347547"/>
                </a:lnTo>
                <a:lnTo>
                  <a:pt x="190837" y="348500"/>
                </a:lnTo>
                <a:cubicBezTo>
                  <a:pt x="199333" y="352920"/>
                  <a:pt x="209947" y="346822"/>
                  <a:pt x="209947" y="336816"/>
                </a:cubicBezTo>
                <a:lnTo>
                  <a:pt x="209972" y="208182"/>
                </a:lnTo>
                <a:cubicBezTo>
                  <a:pt x="231611" y="186094"/>
                  <a:pt x="244955" y="155844"/>
                  <a:pt x="244955" y="122477"/>
                </a:cubicBezTo>
                <a:close/>
                <a:moveTo>
                  <a:pt x="183705" y="228576"/>
                </a:moveTo>
                <a:lnTo>
                  <a:pt x="183702" y="311531"/>
                </a:lnTo>
                <a:lnTo>
                  <a:pt x="130011" y="273740"/>
                </a:lnTo>
                <a:lnTo>
                  <a:pt x="128248" y="272692"/>
                </a:lnTo>
                <a:cubicBezTo>
                  <a:pt x="123992" y="270600"/>
                  <a:pt x="118868" y="270949"/>
                  <a:pt x="114903" y="273742"/>
                </a:cubicBezTo>
                <a:lnTo>
                  <a:pt x="61253" y="311524"/>
                </a:lnTo>
                <a:lnTo>
                  <a:pt x="61249" y="228576"/>
                </a:lnTo>
                <a:cubicBezTo>
                  <a:pt x="79261" y="238992"/>
                  <a:pt x="100172" y="244955"/>
                  <a:pt x="122477" y="244955"/>
                </a:cubicBezTo>
                <a:cubicBezTo>
                  <a:pt x="144782" y="244955"/>
                  <a:pt x="165692" y="238992"/>
                  <a:pt x="183705" y="228576"/>
                </a:cubicBezTo>
                <a:close/>
                <a:moveTo>
                  <a:pt x="26245" y="122477"/>
                </a:moveTo>
                <a:cubicBezTo>
                  <a:pt x="26245" y="69330"/>
                  <a:pt x="69330" y="26245"/>
                  <a:pt x="122477" y="26245"/>
                </a:cubicBezTo>
                <a:cubicBezTo>
                  <a:pt x="175625" y="26245"/>
                  <a:pt x="218709" y="69330"/>
                  <a:pt x="218709" y="122477"/>
                </a:cubicBezTo>
                <a:cubicBezTo>
                  <a:pt x="218709" y="175625"/>
                  <a:pt x="175625" y="218709"/>
                  <a:pt x="122477" y="218709"/>
                </a:cubicBezTo>
                <a:cubicBezTo>
                  <a:pt x="69330" y="218709"/>
                  <a:pt x="26245" y="175625"/>
                  <a:pt x="26245" y="12247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69143231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4D66A-ED1F-3668-AAA3-990ECE8EE7FB}"/>
            </a:ext>
          </a:extLst>
        </p:cNvPr>
        <p:cNvGrpSpPr/>
        <p:nvPr/>
      </p:nvGrpSpPr>
      <p:grpSpPr>
        <a:xfrm>
          <a:off x="0" y="0"/>
          <a:ext cx="0" cy="0"/>
          <a:chOff x="0" y="0"/>
          <a:chExt cx="0" cy="0"/>
        </a:xfrm>
      </p:grpSpPr>
      <p:pic>
        <p:nvPicPr>
          <p:cNvPr id="26" name="Picture 25">
            <a:extLst>
              <a:ext uri="{FF2B5EF4-FFF2-40B4-BE49-F238E27FC236}">
                <a16:creationId xmlns:a16="http://schemas.microsoft.com/office/drawing/2014/main" id="{EB23DB89-FBA5-CB22-792A-2C85E913A22F}"/>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pic>
        <p:nvPicPr>
          <p:cNvPr id="6" name="Picture 5">
            <a:extLst>
              <a:ext uri="{FF2B5EF4-FFF2-40B4-BE49-F238E27FC236}">
                <a16:creationId xmlns:a16="http://schemas.microsoft.com/office/drawing/2014/main" id="{BB8658D8-1307-6837-0164-2F7BDB08281E}"/>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7" name="Rectangle: Rounded Corners 6">
            <a:extLst>
              <a:ext uri="{FF2B5EF4-FFF2-40B4-BE49-F238E27FC236}">
                <a16:creationId xmlns:a16="http://schemas.microsoft.com/office/drawing/2014/main" id="{F1F60E3E-CDAF-9ACA-95BD-4F177E46856C}"/>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9" name="Oval 8">
            <a:extLst>
              <a:ext uri="{FF2B5EF4-FFF2-40B4-BE49-F238E27FC236}">
                <a16:creationId xmlns:a16="http://schemas.microsoft.com/office/drawing/2014/main" id="{DC0B882F-91A3-8F17-18E2-25C81333E5D0}"/>
              </a:ext>
              <a:ext uri="{C183D7F6-B498-43B3-948B-1728B52AA6E4}">
                <adec:decorative xmlns:adec="http://schemas.microsoft.com/office/drawing/2017/decorative" val="1"/>
              </a:ext>
            </a:extLst>
          </p:cNvPr>
          <p:cNvSpPr>
            <a:spLocks/>
          </p:cNvSpPr>
          <p:nvPr/>
        </p:nvSpPr>
        <p:spPr bwMode="auto">
          <a:xfrm>
            <a:off x="776162" y="1753014"/>
            <a:ext cx="614902" cy="614902"/>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2" name="Rectangle: Top Corners Rounded 11">
            <a:extLst>
              <a:ext uri="{FF2B5EF4-FFF2-40B4-BE49-F238E27FC236}">
                <a16:creationId xmlns:a16="http://schemas.microsoft.com/office/drawing/2014/main" id="{F68D1335-8140-8AD0-AAB8-A37DD6359A8F}"/>
              </a:ext>
              <a:ext uri="{C183D7F6-B498-43B3-948B-1728B52AA6E4}">
                <adec:decorative xmlns:adec="http://schemas.microsoft.com/office/drawing/2017/decorative" val="1"/>
              </a:ext>
            </a:extLst>
          </p:cNvPr>
          <p:cNvSpPr>
            <a:spLocks/>
          </p:cNvSpPr>
          <p:nvPr/>
        </p:nvSpPr>
        <p:spPr bwMode="auto">
          <a:xfrm rot="16200000">
            <a:off x="6327208" y="279653"/>
            <a:ext cx="4615274"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4C993DA2-40E9-4025-4003-86E3650FDAFE}"/>
              </a:ext>
            </a:extLst>
          </p:cNvPr>
          <p:cNvSpPr>
            <a:spLocks noGrp="1"/>
          </p:cNvSpPr>
          <p:nvPr>
            <p:ph type="title"/>
          </p:nvPr>
        </p:nvSpPr>
        <p:spPr>
          <a:xfrm>
            <a:off x="588263" y="457200"/>
            <a:ext cx="11018520" cy="553998"/>
          </a:xfrm>
        </p:spPr>
        <p:txBody>
          <a:bodyPr/>
          <a:lstStyle/>
          <a:p>
            <a:r>
              <a:rPr lang="en-US" dirty="0">
                <a:solidFill>
                  <a:schemeClr val="accent1"/>
                </a:solidFill>
                <a:ea typeface="+mj-ea"/>
                <a:cs typeface="+mj-cs"/>
              </a:rPr>
              <a:t>NEW! </a:t>
            </a:r>
            <a:r>
              <a:rPr lang="en-US" dirty="0">
                <a:ea typeface="+mj-ea"/>
                <a:cs typeface="+mj-cs"/>
              </a:rPr>
              <a:t>Top Questions</a:t>
            </a:r>
          </a:p>
        </p:txBody>
      </p:sp>
      <p:sp>
        <p:nvSpPr>
          <p:cNvPr id="11" name="Text Placeholder 2">
            <a:extLst>
              <a:ext uri="{FF2B5EF4-FFF2-40B4-BE49-F238E27FC236}">
                <a16:creationId xmlns:a16="http://schemas.microsoft.com/office/drawing/2014/main" id="{76DB26F2-A96D-6818-0D34-9B9FD7D068D4}"/>
              </a:ext>
            </a:extLst>
          </p:cNvPr>
          <p:cNvSpPr txBox="1">
            <a:spLocks/>
          </p:cNvSpPr>
          <p:nvPr/>
        </p:nvSpPr>
        <p:spPr>
          <a:xfrm>
            <a:off x="776162" y="2542772"/>
            <a:ext cx="3876546" cy="236988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1200"/>
              </a:spcAft>
              <a:buNone/>
            </a:pPr>
            <a:r>
              <a:rPr lang="en-US" sz="1800" dirty="0">
                <a:cs typeface="+mn-cs"/>
              </a:rPr>
              <a:t>A dynamic FAQ for your community, top questions, looks at the questions asked in the community over the last 90 days and ranks them by the number of views received. </a:t>
            </a:r>
          </a:p>
          <a:p>
            <a:pPr marL="0" indent="0">
              <a:spcBef>
                <a:spcPts val="0"/>
              </a:spcBef>
              <a:spcAft>
                <a:spcPts val="1200"/>
              </a:spcAft>
              <a:buNone/>
            </a:pPr>
            <a:r>
              <a:rPr lang="en-US" sz="1800" dirty="0">
                <a:cs typeface="+mn-cs"/>
              </a:rPr>
              <a:t>This means that the questions with the highest view counts are considered the top questions.</a:t>
            </a:r>
          </a:p>
        </p:txBody>
      </p:sp>
      <p:grpSp>
        <p:nvGrpSpPr>
          <p:cNvPr id="27" name="Group 26" descr="Screen capture of a Questions and Answer post displaying the top questions">
            <a:extLst>
              <a:ext uri="{FF2B5EF4-FFF2-40B4-BE49-F238E27FC236}">
                <a16:creationId xmlns:a16="http://schemas.microsoft.com/office/drawing/2014/main" id="{8054D21E-F628-F9B2-D621-1EAC7A89D86A}"/>
              </a:ext>
            </a:extLst>
          </p:cNvPr>
          <p:cNvGrpSpPr/>
          <p:nvPr/>
        </p:nvGrpSpPr>
        <p:grpSpPr>
          <a:xfrm>
            <a:off x="5214845" y="1666337"/>
            <a:ext cx="6388892" cy="4345172"/>
            <a:chOff x="5214845" y="1666337"/>
            <a:chExt cx="6388892" cy="4345172"/>
          </a:xfrm>
        </p:grpSpPr>
        <p:pic>
          <p:nvPicPr>
            <p:cNvPr id="5" name="Picture 4">
              <a:extLst>
                <a:ext uri="{FF2B5EF4-FFF2-40B4-BE49-F238E27FC236}">
                  <a16:creationId xmlns:a16="http://schemas.microsoft.com/office/drawing/2014/main" id="{CC442F85-B9EF-78C5-9EA8-686335E2F96E}"/>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t="-6676" b="-6676"/>
            <a:stretch>
              <a:fillRect/>
            </a:stretch>
          </p:blipFill>
          <p:spPr>
            <a:xfrm>
              <a:off x="5214845" y="1666337"/>
              <a:ext cx="6388892" cy="4345172"/>
            </a:xfrm>
            <a:prstGeom prst="roundRect">
              <a:avLst>
                <a:gd name="adj" fmla="val 3049"/>
              </a:avLst>
            </a:prstGeom>
            <a:solidFill>
              <a:srgbClr val="FBF9F8"/>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22" name="Freeform: Shape 21">
              <a:extLst>
                <a:ext uri="{FF2B5EF4-FFF2-40B4-BE49-F238E27FC236}">
                  <a16:creationId xmlns:a16="http://schemas.microsoft.com/office/drawing/2014/main" id="{0FFB96FC-EF61-2CAA-4749-48E82A6C59AF}"/>
                </a:ext>
                <a:ext uri="{C183D7F6-B498-43B3-948B-1728B52AA6E4}">
                  <adec:decorative xmlns:adec="http://schemas.microsoft.com/office/drawing/2017/decorative" val="1"/>
                </a:ext>
              </a:extLst>
            </p:cNvPr>
            <p:cNvSpPr>
              <a:spLocks/>
            </p:cNvSpPr>
            <p:nvPr/>
          </p:nvSpPr>
          <p:spPr bwMode="auto">
            <a:xfrm>
              <a:off x="5214845" y="1666337"/>
              <a:ext cx="6388892" cy="4345172"/>
            </a:xfrm>
            <a:custGeom>
              <a:avLst/>
              <a:gdLst>
                <a:gd name="connsiteX0" fmla="*/ 132484 w 6388892"/>
                <a:gd name="connsiteY0" fmla="*/ 0 h 4345172"/>
                <a:gd name="connsiteX1" fmla="*/ 6256408 w 6388892"/>
                <a:gd name="connsiteY1" fmla="*/ 0 h 4345172"/>
                <a:gd name="connsiteX2" fmla="*/ 6388892 w 6388892"/>
                <a:gd name="connsiteY2" fmla="*/ 132484 h 4345172"/>
                <a:gd name="connsiteX3" fmla="*/ 6388892 w 6388892"/>
                <a:gd name="connsiteY3" fmla="*/ 4212688 h 4345172"/>
                <a:gd name="connsiteX4" fmla="*/ 6256408 w 6388892"/>
                <a:gd name="connsiteY4" fmla="*/ 4345172 h 4345172"/>
                <a:gd name="connsiteX5" fmla="*/ 132484 w 6388892"/>
                <a:gd name="connsiteY5" fmla="*/ 4345172 h 4345172"/>
                <a:gd name="connsiteX6" fmla="*/ 0 w 6388892"/>
                <a:gd name="connsiteY6" fmla="*/ 4212688 h 4345172"/>
                <a:gd name="connsiteX7" fmla="*/ 0 w 6388892"/>
                <a:gd name="connsiteY7" fmla="*/ 132484 h 4345172"/>
                <a:gd name="connsiteX8" fmla="*/ 132484 w 6388892"/>
                <a:gd name="connsiteY8" fmla="*/ 0 h 4345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88892" h="4345172">
                  <a:moveTo>
                    <a:pt x="132484" y="0"/>
                  </a:moveTo>
                  <a:lnTo>
                    <a:pt x="6256408" y="0"/>
                  </a:lnTo>
                  <a:cubicBezTo>
                    <a:pt x="6329577" y="0"/>
                    <a:pt x="6388892" y="59315"/>
                    <a:pt x="6388892" y="132484"/>
                  </a:cubicBezTo>
                  <a:lnTo>
                    <a:pt x="6388892" y="4212688"/>
                  </a:lnTo>
                  <a:cubicBezTo>
                    <a:pt x="6388892" y="4285857"/>
                    <a:pt x="6329577" y="4345172"/>
                    <a:pt x="6256408" y="4345172"/>
                  </a:cubicBezTo>
                  <a:lnTo>
                    <a:pt x="132484" y="4345172"/>
                  </a:lnTo>
                  <a:cubicBezTo>
                    <a:pt x="59315" y="4345172"/>
                    <a:pt x="0" y="4285857"/>
                    <a:pt x="0" y="4212688"/>
                  </a:cubicBezTo>
                  <a:lnTo>
                    <a:pt x="0" y="132484"/>
                  </a:lnTo>
                  <a:cubicBezTo>
                    <a:pt x="0" y="59315"/>
                    <a:pt x="59315" y="0"/>
                    <a:pt x="132484" y="0"/>
                  </a:cubicBezTo>
                  <a:close/>
                </a:path>
              </a:pathLst>
            </a:custGeom>
            <a:solidFill>
              <a:schemeClr val="bg1">
                <a:lumMod val="75000"/>
                <a:alpha val="50000"/>
              </a:schemeClr>
            </a:solidFill>
            <a:ln w="1270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000000"/>
                </a:solidFill>
                <a:effectLst/>
                <a:uLnTx/>
                <a:uFillTx/>
                <a:latin typeface="Segoe UI" panose="020B0502040204020203" pitchFamily="34" charset="0"/>
                <a:ea typeface="+mn-ea"/>
                <a:cs typeface="Segoe UI" panose="020B0502040204020203" pitchFamily="34" charset="0"/>
              </a:endParaRPr>
            </a:p>
          </p:txBody>
        </p:sp>
      </p:grpSp>
      <p:grpSp>
        <p:nvGrpSpPr>
          <p:cNvPr id="29" name="Group 28">
            <a:extLst>
              <a:ext uri="{FF2B5EF4-FFF2-40B4-BE49-F238E27FC236}">
                <a16:creationId xmlns:a16="http://schemas.microsoft.com/office/drawing/2014/main" id="{F9C0E02E-221A-8245-DA4A-A08764E67509}"/>
              </a:ext>
              <a:ext uri="{C183D7F6-B498-43B3-948B-1728B52AA6E4}">
                <adec:decorative xmlns:adec="http://schemas.microsoft.com/office/drawing/2017/decorative" val="1"/>
              </a:ext>
            </a:extLst>
          </p:cNvPr>
          <p:cNvGrpSpPr/>
          <p:nvPr/>
        </p:nvGrpSpPr>
        <p:grpSpPr>
          <a:xfrm>
            <a:off x="8676131" y="2453471"/>
            <a:ext cx="2644466" cy="3088570"/>
            <a:chOff x="8676131" y="2453471"/>
            <a:chExt cx="2644466" cy="3088570"/>
          </a:xfrm>
        </p:grpSpPr>
        <p:sp>
          <p:nvSpPr>
            <p:cNvPr id="23" name="Rectangle: Rounded Corners 22">
              <a:extLst>
                <a:ext uri="{FF2B5EF4-FFF2-40B4-BE49-F238E27FC236}">
                  <a16:creationId xmlns:a16="http://schemas.microsoft.com/office/drawing/2014/main" id="{488AB7AD-76D9-B3AA-D20D-FFB3D07C5ED1}"/>
                </a:ext>
              </a:extLst>
            </p:cNvPr>
            <p:cNvSpPr>
              <a:spLocks/>
            </p:cNvSpPr>
            <p:nvPr/>
          </p:nvSpPr>
          <p:spPr bwMode="auto">
            <a:xfrm>
              <a:off x="8676131" y="2453471"/>
              <a:ext cx="2644466" cy="3088570"/>
            </a:xfrm>
            <a:prstGeom prst="roundRect">
              <a:avLst>
                <a:gd name="adj" fmla="val 4379"/>
              </a:avLst>
            </a:prstGeom>
            <a:solidFill>
              <a:schemeClr val="bg1">
                <a:alpha val="75000"/>
              </a:schemeClr>
            </a:solidFill>
            <a:ln>
              <a:solidFill>
                <a:schemeClr val="accent1">
                  <a:lumMod val="40000"/>
                  <a:lumOff val="6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24" name="Picture 23">
              <a:extLst>
                <a:ext uri="{FF2B5EF4-FFF2-40B4-BE49-F238E27FC236}">
                  <a16:creationId xmlns:a16="http://schemas.microsoft.com/office/drawing/2014/main" id="{BDC6A3A4-6A63-E81B-7602-75E6B5567358}"/>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785859" y="2563200"/>
              <a:ext cx="2425009" cy="2869112"/>
            </a:xfrm>
            <a:prstGeom prst="roundRect">
              <a:avLst>
                <a:gd name="adj" fmla="val 3049"/>
              </a:avLst>
            </a:prstGeom>
            <a:solidFill>
              <a:srgbClr val="FBF9F8"/>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grpSp>
      <p:sp>
        <p:nvSpPr>
          <p:cNvPr id="2" name="Graphic 11">
            <a:extLst>
              <a:ext uri="{FF2B5EF4-FFF2-40B4-BE49-F238E27FC236}">
                <a16:creationId xmlns:a16="http://schemas.microsoft.com/office/drawing/2014/main" id="{D01303EC-3309-551E-D4D9-A33C489C4C17}"/>
              </a:ext>
              <a:ext uri="{C183D7F6-B498-43B3-948B-1728B52AA6E4}">
                <adec:decorative xmlns:adec="http://schemas.microsoft.com/office/drawing/2017/decorative" val="1"/>
              </a:ext>
            </a:extLst>
          </p:cNvPr>
          <p:cNvSpPr>
            <a:spLocks noChangeAspect="1"/>
          </p:cNvSpPr>
          <p:nvPr/>
        </p:nvSpPr>
        <p:spPr>
          <a:xfrm>
            <a:off x="928845" y="1908277"/>
            <a:ext cx="309536" cy="304377"/>
          </a:xfrm>
          <a:custGeom>
            <a:avLst/>
            <a:gdLst>
              <a:gd name="connsiteX0" fmla="*/ 198662 w 474738"/>
              <a:gd name="connsiteY0" fmla="*/ 17012 h 466825"/>
              <a:gd name="connsiteX1" fmla="*/ 253397 w 474738"/>
              <a:gd name="connsiteY1" fmla="*/ 17012 h 466825"/>
              <a:gd name="connsiteX2" fmla="*/ 306704 w 474738"/>
              <a:gd name="connsiteY2" fmla="*/ 125020 h 466825"/>
              <a:gd name="connsiteX3" fmla="*/ 425897 w 474738"/>
              <a:gd name="connsiteY3" fmla="*/ 142340 h 466825"/>
              <a:gd name="connsiteX4" fmla="*/ 442811 w 474738"/>
              <a:gd name="connsiteY4" fmla="*/ 194396 h 466825"/>
              <a:gd name="connsiteX5" fmla="*/ 422352 w 474738"/>
              <a:gd name="connsiteY5" fmla="*/ 214337 h 466825"/>
              <a:gd name="connsiteX6" fmla="*/ 388053 w 474738"/>
              <a:gd name="connsiteY6" fmla="*/ 200416 h 466825"/>
              <a:gd name="connsiteX7" fmla="*/ 414220 w 474738"/>
              <a:gd name="connsiteY7" fmla="*/ 174909 h 466825"/>
              <a:gd name="connsiteX8" fmla="*/ 300062 w 474738"/>
              <a:gd name="connsiteY8" fmla="*/ 158321 h 466825"/>
              <a:gd name="connsiteX9" fmla="*/ 277084 w 474738"/>
              <a:gd name="connsiteY9" fmla="*/ 141626 h 466825"/>
              <a:gd name="connsiteX10" fmla="*/ 226030 w 474738"/>
              <a:gd name="connsiteY10" fmla="*/ 38181 h 466825"/>
              <a:gd name="connsiteX11" fmla="*/ 174977 w 474738"/>
              <a:gd name="connsiteY11" fmla="*/ 141626 h 466825"/>
              <a:gd name="connsiteX12" fmla="*/ 151998 w 474738"/>
              <a:gd name="connsiteY12" fmla="*/ 158321 h 466825"/>
              <a:gd name="connsiteX13" fmla="*/ 37839 w 474738"/>
              <a:gd name="connsiteY13" fmla="*/ 174909 h 466825"/>
              <a:gd name="connsiteX14" fmla="*/ 120445 w 474738"/>
              <a:gd name="connsiteY14" fmla="*/ 255432 h 466825"/>
              <a:gd name="connsiteX15" fmla="*/ 129222 w 474738"/>
              <a:gd name="connsiteY15" fmla="*/ 282444 h 466825"/>
              <a:gd name="connsiteX16" fmla="*/ 109722 w 474738"/>
              <a:gd name="connsiteY16" fmla="*/ 396142 h 466825"/>
              <a:gd name="connsiteX17" fmla="*/ 203523 w 474738"/>
              <a:gd name="connsiteY17" fmla="*/ 346828 h 466825"/>
              <a:gd name="connsiteX18" fmla="*/ 208916 w 474738"/>
              <a:gd name="connsiteY18" fmla="*/ 382302 h 466825"/>
              <a:gd name="connsiteX19" fmla="*/ 119420 w 474738"/>
              <a:gd name="connsiteY19" fmla="*/ 429353 h 466825"/>
              <a:gd name="connsiteX20" fmla="*/ 75138 w 474738"/>
              <a:gd name="connsiteY20" fmla="*/ 397182 h 466825"/>
              <a:gd name="connsiteX21" fmla="*/ 95499 w 474738"/>
              <a:gd name="connsiteY21" fmla="*/ 278468 h 466825"/>
              <a:gd name="connsiteX22" fmla="*/ 9250 w 474738"/>
              <a:gd name="connsiteY22" fmla="*/ 194396 h 466825"/>
              <a:gd name="connsiteX23" fmla="*/ 26164 w 474738"/>
              <a:gd name="connsiteY23" fmla="*/ 142340 h 466825"/>
              <a:gd name="connsiteX24" fmla="*/ 145358 w 474738"/>
              <a:gd name="connsiteY24" fmla="*/ 125020 h 466825"/>
              <a:gd name="connsiteX25" fmla="*/ 198662 w 474738"/>
              <a:gd name="connsiteY25" fmla="*/ 17012 h 466825"/>
              <a:gd name="connsiteX26" fmla="*/ 474738 w 474738"/>
              <a:gd name="connsiteY26" fmla="*/ 342489 h 466825"/>
              <a:gd name="connsiteX27" fmla="*/ 350402 w 474738"/>
              <a:gd name="connsiteY27" fmla="*/ 218153 h 466825"/>
              <a:gd name="connsiteX28" fmla="*/ 226066 w 474738"/>
              <a:gd name="connsiteY28" fmla="*/ 342489 h 466825"/>
              <a:gd name="connsiteX29" fmla="*/ 350402 w 474738"/>
              <a:gd name="connsiteY29" fmla="*/ 466826 h 466825"/>
              <a:gd name="connsiteX30" fmla="*/ 474738 w 474738"/>
              <a:gd name="connsiteY30" fmla="*/ 342489 h 466825"/>
              <a:gd name="connsiteX31" fmla="*/ 361719 w 474738"/>
              <a:gd name="connsiteY31" fmla="*/ 353793 h 466825"/>
              <a:gd name="connsiteX32" fmla="*/ 361730 w 474738"/>
              <a:gd name="connsiteY32" fmla="*/ 410391 h 466825"/>
              <a:gd name="connsiteX33" fmla="*/ 350427 w 474738"/>
              <a:gd name="connsiteY33" fmla="*/ 421694 h 466825"/>
              <a:gd name="connsiteX34" fmla="*/ 339124 w 474738"/>
              <a:gd name="connsiteY34" fmla="*/ 410391 h 466825"/>
              <a:gd name="connsiteX35" fmla="*/ 339112 w 474738"/>
              <a:gd name="connsiteY35" fmla="*/ 353793 h 466825"/>
              <a:gd name="connsiteX36" fmla="*/ 282483 w 474738"/>
              <a:gd name="connsiteY36" fmla="*/ 353793 h 466825"/>
              <a:gd name="connsiteX37" fmla="*/ 271191 w 474738"/>
              <a:gd name="connsiteY37" fmla="*/ 342489 h 466825"/>
              <a:gd name="connsiteX38" fmla="*/ 282483 w 474738"/>
              <a:gd name="connsiteY38" fmla="*/ 331186 h 466825"/>
              <a:gd name="connsiteX39" fmla="*/ 339110 w 474738"/>
              <a:gd name="connsiteY39" fmla="*/ 331186 h 466825"/>
              <a:gd name="connsiteX40" fmla="*/ 339099 w 474738"/>
              <a:gd name="connsiteY40" fmla="*/ 274654 h 466825"/>
              <a:gd name="connsiteX41" fmla="*/ 350402 w 474738"/>
              <a:gd name="connsiteY41" fmla="*/ 263351 h 466825"/>
              <a:gd name="connsiteX42" fmla="*/ 361705 w 474738"/>
              <a:gd name="connsiteY42" fmla="*/ 274654 h 466825"/>
              <a:gd name="connsiteX43" fmla="*/ 361717 w 474738"/>
              <a:gd name="connsiteY43" fmla="*/ 331186 h 466825"/>
              <a:gd name="connsiteX44" fmla="*/ 418145 w 474738"/>
              <a:gd name="connsiteY44" fmla="*/ 331186 h 466825"/>
              <a:gd name="connsiteX45" fmla="*/ 429437 w 474738"/>
              <a:gd name="connsiteY45" fmla="*/ 342489 h 466825"/>
              <a:gd name="connsiteX46" fmla="*/ 418145 w 474738"/>
              <a:gd name="connsiteY46" fmla="*/ 353793 h 466825"/>
              <a:gd name="connsiteX47" fmla="*/ 361719 w 474738"/>
              <a:gd name="connsiteY47" fmla="*/ 353793 h 4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74738" h="466825">
                <a:moveTo>
                  <a:pt x="198662" y="17012"/>
                </a:moveTo>
                <a:cubicBezTo>
                  <a:pt x="209857" y="-5671"/>
                  <a:pt x="242202" y="-5671"/>
                  <a:pt x="253397" y="17012"/>
                </a:cubicBezTo>
                <a:lnTo>
                  <a:pt x="306704" y="125020"/>
                </a:lnTo>
                <a:lnTo>
                  <a:pt x="425897" y="142340"/>
                </a:lnTo>
                <a:cubicBezTo>
                  <a:pt x="450929" y="145977"/>
                  <a:pt x="460923" y="176740"/>
                  <a:pt x="442811" y="194396"/>
                </a:cubicBezTo>
                <a:lnTo>
                  <a:pt x="422352" y="214337"/>
                </a:lnTo>
                <a:cubicBezTo>
                  <a:pt x="411675" y="208331"/>
                  <a:pt x="400170" y="203620"/>
                  <a:pt x="388053" y="200416"/>
                </a:cubicBezTo>
                <a:lnTo>
                  <a:pt x="414220" y="174909"/>
                </a:lnTo>
                <a:lnTo>
                  <a:pt x="300062" y="158321"/>
                </a:lnTo>
                <a:cubicBezTo>
                  <a:pt x="290122" y="156877"/>
                  <a:pt x="281529" y="150634"/>
                  <a:pt x="277084" y="141626"/>
                </a:cubicBezTo>
                <a:lnTo>
                  <a:pt x="226030" y="38181"/>
                </a:lnTo>
                <a:lnTo>
                  <a:pt x="174977" y="141626"/>
                </a:lnTo>
                <a:cubicBezTo>
                  <a:pt x="170531" y="150634"/>
                  <a:pt x="161938" y="156877"/>
                  <a:pt x="151998" y="158321"/>
                </a:cubicBezTo>
                <a:lnTo>
                  <a:pt x="37839" y="174909"/>
                </a:lnTo>
                <a:lnTo>
                  <a:pt x="120445" y="255432"/>
                </a:lnTo>
                <a:cubicBezTo>
                  <a:pt x="127638" y="262442"/>
                  <a:pt x="130920" y="272542"/>
                  <a:pt x="129222" y="282444"/>
                </a:cubicBezTo>
                <a:lnTo>
                  <a:pt x="109722" y="396142"/>
                </a:lnTo>
                <a:lnTo>
                  <a:pt x="203523" y="346828"/>
                </a:lnTo>
                <a:cubicBezTo>
                  <a:pt x="203877" y="359087"/>
                  <a:pt x="205736" y="370972"/>
                  <a:pt x="208916" y="382302"/>
                </a:cubicBezTo>
                <a:lnTo>
                  <a:pt x="119420" y="429353"/>
                </a:lnTo>
                <a:cubicBezTo>
                  <a:pt x="97030" y="441124"/>
                  <a:pt x="70862" y="422112"/>
                  <a:pt x="75138" y="397182"/>
                </a:cubicBezTo>
                <a:lnTo>
                  <a:pt x="95499" y="278468"/>
                </a:lnTo>
                <a:lnTo>
                  <a:pt x="9250" y="194396"/>
                </a:lnTo>
                <a:cubicBezTo>
                  <a:pt x="-8864" y="176740"/>
                  <a:pt x="1131" y="145977"/>
                  <a:pt x="26164" y="142340"/>
                </a:cubicBezTo>
                <a:lnTo>
                  <a:pt x="145358" y="125020"/>
                </a:lnTo>
                <a:lnTo>
                  <a:pt x="198662" y="17012"/>
                </a:lnTo>
                <a:close/>
                <a:moveTo>
                  <a:pt x="474738" y="342489"/>
                </a:moveTo>
                <a:cubicBezTo>
                  <a:pt x="474738" y="273822"/>
                  <a:pt x="419072" y="218153"/>
                  <a:pt x="350402" y="218153"/>
                </a:cubicBezTo>
                <a:cubicBezTo>
                  <a:pt x="281732" y="218153"/>
                  <a:pt x="226066" y="273822"/>
                  <a:pt x="226066" y="342489"/>
                </a:cubicBezTo>
                <a:cubicBezTo>
                  <a:pt x="226066" y="411159"/>
                  <a:pt x="281732" y="466826"/>
                  <a:pt x="350402" y="466826"/>
                </a:cubicBezTo>
                <a:cubicBezTo>
                  <a:pt x="419072" y="466826"/>
                  <a:pt x="474738" y="411159"/>
                  <a:pt x="474738" y="342489"/>
                </a:cubicBezTo>
                <a:close/>
                <a:moveTo>
                  <a:pt x="361719" y="353793"/>
                </a:moveTo>
                <a:lnTo>
                  <a:pt x="361730" y="410391"/>
                </a:lnTo>
                <a:cubicBezTo>
                  <a:pt x="361730" y="416632"/>
                  <a:pt x="356671" y="421694"/>
                  <a:pt x="350427" y="421694"/>
                </a:cubicBezTo>
                <a:cubicBezTo>
                  <a:pt x="344185" y="421694"/>
                  <a:pt x="339124" y="416632"/>
                  <a:pt x="339124" y="410391"/>
                </a:cubicBezTo>
                <a:lnTo>
                  <a:pt x="339112" y="353793"/>
                </a:lnTo>
                <a:lnTo>
                  <a:pt x="282483" y="353793"/>
                </a:lnTo>
                <a:cubicBezTo>
                  <a:pt x="276246" y="353793"/>
                  <a:pt x="271191" y="348733"/>
                  <a:pt x="271191" y="342489"/>
                </a:cubicBezTo>
                <a:cubicBezTo>
                  <a:pt x="271191" y="336248"/>
                  <a:pt x="276246" y="331186"/>
                  <a:pt x="282483" y="331186"/>
                </a:cubicBezTo>
                <a:lnTo>
                  <a:pt x="339110" y="331186"/>
                </a:lnTo>
                <a:lnTo>
                  <a:pt x="339099" y="274654"/>
                </a:lnTo>
                <a:cubicBezTo>
                  <a:pt x="339099" y="268412"/>
                  <a:pt x="344160" y="263351"/>
                  <a:pt x="350402" y="263351"/>
                </a:cubicBezTo>
                <a:cubicBezTo>
                  <a:pt x="356644" y="263351"/>
                  <a:pt x="361705" y="268412"/>
                  <a:pt x="361705" y="274654"/>
                </a:cubicBezTo>
                <a:lnTo>
                  <a:pt x="361717" y="331186"/>
                </a:lnTo>
                <a:lnTo>
                  <a:pt x="418145" y="331186"/>
                </a:lnTo>
                <a:cubicBezTo>
                  <a:pt x="424382" y="331186"/>
                  <a:pt x="429437" y="336248"/>
                  <a:pt x="429437" y="342489"/>
                </a:cubicBezTo>
                <a:cubicBezTo>
                  <a:pt x="429437" y="348733"/>
                  <a:pt x="424382" y="353793"/>
                  <a:pt x="418145" y="353793"/>
                </a:cubicBezTo>
                <a:lnTo>
                  <a:pt x="361719" y="353793"/>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9085232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D7C86-205E-7023-4743-B50E8D59B897}"/>
            </a:ext>
          </a:extLst>
        </p:cNvPr>
        <p:cNvGrpSpPr/>
        <p:nvPr/>
      </p:nvGrpSpPr>
      <p:grpSpPr>
        <a:xfrm>
          <a:off x="0" y="0"/>
          <a:ext cx="0" cy="0"/>
          <a:chOff x="0" y="0"/>
          <a:chExt cx="0" cy="0"/>
        </a:xfrm>
      </p:grpSpPr>
      <p:sp>
        <p:nvSpPr>
          <p:cNvPr id="153" name="Freeform: Shape 152">
            <a:extLst>
              <a:ext uri="{FF2B5EF4-FFF2-40B4-BE49-F238E27FC236}">
                <a16:creationId xmlns:a16="http://schemas.microsoft.com/office/drawing/2014/main" id="{BDD660B2-195C-FED0-807C-E70EED5961A7}"/>
              </a:ext>
              <a:ext uri="{C183D7F6-B498-43B3-948B-1728B52AA6E4}">
                <adec:decorative xmlns:adec="http://schemas.microsoft.com/office/drawing/2017/decorative" val="1"/>
              </a:ext>
            </a:extLst>
          </p:cNvPr>
          <p:cNvSpPr>
            <a:spLocks/>
          </p:cNvSpPr>
          <p:nvPr/>
        </p:nvSpPr>
        <p:spPr bwMode="auto">
          <a:xfrm>
            <a:off x="1" y="2824319"/>
            <a:ext cx="2147019" cy="3591448"/>
          </a:xfrm>
          <a:custGeom>
            <a:avLst/>
            <a:gdLst>
              <a:gd name="connsiteX0" fmla="*/ 0 w 2147019"/>
              <a:gd name="connsiteY0" fmla="*/ 0 h 3591448"/>
              <a:gd name="connsiteX1" fmla="*/ 2133600 w 2147019"/>
              <a:gd name="connsiteY1" fmla="*/ 0 h 3591448"/>
              <a:gd name="connsiteX2" fmla="*/ 2133600 w 2147019"/>
              <a:gd name="connsiteY2" fmla="*/ 326249 h 3591448"/>
              <a:gd name="connsiteX3" fmla="*/ 2133600 w 2147019"/>
              <a:gd name="connsiteY3" fmla="*/ 1029223 h 3591448"/>
              <a:gd name="connsiteX4" fmla="*/ 2133600 w 2147019"/>
              <a:gd name="connsiteY4" fmla="*/ 2781163 h 3591448"/>
              <a:gd name="connsiteX5" fmla="*/ 2133600 w 2147019"/>
              <a:gd name="connsiteY5" fmla="*/ 3052865 h 3591448"/>
              <a:gd name="connsiteX6" fmla="*/ 2133600 w 2147019"/>
              <a:gd name="connsiteY6" fmla="*/ 3531196 h 3591448"/>
              <a:gd name="connsiteX7" fmla="*/ 2144981 w 2147019"/>
              <a:gd name="connsiteY7" fmla="*/ 3588381 h 3591448"/>
              <a:gd name="connsiteX8" fmla="*/ 2147019 w 2147019"/>
              <a:gd name="connsiteY8" fmla="*/ 3591448 h 3591448"/>
              <a:gd name="connsiteX9" fmla="*/ 0 w 2147019"/>
              <a:gd name="connsiteY9" fmla="*/ 3591448 h 3591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7019" h="3591448">
                <a:moveTo>
                  <a:pt x="0" y="0"/>
                </a:moveTo>
                <a:lnTo>
                  <a:pt x="2133600" y="0"/>
                </a:lnTo>
                <a:lnTo>
                  <a:pt x="2133600" y="326249"/>
                </a:lnTo>
                <a:lnTo>
                  <a:pt x="2133600" y="1029223"/>
                </a:lnTo>
                <a:lnTo>
                  <a:pt x="2133600" y="2781163"/>
                </a:lnTo>
                <a:lnTo>
                  <a:pt x="2133600" y="3052865"/>
                </a:lnTo>
                <a:lnTo>
                  <a:pt x="2133600" y="3531196"/>
                </a:lnTo>
                <a:cubicBezTo>
                  <a:pt x="2133600" y="3551481"/>
                  <a:pt x="2137653" y="3570805"/>
                  <a:pt x="2144981" y="3588381"/>
                </a:cubicBezTo>
                <a:lnTo>
                  <a:pt x="2147019" y="3591448"/>
                </a:lnTo>
                <a:lnTo>
                  <a:pt x="0" y="3591448"/>
                </a:lnTo>
                <a:close/>
              </a:path>
            </a:pathLst>
          </a:custGeom>
          <a:solidFill>
            <a:srgbClr val="D9EBFB"/>
          </a:soli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41" name="Freeform: Shape 140">
            <a:extLst>
              <a:ext uri="{FF2B5EF4-FFF2-40B4-BE49-F238E27FC236}">
                <a16:creationId xmlns:a16="http://schemas.microsoft.com/office/drawing/2014/main" id="{3B2C5389-F2E5-84B3-CF11-AB04F49569F7}"/>
              </a:ext>
              <a:ext uri="{C183D7F6-B498-43B3-948B-1728B52AA6E4}">
                <adec:decorative xmlns:adec="http://schemas.microsoft.com/office/drawing/2017/decorative" val="1"/>
              </a:ext>
            </a:extLst>
          </p:cNvPr>
          <p:cNvSpPr>
            <a:spLocks/>
          </p:cNvSpPr>
          <p:nvPr/>
        </p:nvSpPr>
        <p:spPr bwMode="auto">
          <a:xfrm>
            <a:off x="2133600" y="2149282"/>
            <a:ext cx="9471723" cy="4353146"/>
          </a:xfrm>
          <a:custGeom>
            <a:avLst/>
            <a:gdLst>
              <a:gd name="connsiteX0" fmla="*/ 144819 w 9471723"/>
              <a:gd name="connsiteY0" fmla="*/ 0 h 4353146"/>
              <a:gd name="connsiteX1" fmla="*/ 2986889 w 9471723"/>
              <a:gd name="connsiteY1" fmla="*/ 0 h 4353146"/>
              <a:gd name="connsiteX2" fmla="*/ 3025852 w 9471723"/>
              <a:gd name="connsiteY2" fmla="*/ 5976 h 4353146"/>
              <a:gd name="connsiteX3" fmla="*/ 3107629 w 9471723"/>
              <a:gd name="connsiteY3" fmla="*/ 81194 h 4353146"/>
              <a:gd name="connsiteX4" fmla="*/ 3115198 w 9471723"/>
              <a:gd name="connsiteY4" fmla="*/ 119223 h 4353146"/>
              <a:gd name="connsiteX5" fmla="*/ 3115198 w 9471723"/>
              <a:gd name="connsiteY5" fmla="*/ 162450 h 4353146"/>
              <a:gd name="connsiteX6" fmla="*/ 3115198 w 9471723"/>
              <a:gd name="connsiteY6" fmla="*/ 236914 h 4353146"/>
              <a:gd name="connsiteX7" fmla="*/ 3115198 w 9471723"/>
              <a:gd name="connsiteY7" fmla="*/ 330299 h 4353146"/>
              <a:gd name="connsiteX8" fmla="*/ 3115198 w 9471723"/>
              <a:gd name="connsiteY8" fmla="*/ 359319 h 4353146"/>
              <a:gd name="connsiteX9" fmla="*/ 3115198 w 9471723"/>
              <a:gd name="connsiteY9" fmla="*/ 459660 h 4353146"/>
              <a:gd name="connsiteX10" fmla="*/ 3115198 w 9471723"/>
              <a:gd name="connsiteY10" fmla="*/ 527168 h 4353146"/>
              <a:gd name="connsiteX11" fmla="*/ 3115198 w 9471723"/>
              <a:gd name="connsiteY11" fmla="*/ 3839234 h 4353146"/>
              <a:gd name="connsiteX12" fmla="*/ 3115198 w 9471723"/>
              <a:gd name="connsiteY12" fmla="*/ 3863260 h 4353146"/>
              <a:gd name="connsiteX13" fmla="*/ 3115198 w 9471723"/>
              <a:gd name="connsiteY13" fmla="*/ 3932619 h 4353146"/>
              <a:gd name="connsiteX14" fmla="*/ 3115198 w 9471723"/>
              <a:gd name="connsiteY14" fmla="*/ 3961639 h 4353146"/>
              <a:gd name="connsiteX15" fmla="*/ 3115198 w 9471723"/>
              <a:gd name="connsiteY15" fmla="*/ 4129488 h 4353146"/>
              <a:gd name="connsiteX16" fmla="*/ 3175532 w 9471723"/>
              <a:gd name="connsiteY16" fmla="*/ 4190696 h 4353146"/>
              <a:gd name="connsiteX17" fmla="*/ 3175531 w 9471723"/>
              <a:gd name="connsiteY17" fmla="*/ 4190697 h 4353146"/>
              <a:gd name="connsiteX18" fmla="*/ 3235866 w 9471723"/>
              <a:gd name="connsiteY18" fmla="*/ 4129489 h 4353146"/>
              <a:gd name="connsiteX19" fmla="*/ 3235866 w 9471723"/>
              <a:gd name="connsiteY19" fmla="*/ 3961640 h 4353146"/>
              <a:gd name="connsiteX20" fmla="*/ 3235866 w 9471723"/>
              <a:gd name="connsiteY20" fmla="*/ 3932619 h 4353146"/>
              <a:gd name="connsiteX21" fmla="*/ 3235866 w 9471723"/>
              <a:gd name="connsiteY21" fmla="*/ 3863260 h 4353146"/>
              <a:gd name="connsiteX22" fmla="*/ 3235866 w 9471723"/>
              <a:gd name="connsiteY22" fmla="*/ 3839234 h 4353146"/>
              <a:gd name="connsiteX23" fmla="*/ 3235866 w 9471723"/>
              <a:gd name="connsiteY23" fmla="*/ 527169 h 4353146"/>
              <a:gd name="connsiteX24" fmla="*/ 3235866 w 9471723"/>
              <a:gd name="connsiteY24" fmla="*/ 459660 h 4353146"/>
              <a:gd name="connsiteX25" fmla="*/ 3235866 w 9471723"/>
              <a:gd name="connsiteY25" fmla="*/ 359320 h 4353146"/>
              <a:gd name="connsiteX26" fmla="*/ 3235866 w 9471723"/>
              <a:gd name="connsiteY26" fmla="*/ 330299 h 4353146"/>
              <a:gd name="connsiteX27" fmla="*/ 3235866 w 9471723"/>
              <a:gd name="connsiteY27" fmla="*/ 236914 h 4353146"/>
              <a:gd name="connsiteX28" fmla="*/ 3235866 w 9471723"/>
              <a:gd name="connsiteY28" fmla="*/ 162450 h 4353146"/>
              <a:gd name="connsiteX29" fmla="*/ 3235866 w 9471723"/>
              <a:gd name="connsiteY29" fmla="*/ 132939 h 4353146"/>
              <a:gd name="connsiteX30" fmla="*/ 3246164 w 9471723"/>
              <a:gd name="connsiteY30" fmla="*/ 81194 h 4353146"/>
              <a:gd name="connsiteX31" fmla="*/ 3327942 w 9471723"/>
              <a:gd name="connsiteY31" fmla="*/ 5976 h 4353146"/>
              <a:gd name="connsiteX32" fmla="*/ 3366905 w 9471723"/>
              <a:gd name="connsiteY32" fmla="*/ 0 h 4353146"/>
              <a:gd name="connsiteX33" fmla="*/ 6104818 w 9471723"/>
              <a:gd name="connsiteY33" fmla="*/ 0 h 4353146"/>
              <a:gd name="connsiteX34" fmla="*/ 6143781 w 9471723"/>
              <a:gd name="connsiteY34" fmla="*/ 5976 h 4353146"/>
              <a:gd name="connsiteX35" fmla="*/ 6225558 w 9471723"/>
              <a:gd name="connsiteY35" fmla="*/ 81194 h 4353146"/>
              <a:gd name="connsiteX36" fmla="*/ 6233127 w 9471723"/>
              <a:gd name="connsiteY36" fmla="*/ 119223 h 4353146"/>
              <a:gd name="connsiteX37" fmla="*/ 6233127 w 9471723"/>
              <a:gd name="connsiteY37" fmla="*/ 162450 h 4353146"/>
              <a:gd name="connsiteX38" fmla="*/ 6233127 w 9471723"/>
              <a:gd name="connsiteY38" fmla="*/ 236914 h 4353146"/>
              <a:gd name="connsiteX39" fmla="*/ 6233127 w 9471723"/>
              <a:gd name="connsiteY39" fmla="*/ 330299 h 4353146"/>
              <a:gd name="connsiteX40" fmla="*/ 6233127 w 9471723"/>
              <a:gd name="connsiteY40" fmla="*/ 359319 h 4353146"/>
              <a:gd name="connsiteX41" fmla="*/ 6233127 w 9471723"/>
              <a:gd name="connsiteY41" fmla="*/ 527168 h 4353146"/>
              <a:gd name="connsiteX42" fmla="*/ 6233129 w 9471723"/>
              <a:gd name="connsiteY42" fmla="*/ 527173 h 4353146"/>
              <a:gd name="connsiteX43" fmla="*/ 6233129 w 9471723"/>
              <a:gd name="connsiteY43" fmla="*/ 3839234 h 4353146"/>
              <a:gd name="connsiteX44" fmla="*/ 6233129 w 9471723"/>
              <a:gd name="connsiteY44" fmla="*/ 3863260 h 4353146"/>
              <a:gd name="connsiteX45" fmla="*/ 6233129 w 9471723"/>
              <a:gd name="connsiteY45" fmla="*/ 3932619 h 4353146"/>
              <a:gd name="connsiteX46" fmla="*/ 6233129 w 9471723"/>
              <a:gd name="connsiteY46" fmla="*/ 3961639 h 4353146"/>
              <a:gd name="connsiteX47" fmla="*/ 6233129 w 9471723"/>
              <a:gd name="connsiteY47" fmla="*/ 4129488 h 4353146"/>
              <a:gd name="connsiteX48" fmla="*/ 6293463 w 9471723"/>
              <a:gd name="connsiteY48" fmla="*/ 4190696 h 4353146"/>
              <a:gd name="connsiteX49" fmla="*/ 6293462 w 9471723"/>
              <a:gd name="connsiteY49" fmla="*/ 4190697 h 4353146"/>
              <a:gd name="connsiteX50" fmla="*/ 6353797 w 9471723"/>
              <a:gd name="connsiteY50" fmla="*/ 4129489 h 4353146"/>
              <a:gd name="connsiteX51" fmla="*/ 6353797 w 9471723"/>
              <a:gd name="connsiteY51" fmla="*/ 3961640 h 4353146"/>
              <a:gd name="connsiteX52" fmla="*/ 6353797 w 9471723"/>
              <a:gd name="connsiteY52" fmla="*/ 3932619 h 4353146"/>
              <a:gd name="connsiteX53" fmla="*/ 6353797 w 9471723"/>
              <a:gd name="connsiteY53" fmla="*/ 3863260 h 4353146"/>
              <a:gd name="connsiteX54" fmla="*/ 6353797 w 9471723"/>
              <a:gd name="connsiteY54" fmla="*/ 3839234 h 4353146"/>
              <a:gd name="connsiteX55" fmla="*/ 6353797 w 9471723"/>
              <a:gd name="connsiteY55" fmla="*/ 459660 h 4353146"/>
              <a:gd name="connsiteX56" fmla="*/ 6353795 w 9471723"/>
              <a:gd name="connsiteY56" fmla="*/ 459660 h 4353146"/>
              <a:gd name="connsiteX57" fmla="*/ 6353796 w 9471723"/>
              <a:gd name="connsiteY57" fmla="*/ 330299 h 4353146"/>
              <a:gd name="connsiteX58" fmla="*/ 6353794 w 9471723"/>
              <a:gd name="connsiteY58" fmla="*/ 330299 h 4353146"/>
              <a:gd name="connsiteX59" fmla="*/ 6353795 w 9471723"/>
              <a:gd name="connsiteY59" fmla="*/ 236914 h 4353146"/>
              <a:gd name="connsiteX60" fmla="*/ 6353796 w 9471723"/>
              <a:gd name="connsiteY60" fmla="*/ 162450 h 4353146"/>
              <a:gd name="connsiteX61" fmla="*/ 6353796 w 9471723"/>
              <a:gd name="connsiteY61" fmla="*/ 132939 h 4353146"/>
              <a:gd name="connsiteX62" fmla="*/ 6364093 w 9471723"/>
              <a:gd name="connsiteY62" fmla="*/ 81194 h 4353146"/>
              <a:gd name="connsiteX63" fmla="*/ 6445870 w 9471723"/>
              <a:gd name="connsiteY63" fmla="*/ 5976 h 4353146"/>
              <a:gd name="connsiteX64" fmla="*/ 6484834 w 9471723"/>
              <a:gd name="connsiteY64" fmla="*/ 0 h 4353146"/>
              <a:gd name="connsiteX65" fmla="*/ 9326906 w 9471723"/>
              <a:gd name="connsiteY65" fmla="*/ 0 h 4353146"/>
              <a:gd name="connsiteX66" fmla="*/ 9471723 w 9471723"/>
              <a:gd name="connsiteY66" fmla="*/ 146914 h 4353146"/>
              <a:gd name="connsiteX67" fmla="*/ 9471723 w 9471723"/>
              <a:gd name="connsiteY67" fmla="*/ 1001286 h 4353146"/>
              <a:gd name="connsiteX68" fmla="*/ 9471723 w 9471723"/>
              <a:gd name="connsiteY68" fmla="*/ 1704260 h 4353146"/>
              <a:gd name="connsiteX69" fmla="*/ 9471723 w 9471723"/>
              <a:gd name="connsiteY69" fmla="*/ 3456200 h 4353146"/>
              <a:gd name="connsiteX70" fmla="*/ 9471723 w 9471723"/>
              <a:gd name="connsiteY70" fmla="*/ 3727902 h 4353146"/>
              <a:gd name="connsiteX71" fmla="*/ 9471723 w 9471723"/>
              <a:gd name="connsiteY71" fmla="*/ 4206233 h 4353146"/>
              <a:gd name="connsiteX72" fmla="*/ 9326906 w 9471723"/>
              <a:gd name="connsiteY72" fmla="*/ 4353146 h 4353146"/>
              <a:gd name="connsiteX73" fmla="*/ 144818 w 9471723"/>
              <a:gd name="connsiteY73" fmla="*/ 4353146 h 4353146"/>
              <a:gd name="connsiteX74" fmla="*/ 0 w 9471723"/>
              <a:gd name="connsiteY74" fmla="*/ 4206233 h 4353146"/>
              <a:gd name="connsiteX75" fmla="*/ 0 w 9471723"/>
              <a:gd name="connsiteY75" fmla="*/ 3727902 h 4353146"/>
              <a:gd name="connsiteX76" fmla="*/ 0 w 9471723"/>
              <a:gd name="connsiteY76" fmla="*/ 3456200 h 4353146"/>
              <a:gd name="connsiteX77" fmla="*/ 0 w 9471723"/>
              <a:gd name="connsiteY77" fmla="*/ 1704260 h 4353146"/>
              <a:gd name="connsiteX78" fmla="*/ 0 w 9471723"/>
              <a:gd name="connsiteY78" fmla="*/ 1001286 h 4353146"/>
              <a:gd name="connsiteX79" fmla="*/ 0 w 9471723"/>
              <a:gd name="connsiteY79" fmla="*/ 146914 h 4353146"/>
              <a:gd name="connsiteX80" fmla="*/ 144819 w 9471723"/>
              <a:gd name="connsiteY80" fmla="*/ 0 h 4353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9471723" h="4353146">
                <a:moveTo>
                  <a:pt x="144819" y="0"/>
                </a:moveTo>
                <a:lnTo>
                  <a:pt x="2986889" y="0"/>
                </a:lnTo>
                <a:lnTo>
                  <a:pt x="3025852" y="5976"/>
                </a:lnTo>
                <a:cubicBezTo>
                  <a:pt x="3062782" y="17629"/>
                  <a:pt x="3092709" y="45408"/>
                  <a:pt x="3107629" y="81194"/>
                </a:cubicBezTo>
                <a:lnTo>
                  <a:pt x="3115198" y="119223"/>
                </a:lnTo>
                <a:lnTo>
                  <a:pt x="3115198" y="162450"/>
                </a:lnTo>
                <a:lnTo>
                  <a:pt x="3115198" y="236914"/>
                </a:lnTo>
                <a:lnTo>
                  <a:pt x="3115198" y="330299"/>
                </a:lnTo>
                <a:lnTo>
                  <a:pt x="3115198" y="359319"/>
                </a:lnTo>
                <a:lnTo>
                  <a:pt x="3115198" y="459660"/>
                </a:lnTo>
                <a:lnTo>
                  <a:pt x="3115198" y="527168"/>
                </a:lnTo>
                <a:lnTo>
                  <a:pt x="3115198" y="3839234"/>
                </a:lnTo>
                <a:lnTo>
                  <a:pt x="3115198" y="3863260"/>
                </a:lnTo>
                <a:lnTo>
                  <a:pt x="3115198" y="3932619"/>
                </a:lnTo>
                <a:lnTo>
                  <a:pt x="3115198" y="3961639"/>
                </a:lnTo>
                <a:lnTo>
                  <a:pt x="3115198" y="4129488"/>
                </a:lnTo>
                <a:cubicBezTo>
                  <a:pt x="3115198" y="4163292"/>
                  <a:pt x="3142210" y="4190696"/>
                  <a:pt x="3175532" y="4190696"/>
                </a:cubicBezTo>
                <a:lnTo>
                  <a:pt x="3175531" y="4190697"/>
                </a:lnTo>
                <a:cubicBezTo>
                  <a:pt x="3208853" y="4190697"/>
                  <a:pt x="3235866" y="4163293"/>
                  <a:pt x="3235866" y="4129489"/>
                </a:cubicBezTo>
                <a:lnTo>
                  <a:pt x="3235866" y="3961640"/>
                </a:lnTo>
                <a:lnTo>
                  <a:pt x="3235866" y="3932619"/>
                </a:lnTo>
                <a:lnTo>
                  <a:pt x="3235866" y="3863260"/>
                </a:lnTo>
                <a:lnTo>
                  <a:pt x="3235866" y="3839234"/>
                </a:lnTo>
                <a:lnTo>
                  <a:pt x="3235866" y="527169"/>
                </a:lnTo>
                <a:lnTo>
                  <a:pt x="3235866" y="459660"/>
                </a:lnTo>
                <a:lnTo>
                  <a:pt x="3235866" y="359320"/>
                </a:lnTo>
                <a:lnTo>
                  <a:pt x="3235866" y="330299"/>
                </a:lnTo>
                <a:lnTo>
                  <a:pt x="3235866" y="236914"/>
                </a:lnTo>
                <a:lnTo>
                  <a:pt x="3235866" y="162450"/>
                </a:lnTo>
                <a:lnTo>
                  <a:pt x="3235866" y="132939"/>
                </a:lnTo>
                <a:lnTo>
                  <a:pt x="3246164" y="81194"/>
                </a:lnTo>
                <a:cubicBezTo>
                  <a:pt x="3261084" y="45408"/>
                  <a:pt x="3291012" y="17629"/>
                  <a:pt x="3327942" y="5976"/>
                </a:cubicBezTo>
                <a:lnTo>
                  <a:pt x="3366905" y="0"/>
                </a:lnTo>
                <a:lnTo>
                  <a:pt x="6104818" y="0"/>
                </a:lnTo>
                <a:lnTo>
                  <a:pt x="6143781" y="5976"/>
                </a:lnTo>
                <a:cubicBezTo>
                  <a:pt x="6180712" y="17629"/>
                  <a:pt x="6210638" y="45408"/>
                  <a:pt x="6225558" y="81194"/>
                </a:cubicBezTo>
                <a:lnTo>
                  <a:pt x="6233127" y="119223"/>
                </a:lnTo>
                <a:lnTo>
                  <a:pt x="6233127" y="162450"/>
                </a:lnTo>
                <a:lnTo>
                  <a:pt x="6233127" y="236914"/>
                </a:lnTo>
                <a:lnTo>
                  <a:pt x="6233127" y="330299"/>
                </a:lnTo>
                <a:lnTo>
                  <a:pt x="6233127" y="359319"/>
                </a:lnTo>
                <a:lnTo>
                  <a:pt x="6233127" y="527168"/>
                </a:lnTo>
                <a:lnTo>
                  <a:pt x="6233129" y="527173"/>
                </a:lnTo>
                <a:lnTo>
                  <a:pt x="6233129" y="3839234"/>
                </a:lnTo>
                <a:lnTo>
                  <a:pt x="6233129" y="3863260"/>
                </a:lnTo>
                <a:lnTo>
                  <a:pt x="6233129" y="3932619"/>
                </a:lnTo>
                <a:lnTo>
                  <a:pt x="6233129" y="3961639"/>
                </a:lnTo>
                <a:lnTo>
                  <a:pt x="6233129" y="4129488"/>
                </a:lnTo>
                <a:cubicBezTo>
                  <a:pt x="6233129" y="4163292"/>
                  <a:pt x="6260141" y="4190696"/>
                  <a:pt x="6293463" y="4190696"/>
                </a:cubicBezTo>
                <a:lnTo>
                  <a:pt x="6293462" y="4190697"/>
                </a:lnTo>
                <a:cubicBezTo>
                  <a:pt x="6326784" y="4190697"/>
                  <a:pt x="6353797" y="4163293"/>
                  <a:pt x="6353797" y="4129489"/>
                </a:cubicBezTo>
                <a:lnTo>
                  <a:pt x="6353797" y="3961640"/>
                </a:lnTo>
                <a:lnTo>
                  <a:pt x="6353797" y="3932619"/>
                </a:lnTo>
                <a:lnTo>
                  <a:pt x="6353797" y="3863260"/>
                </a:lnTo>
                <a:lnTo>
                  <a:pt x="6353797" y="3839234"/>
                </a:lnTo>
                <a:lnTo>
                  <a:pt x="6353797" y="459660"/>
                </a:lnTo>
                <a:lnTo>
                  <a:pt x="6353795" y="459660"/>
                </a:lnTo>
                <a:lnTo>
                  <a:pt x="6353796" y="330299"/>
                </a:lnTo>
                <a:lnTo>
                  <a:pt x="6353794" y="330299"/>
                </a:lnTo>
                <a:lnTo>
                  <a:pt x="6353795" y="236914"/>
                </a:lnTo>
                <a:lnTo>
                  <a:pt x="6353796" y="162450"/>
                </a:lnTo>
                <a:lnTo>
                  <a:pt x="6353796" y="132939"/>
                </a:lnTo>
                <a:lnTo>
                  <a:pt x="6364093" y="81194"/>
                </a:lnTo>
                <a:cubicBezTo>
                  <a:pt x="6379014" y="45408"/>
                  <a:pt x="6408940" y="17629"/>
                  <a:pt x="6445870" y="5976"/>
                </a:cubicBezTo>
                <a:lnTo>
                  <a:pt x="6484834" y="0"/>
                </a:lnTo>
                <a:lnTo>
                  <a:pt x="9326906" y="0"/>
                </a:lnTo>
                <a:cubicBezTo>
                  <a:pt x="9406886" y="0"/>
                  <a:pt x="9471723" y="65775"/>
                  <a:pt x="9471723" y="146914"/>
                </a:cubicBezTo>
                <a:lnTo>
                  <a:pt x="9471723" y="1001286"/>
                </a:lnTo>
                <a:lnTo>
                  <a:pt x="9471723" y="1704260"/>
                </a:lnTo>
                <a:lnTo>
                  <a:pt x="9471723" y="3456200"/>
                </a:lnTo>
                <a:lnTo>
                  <a:pt x="9471723" y="3727902"/>
                </a:lnTo>
                <a:lnTo>
                  <a:pt x="9471723" y="4206233"/>
                </a:lnTo>
                <a:cubicBezTo>
                  <a:pt x="9471723" y="4287371"/>
                  <a:pt x="9406886" y="4353146"/>
                  <a:pt x="9326906" y="4353146"/>
                </a:cubicBezTo>
                <a:lnTo>
                  <a:pt x="144818" y="4353146"/>
                </a:lnTo>
                <a:cubicBezTo>
                  <a:pt x="64837" y="4353146"/>
                  <a:pt x="0" y="4287371"/>
                  <a:pt x="0" y="4206233"/>
                </a:cubicBezTo>
                <a:lnTo>
                  <a:pt x="0" y="3727902"/>
                </a:lnTo>
                <a:lnTo>
                  <a:pt x="0" y="3456200"/>
                </a:lnTo>
                <a:lnTo>
                  <a:pt x="0" y="1704260"/>
                </a:lnTo>
                <a:lnTo>
                  <a:pt x="0" y="1001286"/>
                </a:lnTo>
                <a:lnTo>
                  <a:pt x="0" y="146914"/>
                </a:lnTo>
                <a:cubicBezTo>
                  <a:pt x="0" y="65775"/>
                  <a:pt x="64837" y="0"/>
                  <a:pt x="144819" y="0"/>
                </a:cubicBezTo>
                <a:close/>
              </a:path>
            </a:pathLst>
          </a:custGeom>
          <a:solidFill>
            <a:schemeClr val="bg1">
              <a:alpha val="25000"/>
            </a:schemeClr>
          </a:soli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a:solidFill>
                <a:srgbClr val="FFFFFF"/>
              </a:solidFill>
              <a:latin typeface="Segoe UI"/>
              <a:cs typeface="Segoe UI" pitchFamily="34" charset="0"/>
            </a:endParaRPr>
          </a:p>
        </p:txBody>
      </p:sp>
      <p:sp>
        <p:nvSpPr>
          <p:cNvPr id="74" name="Rectangle: Rounded Corners 73">
            <a:extLst>
              <a:ext uri="{FF2B5EF4-FFF2-40B4-BE49-F238E27FC236}">
                <a16:creationId xmlns:a16="http://schemas.microsoft.com/office/drawing/2014/main" id="{69CBB5F2-8D76-C7B9-5515-70AEEF867714}"/>
              </a:ext>
              <a:ext uri="{C183D7F6-B498-43B3-948B-1728B52AA6E4}">
                <adec:decorative xmlns:adec="http://schemas.microsoft.com/office/drawing/2017/decorative" val="1"/>
              </a:ext>
            </a:extLst>
          </p:cNvPr>
          <p:cNvSpPr>
            <a:spLocks/>
          </p:cNvSpPr>
          <p:nvPr/>
        </p:nvSpPr>
        <p:spPr bwMode="auto">
          <a:xfrm>
            <a:off x="2296050" y="2311732"/>
            <a:ext cx="2790300" cy="425927"/>
          </a:xfrm>
          <a:prstGeom prst="roundRect">
            <a:avLst>
              <a:gd name="adj" fmla="val 50000"/>
            </a:avLst>
          </a:prstGeom>
          <a:solidFill>
            <a:srgbClr val="A2D5FD"/>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solidFill>
                <a:schemeClr val="bg1"/>
              </a:solidFill>
              <a:latin typeface="+mj-lt"/>
            </a:endParaRPr>
          </a:p>
        </p:txBody>
      </p:sp>
      <p:sp>
        <p:nvSpPr>
          <p:cNvPr id="76" name="Rectangle: Rounded Corners 75">
            <a:extLst>
              <a:ext uri="{FF2B5EF4-FFF2-40B4-BE49-F238E27FC236}">
                <a16:creationId xmlns:a16="http://schemas.microsoft.com/office/drawing/2014/main" id="{BFB1EDA5-29A0-FB71-B32C-B4A45CB06100}"/>
              </a:ext>
              <a:ext uri="{C183D7F6-B498-43B3-948B-1728B52AA6E4}">
                <adec:decorative xmlns:adec="http://schemas.microsoft.com/office/drawing/2017/decorative" val="1"/>
              </a:ext>
            </a:extLst>
          </p:cNvPr>
          <p:cNvSpPr>
            <a:spLocks/>
          </p:cNvSpPr>
          <p:nvPr/>
        </p:nvSpPr>
        <p:spPr bwMode="auto">
          <a:xfrm>
            <a:off x="5530404" y="2311732"/>
            <a:ext cx="2675384" cy="425927"/>
          </a:xfrm>
          <a:prstGeom prst="roundRect">
            <a:avLst>
              <a:gd name="adj" fmla="val 50000"/>
            </a:avLst>
          </a:prstGeom>
          <a:solidFill>
            <a:srgbClr val="A2D5FD"/>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solidFill>
                <a:schemeClr val="bg1"/>
              </a:solidFill>
              <a:latin typeface="+mj-lt"/>
            </a:endParaRPr>
          </a:p>
        </p:txBody>
      </p:sp>
      <p:sp>
        <p:nvSpPr>
          <p:cNvPr id="77" name="Rectangle: Rounded Corners 76">
            <a:extLst>
              <a:ext uri="{FF2B5EF4-FFF2-40B4-BE49-F238E27FC236}">
                <a16:creationId xmlns:a16="http://schemas.microsoft.com/office/drawing/2014/main" id="{E164BE1F-54A2-2549-E028-85B6B9D90DBA}"/>
              </a:ext>
              <a:ext uri="{C183D7F6-B498-43B3-948B-1728B52AA6E4}">
                <adec:decorative xmlns:adec="http://schemas.microsoft.com/office/drawing/2017/decorative" val="1"/>
              </a:ext>
            </a:extLst>
          </p:cNvPr>
          <p:cNvSpPr>
            <a:spLocks/>
          </p:cNvSpPr>
          <p:nvPr/>
        </p:nvSpPr>
        <p:spPr bwMode="auto">
          <a:xfrm>
            <a:off x="8651210" y="2311732"/>
            <a:ext cx="2790300" cy="425927"/>
          </a:xfrm>
          <a:prstGeom prst="roundRect">
            <a:avLst>
              <a:gd name="adj" fmla="val 50000"/>
            </a:avLst>
          </a:prstGeom>
          <a:solidFill>
            <a:srgbClr val="A2D5FD"/>
          </a:solidFill>
          <a:ln w="6350" cap="rnd">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38100" rIns="137160" bIns="38100" numCol="1" spcCol="0" rtlCol="0" fromWordArt="0" anchor="ctr" anchorCtr="0" forceAA="0" compatLnSpc="1">
            <a:prstTxWarp prst="textNoShape">
              <a:avLst/>
            </a:prstTxWarp>
            <a:noAutofit/>
          </a:bodyPr>
          <a:lstStyle/>
          <a:p>
            <a:pPr defTabSz="932449">
              <a:spcBef>
                <a:spcPts val="600"/>
              </a:spcBef>
            </a:pPr>
            <a:endParaRPr lang="en-US" sz="2000" err="1">
              <a:solidFill>
                <a:schemeClr val="bg1"/>
              </a:solidFill>
              <a:latin typeface="+mj-lt"/>
            </a:endParaRPr>
          </a:p>
        </p:txBody>
      </p:sp>
      <p:cxnSp>
        <p:nvCxnSpPr>
          <p:cNvPr id="126" name="Straight Connector 125">
            <a:extLst>
              <a:ext uri="{FF2B5EF4-FFF2-40B4-BE49-F238E27FC236}">
                <a16:creationId xmlns:a16="http://schemas.microsoft.com/office/drawing/2014/main" id="{480EC692-2CC0-F373-8260-3A2EED00824C}"/>
              </a:ext>
              <a:ext uri="{C183D7F6-B498-43B3-948B-1728B52AA6E4}">
                <adec:decorative xmlns:adec="http://schemas.microsoft.com/office/drawing/2017/decorative" val="1"/>
              </a:ext>
            </a:extLst>
          </p:cNvPr>
          <p:cNvCxnSpPr>
            <a:cxnSpLocks/>
          </p:cNvCxnSpPr>
          <p:nvPr/>
        </p:nvCxnSpPr>
        <p:spPr>
          <a:xfrm>
            <a:off x="8651210" y="5505875"/>
            <a:ext cx="2790300"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27" name="Straight Connector 126">
            <a:extLst>
              <a:ext uri="{FF2B5EF4-FFF2-40B4-BE49-F238E27FC236}">
                <a16:creationId xmlns:a16="http://schemas.microsoft.com/office/drawing/2014/main" id="{BC331D56-B93B-7680-CAE4-FE1D659D38D4}"/>
              </a:ext>
              <a:ext uri="{C183D7F6-B498-43B3-948B-1728B52AA6E4}">
                <adec:decorative xmlns:adec="http://schemas.microsoft.com/office/drawing/2017/decorative" val="1"/>
              </a:ext>
            </a:extLst>
          </p:cNvPr>
          <p:cNvCxnSpPr>
            <a:cxnSpLocks/>
          </p:cNvCxnSpPr>
          <p:nvPr/>
        </p:nvCxnSpPr>
        <p:spPr>
          <a:xfrm>
            <a:off x="8651210" y="3734210"/>
            <a:ext cx="2790300"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ED98B531-2B34-7B02-0A35-02BF70381065}"/>
              </a:ext>
              <a:ext uri="{C183D7F6-B498-43B3-948B-1728B52AA6E4}">
                <adec:decorative xmlns:adec="http://schemas.microsoft.com/office/drawing/2017/decorative" val="1"/>
              </a:ext>
            </a:extLst>
          </p:cNvPr>
          <p:cNvCxnSpPr>
            <a:cxnSpLocks/>
          </p:cNvCxnSpPr>
          <p:nvPr/>
        </p:nvCxnSpPr>
        <p:spPr>
          <a:xfrm>
            <a:off x="5530404" y="3734210"/>
            <a:ext cx="2675384"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FDD44E65-B0D3-41CB-F99C-48ABB8FC6131}"/>
              </a:ext>
              <a:ext uri="{C183D7F6-B498-43B3-948B-1728B52AA6E4}">
                <adec:decorative xmlns:adec="http://schemas.microsoft.com/office/drawing/2017/decorative" val="1"/>
              </a:ext>
            </a:extLst>
          </p:cNvPr>
          <p:cNvCxnSpPr>
            <a:cxnSpLocks/>
          </p:cNvCxnSpPr>
          <p:nvPr/>
        </p:nvCxnSpPr>
        <p:spPr>
          <a:xfrm>
            <a:off x="5530404" y="5505875"/>
            <a:ext cx="2675384"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4F1A129D-B750-DB3D-6B78-C5FB763A7023}"/>
              </a:ext>
              <a:ext uri="{C183D7F6-B498-43B3-948B-1728B52AA6E4}">
                <adec:decorative xmlns:adec="http://schemas.microsoft.com/office/drawing/2017/decorative" val="1"/>
              </a:ext>
            </a:extLst>
          </p:cNvPr>
          <p:cNvCxnSpPr>
            <a:cxnSpLocks/>
          </p:cNvCxnSpPr>
          <p:nvPr/>
        </p:nvCxnSpPr>
        <p:spPr>
          <a:xfrm>
            <a:off x="2296050" y="3734210"/>
            <a:ext cx="2790300"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7C28FD33-A8B7-45DC-E482-862C8DF5E72F}"/>
              </a:ext>
              <a:ext uri="{C183D7F6-B498-43B3-948B-1728B52AA6E4}">
                <adec:decorative xmlns:adec="http://schemas.microsoft.com/office/drawing/2017/decorative" val="1"/>
              </a:ext>
            </a:extLst>
          </p:cNvPr>
          <p:cNvCxnSpPr>
            <a:cxnSpLocks/>
          </p:cNvCxnSpPr>
          <p:nvPr/>
        </p:nvCxnSpPr>
        <p:spPr>
          <a:xfrm>
            <a:off x="2296050" y="5505875"/>
            <a:ext cx="2790300" cy="0"/>
          </a:xfrm>
          <a:prstGeom prst="line">
            <a:avLst/>
          </a:prstGeom>
          <a:ln w="6350">
            <a:solidFill>
              <a:schemeClr val="accent1">
                <a:lumMod val="60000"/>
                <a:lumOff val="40000"/>
                <a:alpha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E8A29837-DD99-8FBB-94B8-74066445C887}"/>
              </a:ext>
              <a:ext uri="{C183D7F6-B498-43B3-948B-1728B52AA6E4}">
                <adec:decorative xmlns:adec="http://schemas.microsoft.com/office/drawing/2017/decorative" val="1"/>
              </a:ext>
            </a:extLst>
          </p:cNvPr>
          <p:cNvCxnSpPr>
            <a:cxnSpLocks/>
          </p:cNvCxnSpPr>
          <p:nvPr/>
        </p:nvCxnSpPr>
        <p:spPr>
          <a:xfrm>
            <a:off x="673101" y="3734210"/>
            <a:ext cx="1296687" cy="0"/>
          </a:xfrm>
          <a:prstGeom prst="line">
            <a:avLst/>
          </a:prstGeom>
          <a:ln w="6350">
            <a:solidFill>
              <a:schemeClr val="bg1">
                <a:alpha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cxnSp>
        <p:nvCxnSpPr>
          <p:cNvPr id="151" name="Straight Connector 150">
            <a:extLst>
              <a:ext uri="{FF2B5EF4-FFF2-40B4-BE49-F238E27FC236}">
                <a16:creationId xmlns:a16="http://schemas.microsoft.com/office/drawing/2014/main" id="{97007783-E3B1-B5CD-7DF6-F8C2B47BEDEF}"/>
              </a:ext>
              <a:ext uri="{C183D7F6-B498-43B3-948B-1728B52AA6E4}">
                <adec:decorative xmlns:adec="http://schemas.microsoft.com/office/drawing/2017/decorative" val="1"/>
              </a:ext>
            </a:extLst>
          </p:cNvPr>
          <p:cNvCxnSpPr>
            <a:cxnSpLocks/>
          </p:cNvCxnSpPr>
          <p:nvPr/>
        </p:nvCxnSpPr>
        <p:spPr>
          <a:xfrm>
            <a:off x="673101" y="5505875"/>
            <a:ext cx="1296687" cy="0"/>
          </a:xfrm>
          <a:prstGeom prst="line">
            <a:avLst/>
          </a:prstGeom>
          <a:ln w="6350">
            <a:solidFill>
              <a:schemeClr val="bg1">
                <a:alpha val="75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60" name="Freeform: Shape 159">
            <a:extLst>
              <a:ext uri="{FF2B5EF4-FFF2-40B4-BE49-F238E27FC236}">
                <a16:creationId xmlns:a16="http://schemas.microsoft.com/office/drawing/2014/main" id="{6FD60D76-0C67-91F0-0FD2-AD4EBA99E804}"/>
              </a:ext>
              <a:ext uri="{C183D7F6-B498-43B3-948B-1728B52AA6E4}">
                <adec:decorative xmlns:adec="http://schemas.microsoft.com/office/drawing/2017/decorative" val="1"/>
              </a:ext>
            </a:extLst>
          </p:cNvPr>
          <p:cNvSpPr>
            <a:spLocks/>
          </p:cNvSpPr>
          <p:nvPr/>
        </p:nvSpPr>
        <p:spPr bwMode="auto">
          <a:xfrm>
            <a:off x="9740234" y="1917162"/>
            <a:ext cx="612251" cy="231701"/>
          </a:xfrm>
          <a:custGeom>
            <a:avLst/>
            <a:gdLst>
              <a:gd name="connsiteX0" fmla="*/ 57926 w 612251"/>
              <a:gd name="connsiteY0" fmla="*/ 0 h 231701"/>
              <a:gd name="connsiteX1" fmla="*/ 80868 w 612251"/>
              <a:gd name="connsiteY1" fmla="*/ 18929 h 231701"/>
              <a:gd name="connsiteX2" fmla="*/ 306126 w 612251"/>
              <a:gd name="connsiteY2" fmla="*/ 87736 h 231701"/>
              <a:gd name="connsiteX3" fmla="*/ 531384 w 612251"/>
              <a:gd name="connsiteY3" fmla="*/ 18929 h 231701"/>
              <a:gd name="connsiteX4" fmla="*/ 554326 w 612251"/>
              <a:gd name="connsiteY4" fmla="*/ 0 h 231701"/>
              <a:gd name="connsiteX5" fmla="*/ 612251 w 612251"/>
              <a:gd name="connsiteY5" fmla="*/ 231701 h 231701"/>
              <a:gd name="connsiteX6" fmla="*/ 0 w 612251"/>
              <a:gd name="connsiteY6" fmla="*/ 231701 h 23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51" h="231701">
                <a:moveTo>
                  <a:pt x="57926" y="0"/>
                </a:moveTo>
                <a:lnTo>
                  <a:pt x="80868" y="18929"/>
                </a:lnTo>
                <a:cubicBezTo>
                  <a:pt x="145169" y="62370"/>
                  <a:pt x="222685" y="87736"/>
                  <a:pt x="306126" y="87736"/>
                </a:cubicBezTo>
                <a:cubicBezTo>
                  <a:pt x="389566" y="87736"/>
                  <a:pt x="467083" y="62370"/>
                  <a:pt x="531384" y="18929"/>
                </a:cubicBezTo>
                <a:lnTo>
                  <a:pt x="554326" y="0"/>
                </a:lnTo>
                <a:lnTo>
                  <a:pt x="612251" y="231701"/>
                </a:lnTo>
                <a:lnTo>
                  <a:pt x="0" y="231701"/>
                </a:lnTo>
                <a:close/>
              </a:path>
            </a:pathLst>
          </a:custGeom>
          <a:gradFill>
            <a:gsLst>
              <a:gs pos="0">
                <a:schemeClr val="bg1">
                  <a:alpha val="20000"/>
                </a:schemeClr>
              </a:gs>
              <a:gs pos="100000">
                <a:schemeClr val="bg1">
                  <a:alpha val="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05" name="Oval 104">
            <a:extLst>
              <a:ext uri="{FF2B5EF4-FFF2-40B4-BE49-F238E27FC236}">
                <a16:creationId xmlns:a16="http://schemas.microsoft.com/office/drawing/2014/main" id="{E98522F8-10B0-555E-2521-EFF8C684B3A9}"/>
              </a:ext>
              <a:ext uri="{C183D7F6-B498-43B3-948B-1728B52AA6E4}">
                <adec:decorative xmlns:adec="http://schemas.microsoft.com/office/drawing/2017/decorative" val="1"/>
              </a:ext>
            </a:extLst>
          </p:cNvPr>
          <p:cNvSpPr>
            <a:spLocks/>
          </p:cNvSpPr>
          <p:nvPr/>
        </p:nvSpPr>
        <p:spPr bwMode="auto">
          <a:xfrm>
            <a:off x="3288313" y="1199124"/>
            <a:ext cx="805774" cy="805774"/>
          </a:xfrm>
          <a:prstGeom prst="ellipse">
            <a:avLst/>
          </a:prstGeom>
          <a:solidFill>
            <a:schemeClr val="bg1">
              <a:alpha val="25000"/>
            </a:schemeClr>
          </a:solidFill>
          <a:ln w="6350">
            <a:solidFill>
              <a:schemeClr val="bg1"/>
            </a:solid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163" name="Picture 162">
            <a:extLst>
              <a:ext uri="{FF2B5EF4-FFF2-40B4-BE49-F238E27FC236}">
                <a16:creationId xmlns:a16="http://schemas.microsoft.com/office/drawing/2014/main" id="{29D5E090-3D5A-EA8F-7AF1-7DCEE3824A3F}"/>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3484601" y="1395413"/>
            <a:ext cx="413198" cy="413196"/>
          </a:xfrm>
          <a:prstGeom prst="rect">
            <a:avLst/>
          </a:prstGeom>
        </p:spPr>
      </p:pic>
      <p:sp>
        <p:nvSpPr>
          <p:cNvPr id="106" name="Oval 105">
            <a:extLst>
              <a:ext uri="{FF2B5EF4-FFF2-40B4-BE49-F238E27FC236}">
                <a16:creationId xmlns:a16="http://schemas.microsoft.com/office/drawing/2014/main" id="{1F4CB7F6-55F6-4A2D-2B7C-110D68A2B790}"/>
              </a:ext>
              <a:ext uri="{C183D7F6-B498-43B3-948B-1728B52AA6E4}">
                <adec:decorative xmlns:adec="http://schemas.microsoft.com/office/drawing/2017/decorative" val="1"/>
              </a:ext>
            </a:extLst>
          </p:cNvPr>
          <p:cNvSpPr>
            <a:spLocks/>
          </p:cNvSpPr>
          <p:nvPr/>
        </p:nvSpPr>
        <p:spPr bwMode="auto">
          <a:xfrm>
            <a:off x="6465208" y="1199124"/>
            <a:ext cx="805774" cy="805774"/>
          </a:xfrm>
          <a:prstGeom prst="ellipse">
            <a:avLst/>
          </a:prstGeom>
          <a:solidFill>
            <a:schemeClr val="bg1">
              <a:alpha val="25000"/>
            </a:schemeClr>
          </a:solidFill>
          <a:ln w="6350">
            <a:solidFill>
              <a:schemeClr val="bg1"/>
            </a:solid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07" name="Oval 106">
            <a:extLst>
              <a:ext uri="{FF2B5EF4-FFF2-40B4-BE49-F238E27FC236}">
                <a16:creationId xmlns:a16="http://schemas.microsoft.com/office/drawing/2014/main" id="{631D212F-984B-473E-8313-1B66EB2DD88C}"/>
              </a:ext>
              <a:ext uri="{C183D7F6-B498-43B3-948B-1728B52AA6E4}">
                <adec:decorative xmlns:adec="http://schemas.microsoft.com/office/drawing/2017/decorative" val="1"/>
              </a:ext>
            </a:extLst>
          </p:cNvPr>
          <p:cNvSpPr>
            <a:spLocks/>
          </p:cNvSpPr>
          <p:nvPr/>
        </p:nvSpPr>
        <p:spPr bwMode="auto">
          <a:xfrm>
            <a:off x="9643473" y="1199124"/>
            <a:ext cx="805774" cy="805774"/>
          </a:xfrm>
          <a:prstGeom prst="ellipse">
            <a:avLst/>
          </a:prstGeom>
          <a:solidFill>
            <a:schemeClr val="bg1">
              <a:alpha val="25000"/>
            </a:schemeClr>
          </a:solidFill>
          <a:ln w="6350">
            <a:solidFill>
              <a:schemeClr val="bg1"/>
            </a:solid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70" name="Picture 2">
            <a:extLst>
              <a:ext uri="{FF2B5EF4-FFF2-40B4-BE49-F238E27FC236}">
                <a16:creationId xmlns:a16="http://schemas.microsoft.com/office/drawing/2014/main" id="{343B99ED-1BE7-C458-14BF-C11692F4F0BA}"/>
              </a:ext>
              <a:ext uri="{C183D7F6-B498-43B3-948B-1728B52AA6E4}">
                <adec:decorative xmlns:adec="http://schemas.microsoft.com/office/drawing/2017/decorative" val="1"/>
              </a:ext>
            </a:extLst>
          </p:cNvPr>
          <p:cNvPicPr>
            <a:picLocks/>
          </p:cNvPicPr>
          <p:nvPr/>
        </p:nvPicPr>
        <p:blipFill>
          <a:blip r:embed="rId4"/>
          <a:stretch>
            <a:fillRect/>
          </a:stretch>
        </p:blipFill>
        <p:spPr>
          <a:xfrm>
            <a:off x="6682927" y="1416844"/>
            <a:ext cx="370336" cy="370334"/>
          </a:xfrm>
          <a:prstGeom prst="rect">
            <a:avLst/>
          </a:prstGeom>
        </p:spPr>
      </p:pic>
      <p:pic>
        <p:nvPicPr>
          <p:cNvPr id="164" name="Picture 163">
            <a:extLst>
              <a:ext uri="{FF2B5EF4-FFF2-40B4-BE49-F238E27FC236}">
                <a16:creationId xmlns:a16="http://schemas.microsoft.com/office/drawing/2014/main" id="{6E3C328E-8DDD-34BF-BC31-F8C946C5478A}"/>
              </a:ext>
              <a:ext uri="{C183D7F6-B498-43B3-948B-1728B52AA6E4}">
                <adec:decorative xmlns:adec="http://schemas.microsoft.com/office/drawing/2017/decorative" val="1"/>
              </a:ext>
            </a:extLst>
          </p:cNvPr>
          <p:cNvPicPr>
            <a:picLocks noChangeAspect="1"/>
          </p:cNvPicPr>
          <p:nvPr/>
        </p:nvPicPr>
        <p:blipFill rotWithShape="1">
          <a:blip r:embed="rId5">
            <a:extLst>
              <a:ext uri="{28A0092B-C50C-407E-A947-70E740481C1C}">
                <a14:useLocalDpi xmlns:a14="http://schemas.microsoft.com/office/drawing/2010/main" val="0"/>
              </a:ext>
            </a:extLst>
          </a:blip>
          <a:srcRect l="-2622" r="-2622"/>
          <a:stretch>
            <a:fillRect/>
          </a:stretch>
        </p:blipFill>
        <p:spPr>
          <a:xfrm>
            <a:off x="9834952" y="1411022"/>
            <a:ext cx="422818" cy="381978"/>
          </a:xfrm>
          <a:prstGeom prst="rect">
            <a:avLst/>
          </a:prstGeom>
        </p:spPr>
      </p:pic>
      <p:sp>
        <p:nvSpPr>
          <p:cNvPr id="161" name="Freeform: Shape 160">
            <a:extLst>
              <a:ext uri="{FF2B5EF4-FFF2-40B4-BE49-F238E27FC236}">
                <a16:creationId xmlns:a16="http://schemas.microsoft.com/office/drawing/2014/main" id="{BB21FC42-2E19-4E17-2914-3DE1B286D6F0}"/>
              </a:ext>
              <a:ext uri="{C183D7F6-B498-43B3-948B-1728B52AA6E4}">
                <adec:decorative xmlns:adec="http://schemas.microsoft.com/office/drawing/2017/decorative" val="1"/>
              </a:ext>
            </a:extLst>
          </p:cNvPr>
          <p:cNvSpPr>
            <a:spLocks/>
          </p:cNvSpPr>
          <p:nvPr/>
        </p:nvSpPr>
        <p:spPr bwMode="auto">
          <a:xfrm>
            <a:off x="6561970" y="1917162"/>
            <a:ext cx="612251" cy="231701"/>
          </a:xfrm>
          <a:custGeom>
            <a:avLst/>
            <a:gdLst>
              <a:gd name="connsiteX0" fmla="*/ 57926 w 612251"/>
              <a:gd name="connsiteY0" fmla="*/ 0 h 231701"/>
              <a:gd name="connsiteX1" fmla="*/ 80868 w 612251"/>
              <a:gd name="connsiteY1" fmla="*/ 18929 h 231701"/>
              <a:gd name="connsiteX2" fmla="*/ 306126 w 612251"/>
              <a:gd name="connsiteY2" fmla="*/ 87736 h 231701"/>
              <a:gd name="connsiteX3" fmla="*/ 531384 w 612251"/>
              <a:gd name="connsiteY3" fmla="*/ 18929 h 231701"/>
              <a:gd name="connsiteX4" fmla="*/ 554326 w 612251"/>
              <a:gd name="connsiteY4" fmla="*/ 0 h 231701"/>
              <a:gd name="connsiteX5" fmla="*/ 612251 w 612251"/>
              <a:gd name="connsiteY5" fmla="*/ 231701 h 231701"/>
              <a:gd name="connsiteX6" fmla="*/ 0 w 612251"/>
              <a:gd name="connsiteY6" fmla="*/ 231701 h 23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51" h="231701">
                <a:moveTo>
                  <a:pt x="57926" y="0"/>
                </a:moveTo>
                <a:lnTo>
                  <a:pt x="80868" y="18929"/>
                </a:lnTo>
                <a:cubicBezTo>
                  <a:pt x="145169" y="62370"/>
                  <a:pt x="222685" y="87736"/>
                  <a:pt x="306126" y="87736"/>
                </a:cubicBezTo>
                <a:cubicBezTo>
                  <a:pt x="389566" y="87736"/>
                  <a:pt x="467083" y="62370"/>
                  <a:pt x="531384" y="18929"/>
                </a:cubicBezTo>
                <a:lnTo>
                  <a:pt x="554326" y="0"/>
                </a:lnTo>
                <a:lnTo>
                  <a:pt x="612251" y="231701"/>
                </a:lnTo>
                <a:lnTo>
                  <a:pt x="0" y="231701"/>
                </a:lnTo>
                <a:close/>
              </a:path>
            </a:pathLst>
          </a:custGeom>
          <a:gradFill>
            <a:gsLst>
              <a:gs pos="0">
                <a:schemeClr val="bg1">
                  <a:alpha val="25000"/>
                </a:schemeClr>
              </a:gs>
              <a:gs pos="100000">
                <a:schemeClr val="bg1">
                  <a:alpha val="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162" name="Freeform: Shape 161">
            <a:extLst>
              <a:ext uri="{FF2B5EF4-FFF2-40B4-BE49-F238E27FC236}">
                <a16:creationId xmlns:a16="http://schemas.microsoft.com/office/drawing/2014/main" id="{BCB99D63-40F3-BD0D-9262-E7D34755BCE9}"/>
              </a:ext>
              <a:ext uri="{C183D7F6-B498-43B3-948B-1728B52AA6E4}">
                <adec:decorative xmlns:adec="http://schemas.microsoft.com/office/drawing/2017/decorative" val="1"/>
              </a:ext>
            </a:extLst>
          </p:cNvPr>
          <p:cNvSpPr>
            <a:spLocks/>
          </p:cNvSpPr>
          <p:nvPr/>
        </p:nvSpPr>
        <p:spPr bwMode="auto">
          <a:xfrm>
            <a:off x="3385074" y="1917162"/>
            <a:ext cx="612251" cy="231701"/>
          </a:xfrm>
          <a:custGeom>
            <a:avLst/>
            <a:gdLst>
              <a:gd name="connsiteX0" fmla="*/ 57926 w 612251"/>
              <a:gd name="connsiteY0" fmla="*/ 0 h 231701"/>
              <a:gd name="connsiteX1" fmla="*/ 80868 w 612251"/>
              <a:gd name="connsiteY1" fmla="*/ 18929 h 231701"/>
              <a:gd name="connsiteX2" fmla="*/ 306126 w 612251"/>
              <a:gd name="connsiteY2" fmla="*/ 87736 h 231701"/>
              <a:gd name="connsiteX3" fmla="*/ 531384 w 612251"/>
              <a:gd name="connsiteY3" fmla="*/ 18929 h 231701"/>
              <a:gd name="connsiteX4" fmla="*/ 554326 w 612251"/>
              <a:gd name="connsiteY4" fmla="*/ 0 h 231701"/>
              <a:gd name="connsiteX5" fmla="*/ 612251 w 612251"/>
              <a:gd name="connsiteY5" fmla="*/ 231701 h 231701"/>
              <a:gd name="connsiteX6" fmla="*/ 0 w 612251"/>
              <a:gd name="connsiteY6" fmla="*/ 231701 h 23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2251" h="231701">
                <a:moveTo>
                  <a:pt x="57926" y="0"/>
                </a:moveTo>
                <a:lnTo>
                  <a:pt x="80868" y="18929"/>
                </a:lnTo>
                <a:cubicBezTo>
                  <a:pt x="145169" y="62370"/>
                  <a:pt x="222685" y="87736"/>
                  <a:pt x="306126" y="87736"/>
                </a:cubicBezTo>
                <a:cubicBezTo>
                  <a:pt x="389566" y="87736"/>
                  <a:pt x="467083" y="62370"/>
                  <a:pt x="531384" y="18929"/>
                </a:cubicBezTo>
                <a:lnTo>
                  <a:pt x="554326" y="0"/>
                </a:lnTo>
                <a:lnTo>
                  <a:pt x="612251" y="231701"/>
                </a:lnTo>
                <a:lnTo>
                  <a:pt x="0" y="231701"/>
                </a:lnTo>
                <a:close/>
              </a:path>
            </a:pathLst>
          </a:custGeom>
          <a:gradFill>
            <a:gsLst>
              <a:gs pos="0">
                <a:schemeClr val="bg1">
                  <a:alpha val="35000"/>
                </a:schemeClr>
              </a:gs>
              <a:gs pos="100000">
                <a:schemeClr val="bg1">
                  <a:alpha val="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 name="Title 3">
            <a:extLst>
              <a:ext uri="{FF2B5EF4-FFF2-40B4-BE49-F238E27FC236}">
                <a16:creationId xmlns:a16="http://schemas.microsoft.com/office/drawing/2014/main" id="{0C5C251B-05F4-182D-A6E6-88C22B32756C}"/>
              </a:ext>
            </a:extLst>
          </p:cNvPr>
          <p:cNvSpPr>
            <a:spLocks noGrp="1"/>
          </p:cNvSpPr>
          <p:nvPr>
            <p:ph type="title"/>
          </p:nvPr>
        </p:nvSpPr>
        <p:spPr>
          <a:xfrm>
            <a:off x="588263" y="457200"/>
            <a:ext cx="11018520" cy="553998"/>
          </a:xfrm>
        </p:spPr>
        <p:txBody>
          <a:bodyPr/>
          <a:lstStyle/>
          <a:p>
            <a:r>
              <a:rPr lang="en-US" dirty="0">
                <a:ea typeface="+mj-ea"/>
                <a:cs typeface="+mj-cs"/>
              </a:rPr>
              <a:t>When should I use Teams, Engage, and Outlook?</a:t>
            </a:r>
          </a:p>
        </p:txBody>
      </p:sp>
      <p:sp>
        <p:nvSpPr>
          <p:cNvPr id="147" name="TextBox 146">
            <a:extLst>
              <a:ext uri="{FF2B5EF4-FFF2-40B4-BE49-F238E27FC236}">
                <a16:creationId xmlns:a16="http://schemas.microsoft.com/office/drawing/2014/main" id="{546E8071-9AB0-2DED-D1C0-2A6B804C7D3E}"/>
              </a:ext>
            </a:extLst>
          </p:cNvPr>
          <p:cNvSpPr txBox="1">
            <a:spLocks/>
          </p:cNvSpPr>
          <p:nvPr/>
        </p:nvSpPr>
        <p:spPr>
          <a:xfrm>
            <a:off x="673100" y="3033043"/>
            <a:ext cx="1296687" cy="492443"/>
          </a:xfrm>
          <a:prstGeom prst="rect">
            <a:avLst/>
          </a:prstGeom>
          <a:noFill/>
        </p:spPr>
        <p:txBody>
          <a:bodyPr wrap="square" lIns="0" tIns="0" rIns="0" bIns="0">
            <a:spAutoFit/>
          </a:bodyPr>
          <a:lstStyle/>
          <a:p>
            <a:pPr>
              <a:defRPr/>
            </a:pPr>
            <a:r>
              <a:rPr lang="en-US" sz="1600" dirty="0">
                <a:latin typeface="+mj-lt"/>
                <a:ea typeface="+mj-ea"/>
                <a:cs typeface="+mj-cs"/>
              </a:rPr>
              <a:t>Conversation mode </a:t>
            </a:r>
          </a:p>
        </p:txBody>
      </p:sp>
      <p:sp>
        <p:nvSpPr>
          <p:cNvPr id="148" name="TextBox 147">
            <a:extLst>
              <a:ext uri="{FF2B5EF4-FFF2-40B4-BE49-F238E27FC236}">
                <a16:creationId xmlns:a16="http://schemas.microsoft.com/office/drawing/2014/main" id="{AB4007E7-8FCD-4216-6285-C13BCA5DAED6}"/>
              </a:ext>
            </a:extLst>
          </p:cNvPr>
          <p:cNvSpPr txBox="1">
            <a:spLocks/>
          </p:cNvSpPr>
          <p:nvPr/>
        </p:nvSpPr>
        <p:spPr>
          <a:xfrm>
            <a:off x="673100" y="4373822"/>
            <a:ext cx="1296687" cy="492443"/>
          </a:xfrm>
          <a:prstGeom prst="rect">
            <a:avLst/>
          </a:prstGeom>
          <a:noFill/>
        </p:spPr>
        <p:txBody>
          <a:bodyPr wrap="square" lIns="0" tIns="0" rIns="0" bIns="0">
            <a:spAutoFit/>
          </a:bodyPr>
          <a:lstStyle/>
          <a:p>
            <a:pPr>
              <a:defRPr/>
            </a:pPr>
            <a:r>
              <a:rPr lang="en-US" sz="1600" dirty="0">
                <a:latin typeface="+mj-lt"/>
                <a:ea typeface="+mj-ea"/>
                <a:cs typeface="+mj-cs"/>
              </a:rPr>
              <a:t>Nature of collaboration</a:t>
            </a:r>
          </a:p>
        </p:txBody>
      </p:sp>
      <p:sp>
        <p:nvSpPr>
          <p:cNvPr id="149" name="TextBox 148">
            <a:extLst>
              <a:ext uri="{FF2B5EF4-FFF2-40B4-BE49-F238E27FC236}">
                <a16:creationId xmlns:a16="http://schemas.microsoft.com/office/drawing/2014/main" id="{4D191BE4-D207-3A80-CDC1-0E1FF0C23AA7}"/>
              </a:ext>
            </a:extLst>
          </p:cNvPr>
          <p:cNvSpPr txBox="1">
            <a:spLocks/>
          </p:cNvSpPr>
          <p:nvPr/>
        </p:nvSpPr>
        <p:spPr>
          <a:xfrm>
            <a:off x="673100" y="5714599"/>
            <a:ext cx="1296687" cy="492443"/>
          </a:xfrm>
          <a:prstGeom prst="rect">
            <a:avLst/>
          </a:prstGeom>
          <a:noFill/>
        </p:spPr>
        <p:txBody>
          <a:bodyPr wrap="square" lIns="0" tIns="0" rIns="0" bIns="0">
            <a:spAutoFit/>
          </a:bodyPr>
          <a:lstStyle/>
          <a:p>
            <a:pPr>
              <a:defRPr/>
            </a:pPr>
            <a:r>
              <a:rPr lang="en-US" sz="1600" dirty="0">
                <a:latin typeface="+mj-lt"/>
                <a:ea typeface="+mj-ea"/>
                <a:cs typeface="+mj-cs"/>
              </a:rPr>
              <a:t>Group size</a:t>
            </a:r>
            <a:br>
              <a:rPr lang="en-US" sz="1600" dirty="0">
                <a:latin typeface="+mj-lt"/>
                <a:ea typeface="+mj-ea"/>
                <a:cs typeface="+mj-cs"/>
              </a:rPr>
            </a:br>
            <a:r>
              <a:rPr lang="en-US" sz="1600" dirty="0">
                <a:latin typeface="+mj-lt"/>
                <a:ea typeface="+mj-ea"/>
                <a:cs typeface="+mj-cs"/>
              </a:rPr>
              <a:t>and openness</a:t>
            </a:r>
          </a:p>
        </p:txBody>
      </p:sp>
      <p:sp>
        <p:nvSpPr>
          <p:cNvPr id="42" name="TextBox 41">
            <a:extLst>
              <a:ext uri="{FF2B5EF4-FFF2-40B4-BE49-F238E27FC236}">
                <a16:creationId xmlns:a16="http://schemas.microsoft.com/office/drawing/2014/main" id="{32A05701-0AF1-EAA3-C6BC-78B719FBEADF}"/>
              </a:ext>
            </a:extLst>
          </p:cNvPr>
          <p:cNvSpPr txBox="1">
            <a:spLocks/>
          </p:cNvSpPr>
          <p:nvPr/>
        </p:nvSpPr>
        <p:spPr>
          <a:xfrm>
            <a:off x="2758440" y="2386196"/>
            <a:ext cx="1865520" cy="276999"/>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i="0" u="none" strike="noStrike" kern="1200" cap="none" spc="0" normalizeH="0" baseline="0" noProof="0" dirty="0">
                <a:ln>
                  <a:noFill/>
                </a:ln>
                <a:effectLst/>
                <a:uLnTx/>
                <a:uFillTx/>
                <a:latin typeface="+mj-lt"/>
                <a:ea typeface="+mj-ea"/>
                <a:cs typeface="+mj-cs"/>
              </a:rPr>
              <a:t>Teams</a:t>
            </a:r>
          </a:p>
        </p:txBody>
      </p:sp>
      <p:sp>
        <p:nvSpPr>
          <p:cNvPr id="103" name="TextBox 102">
            <a:extLst>
              <a:ext uri="{FF2B5EF4-FFF2-40B4-BE49-F238E27FC236}">
                <a16:creationId xmlns:a16="http://schemas.microsoft.com/office/drawing/2014/main" id="{D97C41BE-F7D2-66EC-4A3F-AB0E043CE34E}"/>
              </a:ext>
            </a:extLst>
          </p:cNvPr>
          <p:cNvSpPr txBox="1">
            <a:spLocks/>
          </p:cNvSpPr>
          <p:nvPr/>
        </p:nvSpPr>
        <p:spPr>
          <a:xfrm>
            <a:off x="2296050" y="2956099"/>
            <a:ext cx="2790300" cy="215444"/>
          </a:xfrm>
          <a:prstGeom prst="rect">
            <a:avLst/>
          </a:prstGeom>
          <a:noFill/>
        </p:spPr>
        <p:txBody>
          <a:bodyPr wrap="square" lIns="0" tIns="0" rIns="0" bIns="0">
            <a:spAutoFit/>
          </a:bodyPr>
          <a:lstStyle/>
          <a:p>
            <a:r>
              <a:rPr lang="en-US" sz="1400" dirty="0"/>
              <a:t>Focused teamwork</a:t>
            </a:r>
          </a:p>
        </p:txBody>
      </p:sp>
      <p:sp>
        <p:nvSpPr>
          <p:cNvPr id="118" name="TextBox 117">
            <a:extLst>
              <a:ext uri="{FF2B5EF4-FFF2-40B4-BE49-F238E27FC236}">
                <a16:creationId xmlns:a16="http://schemas.microsoft.com/office/drawing/2014/main" id="{557DC975-DC49-54B6-D526-949404550BBF}"/>
              </a:ext>
            </a:extLst>
          </p:cNvPr>
          <p:cNvSpPr txBox="1">
            <a:spLocks/>
          </p:cNvSpPr>
          <p:nvPr/>
        </p:nvSpPr>
        <p:spPr>
          <a:xfrm>
            <a:off x="2296050" y="3853166"/>
            <a:ext cx="2790300" cy="1113125"/>
          </a:xfrm>
          <a:prstGeom prst="rect">
            <a:avLst/>
          </a:prstGeom>
          <a:noFill/>
        </p:spPr>
        <p:txBody>
          <a:bodyPr wrap="square" lIns="0" tIns="0" rIns="0" bIns="0">
            <a:spAutoFit/>
          </a:bodyPr>
          <a:lstStyle/>
          <a:p>
            <a:pPr>
              <a:spcAft>
                <a:spcPts val="200"/>
              </a:spcAft>
            </a:pPr>
            <a:r>
              <a:rPr lang="en-US" sz="1400" dirty="0"/>
              <a:t>Work with people regularly</a:t>
            </a:r>
            <a:br>
              <a:rPr lang="en-US" sz="1400" dirty="0"/>
            </a:br>
            <a:r>
              <a:rPr lang="en-US" sz="1400" dirty="0"/>
              <a:t>on projects</a:t>
            </a:r>
          </a:p>
          <a:p>
            <a:pPr marL="244475" indent="-168275">
              <a:spcAft>
                <a:spcPts val="400"/>
              </a:spcAft>
              <a:buSzPct val="100000"/>
              <a:buFont typeface="Arial" panose="020B0604020202020204" pitchFamily="34" charset="0"/>
              <a:buChar char="•"/>
            </a:pPr>
            <a:r>
              <a:rPr lang="en-US" sz="1200" dirty="0"/>
              <a:t>Quickly iterate</a:t>
            </a:r>
          </a:p>
          <a:p>
            <a:pPr marL="244475" indent="-168275">
              <a:spcAft>
                <a:spcPts val="400"/>
              </a:spcAft>
              <a:buSzPct val="100000"/>
              <a:buFont typeface="Arial" panose="020B0604020202020204" pitchFamily="34" charset="0"/>
              <a:buChar char="•"/>
            </a:pPr>
            <a:r>
              <a:rPr lang="en-US" sz="1200" dirty="0"/>
              <a:t>Work on files</a:t>
            </a:r>
          </a:p>
          <a:p>
            <a:pPr marL="244475" indent="-168275">
              <a:spcAft>
                <a:spcPts val="400"/>
              </a:spcAft>
              <a:buSzPct val="100000"/>
              <a:buFont typeface="Arial" panose="020B0604020202020204" pitchFamily="34" charset="0"/>
              <a:buChar char="•"/>
            </a:pPr>
            <a:r>
              <a:rPr lang="en-US" sz="1200" dirty="0"/>
              <a:t>Collaborate</a:t>
            </a:r>
            <a:endParaRPr lang="en-US" sz="1400" dirty="0"/>
          </a:p>
        </p:txBody>
      </p:sp>
      <p:sp>
        <p:nvSpPr>
          <p:cNvPr id="119" name="TextBox 118">
            <a:extLst>
              <a:ext uri="{FF2B5EF4-FFF2-40B4-BE49-F238E27FC236}">
                <a16:creationId xmlns:a16="http://schemas.microsoft.com/office/drawing/2014/main" id="{7A780035-722A-921E-C0D7-ABA4FCF661FA}"/>
              </a:ext>
            </a:extLst>
          </p:cNvPr>
          <p:cNvSpPr txBox="1">
            <a:spLocks/>
          </p:cNvSpPr>
          <p:nvPr/>
        </p:nvSpPr>
        <p:spPr>
          <a:xfrm>
            <a:off x="2296050" y="5637655"/>
            <a:ext cx="2790300" cy="430887"/>
          </a:xfrm>
          <a:prstGeom prst="rect">
            <a:avLst/>
          </a:prstGeom>
          <a:noFill/>
        </p:spPr>
        <p:txBody>
          <a:bodyPr wrap="square" lIns="0" tIns="0" rIns="0" bIns="0">
            <a:spAutoFit/>
          </a:bodyPr>
          <a:lstStyle/>
          <a:p>
            <a:r>
              <a:rPr lang="en-US" sz="1400" dirty="0"/>
              <a:t>Private group – Small to medium team or organization</a:t>
            </a:r>
          </a:p>
        </p:txBody>
      </p:sp>
      <p:sp>
        <p:nvSpPr>
          <p:cNvPr id="88" name="TextBox 87">
            <a:extLst>
              <a:ext uri="{FF2B5EF4-FFF2-40B4-BE49-F238E27FC236}">
                <a16:creationId xmlns:a16="http://schemas.microsoft.com/office/drawing/2014/main" id="{AE45C428-8E26-E71C-85C7-36C4C38ECC2C}"/>
              </a:ext>
            </a:extLst>
          </p:cNvPr>
          <p:cNvSpPr txBox="1">
            <a:spLocks/>
          </p:cNvSpPr>
          <p:nvPr/>
        </p:nvSpPr>
        <p:spPr>
          <a:xfrm>
            <a:off x="5935336" y="2386196"/>
            <a:ext cx="1865520" cy="276999"/>
          </a:xfrm>
          <a:prstGeom prst="rect">
            <a:avLst/>
          </a:prstGeom>
          <a:noFill/>
        </p:spPr>
        <p:txBody>
          <a:bodyPr wrap="square" lIns="0" tIns="0" rIns="0" bIns="0">
            <a:spAutoFit/>
          </a:bodyPr>
          <a:lstStyle/>
          <a:p>
            <a:pPr algn="ctr">
              <a:defRPr/>
            </a:pPr>
            <a:r>
              <a:rPr lang="en-IN" dirty="0">
                <a:latin typeface="+mj-lt"/>
                <a:ea typeface="+mj-ea"/>
                <a:cs typeface="+mj-cs"/>
              </a:rPr>
              <a:t>Engage</a:t>
            </a:r>
          </a:p>
        </p:txBody>
      </p:sp>
      <p:sp>
        <p:nvSpPr>
          <p:cNvPr id="121" name="TextBox 120">
            <a:extLst>
              <a:ext uri="{FF2B5EF4-FFF2-40B4-BE49-F238E27FC236}">
                <a16:creationId xmlns:a16="http://schemas.microsoft.com/office/drawing/2014/main" id="{686C5A9C-3D52-EDEC-64A6-157686AC856F}"/>
              </a:ext>
            </a:extLst>
          </p:cNvPr>
          <p:cNvSpPr txBox="1">
            <a:spLocks/>
          </p:cNvSpPr>
          <p:nvPr/>
        </p:nvSpPr>
        <p:spPr>
          <a:xfrm>
            <a:off x="5530404" y="2956099"/>
            <a:ext cx="2675384" cy="646331"/>
          </a:xfrm>
          <a:prstGeom prst="rect">
            <a:avLst/>
          </a:prstGeom>
          <a:noFill/>
        </p:spPr>
        <p:txBody>
          <a:bodyPr wrap="square" lIns="0" tIns="0" rIns="0" bIns="0">
            <a:spAutoFit/>
          </a:bodyPr>
          <a:lstStyle/>
          <a:p>
            <a:r>
              <a:rPr lang="en-US" sz="1400" dirty="0"/>
              <a:t>Leadership/scaled communications, community, discovery</a:t>
            </a:r>
          </a:p>
        </p:txBody>
      </p:sp>
      <p:sp>
        <p:nvSpPr>
          <p:cNvPr id="120" name="TextBox 119">
            <a:extLst>
              <a:ext uri="{FF2B5EF4-FFF2-40B4-BE49-F238E27FC236}">
                <a16:creationId xmlns:a16="http://schemas.microsoft.com/office/drawing/2014/main" id="{4D4F59E0-250B-006E-3262-06F55EB33212}"/>
              </a:ext>
            </a:extLst>
          </p:cNvPr>
          <p:cNvSpPr txBox="1">
            <a:spLocks/>
          </p:cNvSpPr>
          <p:nvPr/>
        </p:nvSpPr>
        <p:spPr>
          <a:xfrm>
            <a:off x="5530404" y="3853166"/>
            <a:ext cx="2675384" cy="1318310"/>
          </a:xfrm>
          <a:prstGeom prst="rect">
            <a:avLst/>
          </a:prstGeom>
          <a:noFill/>
        </p:spPr>
        <p:txBody>
          <a:bodyPr wrap="square" lIns="0" tIns="0" rIns="0" bIns="0">
            <a:spAutoFit/>
          </a:bodyPr>
          <a:lstStyle/>
          <a:p>
            <a:pPr algn="l">
              <a:spcAft>
                <a:spcPts val="200"/>
              </a:spcAft>
            </a:pPr>
            <a:r>
              <a:rPr lang="en-US" sz="1400" dirty="0"/>
              <a:t>Connect across the organization</a:t>
            </a:r>
          </a:p>
          <a:p>
            <a:pPr marL="244475" indent="-168275">
              <a:spcAft>
                <a:spcPts val="400"/>
              </a:spcAft>
              <a:buSzPct val="100000"/>
              <a:buFont typeface="Arial" panose="020B0604020202020204" pitchFamily="34" charset="0"/>
              <a:buChar char="•"/>
            </a:pPr>
            <a:r>
              <a:rPr lang="en-US" sz="1200" dirty="0"/>
              <a:t>Create a community or audience from a distribution list</a:t>
            </a:r>
          </a:p>
          <a:p>
            <a:pPr marL="244475" indent="-168275">
              <a:spcAft>
                <a:spcPts val="400"/>
              </a:spcAft>
              <a:buSzPct val="100000"/>
              <a:buFont typeface="Arial" panose="020B0604020202020204" pitchFamily="34" charset="0"/>
              <a:buChar char="•"/>
            </a:pPr>
            <a:r>
              <a:rPr lang="en-US" sz="1200" dirty="0"/>
              <a:t>Reactions, replies, dialogue</a:t>
            </a:r>
          </a:p>
          <a:p>
            <a:pPr marL="244475" indent="-168275">
              <a:spcAft>
                <a:spcPts val="400"/>
              </a:spcAft>
              <a:buSzPct val="100000"/>
              <a:buFont typeface="Arial" panose="020B0604020202020204" pitchFamily="34" charset="0"/>
              <a:buChar char="•"/>
            </a:pPr>
            <a:r>
              <a:rPr lang="en-US" sz="1200" dirty="0"/>
              <a:t>Announcements &amp; analytics</a:t>
            </a:r>
          </a:p>
          <a:p>
            <a:pPr marL="244475" indent="-168275">
              <a:spcAft>
                <a:spcPts val="400"/>
              </a:spcAft>
              <a:buSzPct val="100000"/>
              <a:buFont typeface="Arial" panose="020B0604020202020204" pitchFamily="34" charset="0"/>
              <a:buChar char="•"/>
            </a:pPr>
            <a:r>
              <a:rPr lang="en-US" sz="1200" dirty="0"/>
              <a:t>Ask-me-anything and Q&amp;A</a:t>
            </a:r>
          </a:p>
        </p:txBody>
      </p:sp>
      <p:sp>
        <p:nvSpPr>
          <p:cNvPr id="122" name="TextBox 121">
            <a:extLst>
              <a:ext uri="{FF2B5EF4-FFF2-40B4-BE49-F238E27FC236}">
                <a16:creationId xmlns:a16="http://schemas.microsoft.com/office/drawing/2014/main" id="{2BD6DB4C-DA28-AFBC-1CE6-25033D2DF07C}"/>
              </a:ext>
            </a:extLst>
          </p:cNvPr>
          <p:cNvSpPr txBox="1">
            <a:spLocks/>
          </p:cNvSpPr>
          <p:nvPr/>
        </p:nvSpPr>
        <p:spPr>
          <a:xfrm>
            <a:off x="5530404" y="5637655"/>
            <a:ext cx="2675384" cy="646331"/>
          </a:xfrm>
          <a:prstGeom prst="rect">
            <a:avLst/>
          </a:prstGeom>
          <a:noFill/>
        </p:spPr>
        <p:txBody>
          <a:bodyPr wrap="square" lIns="0" tIns="0" rIns="0" bIns="0">
            <a:spAutoFit/>
          </a:bodyPr>
          <a:lstStyle/>
          <a:p>
            <a:r>
              <a:rPr lang="en-US" sz="1400" dirty="0"/>
              <a:t>Leader audience Public or private group: Community or large organization</a:t>
            </a:r>
          </a:p>
        </p:txBody>
      </p:sp>
      <p:sp>
        <p:nvSpPr>
          <p:cNvPr id="89" name="TextBox 88">
            <a:extLst>
              <a:ext uri="{FF2B5EF4-FFF2-40B4-BE49-F238E27FC236}">
                <a16:creationId xmlns:a16="http://schemas.microsoft.com/office/drawing/2014/main" id="{8BE4FEA7-A337-7753-8330-B0E559664895}"/>
              </a:ext>
            </a:extLst>
          </p:cNvPr>
          <p:cNvSpPr txBox="1">
            <a:spLocks/>
          </p:cNvSpPr>
          <p:nvPr/>
        </p:nvSpPr>
        <p:spPr>
          <a:xfrm>
            <a:off x="9113600" y="2386196"/>
            <a:ext cx="1865520" cy="276999"/>
          </a:xfrm>
          <a:prstGeom prst="rect">
            <a:avLst/>
          </a:prstGeom>
          <a:noFill/>
        </p:spPr>
        <p:txBody>
          <a:bodyPr wrap="square" lIns="0" tIns="0" rIns="0" bIns="0">
            <a:spAutoFit/>
          </a:bodyPr>
          <a:lstStyle/>
          <a:p>
            <a:pPr algn="ctr">
              <a:defRPr/>
            </a:pPr>
            <a:r>
              <a:rPr lang="en-IN" dirty="0">
                <a:latin typeface="+mj-lt"/>
                <a:ea typeface="+mj-ea"/>
                <a:cs typeface="+mj-cs"/>
              </a:rPr>
              <a:t>Outlook</a:t>
            </a:r>
          </a:p>
        </p:txBody>
      </p:sp>
      <p:sp>
        <p:nvSpPr>
          <p:cNvPr id="123" name="TextBox 122">
            <a:extLst>
              <a:ext uri="{FF2B5EF4-FFF2-40B4-BE49-F238E27FC236}">
                <a16:creationId xmlns:a16="http://schemas.microsoft.com/office/drawing/2014/main" id="{14848534-4718-28B1-1B0E-FFF6DBE6FBD0}"/>
              </a:ext>
            </a:extLst>
          </p:cNvPr>
          <p:cNvSpPr txBox="1">
            <a:spLocks/>
          </p:cNvSpPr>
          <p:nvPr/>
        </p:nvSpPr>
        <p:spPr>
          <a:xfrm>
            <a:off x="8651210" y="2956099"/>
            <a:ext cx="2790300" cy="430887"/>
          </a:xfrm>
          <a:prstGeom prst="rect">
            <a:avLst/>
          </a:prstGeom>
          <a:noFill/>
        </p:spPr>
        <p:txBody>
          <a:bodyPr wrap="square" lIns="0" tIns="0" rIns="0" bIns="0">
            <a:spAutoFit/>
          </a:bodyPr>
          <a:lstStyle/>
          <a:p>
            <a:r>
              <a:rPr lang="en-US" sz="1400" dirty="0"/>
              <a:t>Targeted, direct and restricted (IRM) communications</a:t>
            </a:r>
          </a:p>
        </p:txBody>
      </p:sp>
      <p:sp>
        <p:nvSpPr>
          <p:cNvPr id="124" name="TextBox 123">
            <a:extLst>
              <a:ext uri="{FF2B5EF4-FFF2-40B4-BE49-F238E27FC236}">
                <a16:creationId xmlns:a16="http://schemas.microsoft.com/office/drawing/2014/main" id="{7601D4AA-855C-593E-E492-875C02F29FE2}"/>
              </a:ext>
            </a:extLst>
          </p:cNvPr>
          <p:cNvSpPr txBox="1">
            <a:spLocks/>
          </p:cNvSpPr>
          <p:nvPr/>
        </p:nvSpPr>
        <p:spPr>
          <a:xfrm>
            <a:off x="8651210" y="3853166"/>
            <a:ext cx="2790300" cy="1533753"/>
          </a:xfrm>
          <a:prstGeom prst="rect">
            <a:avLst/>
          </a:prstGeom>
          <a:noFill/>
        </p:spPr>
        <p:txBody>
          <a:bodyPr wrap="square" lIns="0" tIns="0" rIns="0" bIns="0">
            <a:spAutoFit/>
          </a:bodyPr>
          <a:lstStyle/>
          <a:p>
            <a:pPr>
              <a:spcAft>
                <a:spcPts val="200"/>
              </a:spcAft>
            </a:pPr>
            <a:r>
              <a:rPr lang="en-US" sz="1400" dirty="0"/>
              <a:t>Share with specific people</a:t>
            </a:r>
            <a:br>
              <a:rPr lang="en-US" sz="1400" dirty="0"/>
            </a:br>
            <a:r>
              <a:rPr lang="en-US" sz="1400" dirty="0"/>
              <a:t>or groups </a:t>
            </a:r>
          </a:p>
          <a:p>
            <a:pPr marL="244475" indent="-168275">
              <a:spcAft>
                <a:spcPts val="400"/>
              </a:spcAft>
              <a:buSzPct val="100000"/>
              <a:buFont typeface="Arial" panose="020B0604020202020204" pitchFamily="34" charset="0"/>
              <a:buChar char="•"/>
            </a:pPr>
            <a:r>
              <a:rPr lang="en-US" sz="1200" dirty="0"/>
              <a:t>Restricted (encrypted) comms</a:t>
            </a:r>
          </a:p>
          <a:p>
            <a:pPr marL="244475" indent="-168275">
              <a:spcAft>
                <a:spcPts val="400"/>
              </a:spcAft>
              <a:buSzPct val="100000"/>
              <a:buFont typeface="Arial" panose="020B0604020202020204" pitchFamily="34" charset="0"/>
              <a:buChar char="•"/>
            </a:pPr>
            <a:r>
              <a:rPr lang="en-US" sz="1200" dirty="0"/>
              <a:t>Broad comms, limited replies</a:t>
            </a:r>
          </a:p>
          <a:p>
            <a:pPr marL="244475" indent="-168275">
              <a:spcAft>
                <a:spcPts val="400"/>
              </a:spcAft>
              <a:buSzPct val="100000"/>
              <a:buFont typeface="Arial" panose="020B0604020202020204" pitchFamily="34" charset="0"/>
              <a:buChar char="•"/>
            </a:pPr>
            <a:r>
              <a:rPr lang="en-US" sz="1200" dirty="0"/>
              <a:t>Comms to ad hoc recipients:</a:t>
            </a:r>
            <a:br>
              <a:rPr lang="en-US" sz="1200" dirty="0"/>
            </a:br>
            <a:r>
              <a:rPr lang="en-US" sz="1200" dirty="0"/>
              <a:t>No need for group</a:t>
            </a:r>
          </a:p>
          <a:p>
            <a:pPr marL="244475" indent="-168275">
              <a:spcAft>
                <a:spcPts val="400"/>
              </a:spcAft>
              <a:buSzPct val="100000"/>
              <a:buFont typeface="Arial" panose="020B0604020202020204" pitchFamily="34" charset="0"/>
              <a:buChar char="•"/>
            </a:pPr>
            <a:r>
              <a:rPr lang="en-US" sz="1200" dirty="0"/>
              <a:t>Move from DL to group</a:t>
            </a:r>
          </a:p>
        </p:txBody>
      </p:sp>
      <p:sp>
        <p:nvSpPr>
          <p:cNvPr id="125" name="TextBox 124">
            <a:extLst>
              <a:ext uri="{FF2B5EF4-FFF2-40B4-BE49-F238E27FC236}">
                <a16:creationId xmlns:a16="http://schemas.microsoft.com/office/drawing/2014/main" id="{96B60A4D-745E-43F9-F85D-4587A7A89875}"/>
              </a:ext>
            </a:extLst>
          </p:cNvPr>
          <p:cNvSpPr txBox="1">
            <a:spLocks/>
          </p:cNvSpPr>
          <p:nvPr/>
        </p:nvSpPr>
        <p:spPr>
          <a:xfrm>
            <a:off x="8651210" y="5637655"/>
            <a:ext cx="2790300" cy="646331"/>
          </a:xfrm>
          <a:prstGeom prst="rect">
            <a:avLst/>
          </a:prstGeom>
          <a:noFill/>
        </p:spPr>
        <p:txBody>
          <a:bodyPr wrap="square" lIns="0" tIns="0" rIns="0" bIns="0">
            <a:spAutoFit/>
          </a:bodyPr>
          <a:lstStyle/>
          <a:p>
            <a:r>
              <a:rPr lang="en-US" sz="1400" dirty="0"/>
              <a:t>Private or directed audience –Tracked, communications, offline teamwork</a:t>
            </a:r>
          </a:p>
        </p:txBody>
      </p:sp>
    </p:spTree>
    <p:extLst>
      <p:ext uri="{BB962C8B-B14F-4D97-AF65-F5344CB8AC3E}">
        <p14:creationId xmlns:p14="http://schemas.microsoft.com/office/powerpoint/2010/main" val="140398000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1D2DA9-93F3-122C-094C-BFE7DF9B12D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5896647-C7AB-BB97-513A-DBDD4845DD07}"/>
              </a:ext>
              <a:ext uri="{C183D7F6-B498-43B3-948B-1728B52AA6E4}">
                <adec:decorative xmlns:adec="http://schemas.microsoft.com/office/drawing/2017/decorative" val="1"/>
              </a:ext>
            </a:extLst>
          </p:cNvPr>
          <p:cNvPicPr>
            <a:picLocks noChangeAspect="1"/>
          </p:cNvPicPr>
          <p:nvPr/>
        </p:nvPicPr>
        <p:blipFill>
          <a:blip r:embed="rId3"/>
          <a:srcRect t="24904" b="18846"/>
          <a:stretch>
            <a:fillRect/>
          </a:stretch>
        </p:blipFill>
        <p:spPr>
          <a:xfrm>
            <a:off x="1" y="0"/>
            <a:ext cx="12191998" cy="6858000"/>
          </a:xfrm>
          <a:prstGeom prst="rect">
            <a:avLst/>
          </a:prstGeom>
        </p:spPr>
      </p:pic>
      <p:pic>
        <p:nvPicPr>
          <p:cNvPr id="8" name="Picture 7">
            <a:extLst>
              <a:ext uri="{FF2B5EF4-FFF2-40B4-BE49-F238E27FC236}">
                <a16:creationId xmlns:a16="http://schemas.microsoft.com/office/drawing/2014/main" id="{10540BEE-516C-76E6-FF5D-1C3A50877B77}"/>
              </a:ext>
              <a:ext uri="{C183D7F6-B498-43B3-948B-1728B52AA6E4}">
                <adec:decorative xmlns:adec="http://schemas.microsoft.com/office/drawing/2017/decorative" val="1"/>
              </a:ext>
            </a:extLst>
          </p:cNvPr>
          <p:cNvPicPr>
            <a:picLocks noChangeAspect="1"/>
          </p:cNvPicPr>
          <p:nvPr/>
        </p:nvPicPr>
        <p:blipFill>
          <a:blip r:embed="rId4">
            <a:alphaModFix amt="64000"/>
          </a:blip>
          <a:stretch>
            <a:fillRect/>
          </a:stretch>
        </p:blipFill>
        <p:spPr>
          <a:xfrm>
            <a:off x="5333997" y="-1"/>
            <a:ext cx="6858001" cy="6858001"/>
          </a:xfrm>
          <a:prstGeom prst="rect">
            <a:avLst/>
          </a:prstGeom>
        </p:spPr>
      </p:pic>
      <p:pic>
        <p:nvPicPr>
          <p:cNvPr id="9" name="Picture 8">
            <a:extLst>
              <a:ext uri="{FF2B5EF4-FFF2-40B4-BE49-F238E27FC236}">
                <a16:creationId xmlns:a16="http://schemas.microsoft.com/office/drawing/2014/main" id="{A76C4139-FE6B-678D-C764-500A841F3528}"/>
              </a:ext>
              <a:ext uri="{C183D7F6-B498-43B3-948B-1728B52AA6E4}">
                <adec:decorative xmlns:adec="http://schemas.microsoft.com/office/drawing/2017/decorative" val="1"/>
              </a:ext>
            </a:extLst>
          </p:cNvPr>
          <p:cNvPicPr>
            <a:picLocks noChangeAspect="1"/>
          </p:cNvPicPr>
          <p:nvPr/>
        </p:nvPicPr>
        <p:blipFill>
          <a:blip r:embed="rId5">
            <a:alphaModFix amt="25000"/>
            <a:extLst>
              <a:ext uri="{BEBA8EAE-BF5A-486C-A8C5-ECC9F3942E4B}">
                <a14:imgProps xmlns:a14="http://schemas.microsoft.com/office/drawing/2010/main">
                  <a14:imgLayer r:embed="rId6">
                    <a14:imgEffect>
                      <a14:artisticBlur radius="29"/>
                    </a14:imgEffect>
                  </a14:imgLayer>
                </a14:imgProps>
              </a:ext>
            </a:extLst>
          </a:blip>
          <a:srcRect t="29630" r="45291" b="29630"/>
          <a:stretch>
            <a:fillRect/>
          </a:stretch>
        </p:blipFill>
        <p:spPr>
          <a:xfrm>
            <a:off x="5333999" y="2032000"/>
            <a:ext cx="3751945" cy="2794000"/>
          </a:xfrm>
          <a:custGeom>
            <a:avLst/>
            <a:gdLst>
              <a:gd name="csX0" fmla="*/ 0 w 3751945"/>
              <a:gd name="csY0" fmla="*/ 0 h 2794000"/>
              <a:gd name="csX1" fmla="*/ 2354945 w 3751945"/>
              <a:gd name="csY1" fmla="*/ 0 h 2794000"/>
              <a:gd name="csX2" fmla="*/ 3751945 w 3751945"/>
              <a:gd name="csY2" fmla="*/ 1397000 h 2794000"/>
              <a:gd name="csX3" fmla="*/ 2354945 w 3751945"/>
              <a:gd name="csY3" fmla="*/ 2794000 h 2794000"/>
              <a:gd name="csX4" fmla="*/ 0 w 3751945"/>
              <a:gd name="csY4" fmla="*/ 2794000 h 2794000"/>
            </a:gdLst>
            <a:ahLst/>
            <a:cxnLst>
              <a:cxn ang="0">
                <a:pos x="csX0" y="csY0"/>
              </a:cxn>
              <a:cxn ang="0">
                <a:pos x="csX1" y="csY1"/>
              </a:cxn>
              <a:cxn ang="0">
                <a:pos x="csX2" y="csY2"/>
              </a:cxn>
              <a:cxn ang="0">
                <a:pos x="csX3" y="csY3"/>
              </a:cxn>
              <a:cxn ang="0">
                <a:pos x="csX4" y="csY4"/>
              </a:cxn>
            </a:cxnLst>
            <a:rect l="l" t="t" r="r" b="b"/>
            <a:pathLst>
              <a:path w="3751945" h="2794000">
                <a:moveTo>
                  <a:pt x="0" y="0"/>
                </a:moveTo>
                <a:lnTo>
                  <a:pt x="2354945" y="0"/>
                </a:lnTo>
                <a:cubicBezTo>
                  <a:pt x="3126487" y="0"/>
                  <a:pt x="3751945" y="625458"/>
                  <a:pt x="3751945" y="1397000"/>
                </a:cubicBezTo>
                <a:cubicBezTo>
                  <a:pt x="3751945" y="2168542"/>
                  <a:pt x="3126487" y="2794000"/>
                  <a:pt x="2354945" y="2794000"/>
                </a:cubicBezTo>
                <a:lnTo>
                  <a:pt x="0" y="2794000"/>
                </a:lnTo>
                <a:close/>
              </a:path>
            </a:pathLst>
          </a:custGeom>
        </p:spPr>
      </p:pic>
      <p:sp>
        <p:nvSpPr>
          <p:cNvPr id="10" name="Freeform: Shape 9">
            <a:extLst>
              <a:ext uri="{FF2B5EF4-FFF2-40B4-BE49-F238E27FC236}">
                <a16:creationId xmlns:a16="http://schemas.microsoft.com/office/drawing/2014/main" id="{5DC1A6F6-1F35-BBDC-2F4D-A3F502D9C470}"/>
              </a:ext>
              <a:ext uri="{C183D7F6-B498-43B3-948B-1728B52AA6E4}">
                <adec:decorative xmlns:adec="http://schemas.microsoft.com/office/drawing/2017/decorative" val="1"/>
              </a:ext>
            </a:extLst>
          </p:cNvPr>
          <p:cNvSpPr>
            <a:spLocks/>
          </p:cNvSpPr>
          <p:nvPr/>
        </p:nvSpPr>
        <p:spPr bwMode="auto">
          <a:xfrm>
            <a:off x="0" y="2032000"/>
            <a:ext cx="9085943" cy="2794000"/>
          </a:xfrm>
          <a:custGeom>
            <a:avLst/>
            <a:gdLst>
              <a:gd name="connsiteX0" fmla="*/ 0 w 9085943"/>
              <a:gd name="connsiteY0" fmla="*/ 0 h 2794000"/>
              <a:gd name="connsiteX1" fmla="*/ 7688943 w 9085943"/>
              <a:gd name="connsiteY1" fmla="*/ 0 h 2794000"/>
              <a:gd name="connsiteX2" fmla="*/ 9085943 w 9085943"/>
              <a:gd name="connsiteY2" fmla="*/ 1397000 h 2794000"/>
              <a:gd name="connsiteX3" fmla="*/ 7688943 w 9085943"/>
              <a:gd name="connsiteY3" fmla="*/ 2794000 h 2794000"/>
              <a:gd name="connsiteX4" fmla="*/ 0 w 9085943"/>
              <a:gd name="connsiteY4" fmla="*/ 2794000 h 2794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5943" h="2794000">
                <a:moveTo>
                  <a:pt x="0" y="0"/>
                </a:moveTo>
                <a:lnTo>
                  <a:pt x="7688943" y="0"/>
                </a:lnTo>
                <a:cubicBezTo>
                  <a:pt x="8460485" y="0"/>
                  <a:pt x="9085943" y="625458"/>
                  <a:pt x="9085943" y="1397000"/>
                </a:cubicBezTo>
                <a:cubicBezTo>
                  <a:pt x="9085943" y="2168542"/>
                  <a:pt x="8460485" y="2794000"/>
                  <a:pt x="7688943" y="2794000"/>
                </a:cubicBezTo>
                <a:lnTo>
                  <a:pt x="0" y="2794000"/>
                </a:lnTo>
                <a:close/>
              </a:path>
            </a:pathLst>
          </a:custGeom>
          <a:gradFill flip="none" rotWithShape="1">
            <a:gsLst>
              <a:gs pos="0">
                <a:schemeClr val="accent2">
                  <a:lumMod val="20000"/>
                  <a:lumOff val="80000"/>
                  <a:alpha val="0"/>
                </a:schemeClr>
              </a:gs>
              <a:gs pos="100000">
                <a:schemeClr val="tx1">
                  <a:alpha val="85000"/>
                </a:schemeClr>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11" name="Title 1">
            <a:extLst>
              <a:ext uri="{FF2B5EF4-FFF2-40B4-BE49-F238E27FC236}">
                <a16:creationId xmlns:a16="http://schemas.microsoft.com/office/drawing/2014/main" id="{C81BA167-2991-793A-4921-627BDC7C9D66}"/>
              </a:ext>
            </a:extLst>
          </p:cNvPr>
          <p:cNvSpPr txBox="1">
            <a:spLocks noGrp="1"/>
          </p:cNvSpPr>
          <p:nvPr>
            <p:ph type="title" idx="4294967295"/>
          </p:nvPr>
        </p:nvSpPr>
        <p:spPr>
          <a:xfrm>
            <a:off x="584199" y="2713421"/>
            <a:ext cx="7984067" cy="1431161"/>
          </a:xfrm>
          <a:prstGeom prst="rect">
            <a:avLst/>
          </a:prstGeom>
          <a:noFill/>
          <a:ln>
            <a:noFill/>
            <a:prstDash/>
          </a:ln>
          <a:effectLst/>
        </p:spPr>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4000" i="0" u="none" strike="noStrike" kern="1200" cap="none" spc="0" normalizeH="0" baseline="0" noProof="0" dirty="0">
                <a:ln w="3175">
                  <a:noFill/>
                </a:ln>
                <a:solidFill>
                  <a:schemeClr val="accent1"/>
                </a:solidFill>
                <a:effectLst/>
                <a:uLnTx/>
                <a:uFillTx/>
                <a:ea typeface="+mj-ea"/>
                <a:cs typeface="+mj-cs"/>
              </a:rPr>
              <a:t>Sample Templates</a:t>
            </a:r>
          </a:p>
          <a:p>
            <a:pPr marL="0" marR="0" lvl="0" indent="0" algn="l" defTabSz="932742" rtl="0" eaLnBrk="1" fontAlgn="auto" latinLnBrk="0" hangingPunct="1">
              <a:lnSpc>
                <a:spcPct val="100000"/>
              </a:lnSpc>
              <a:spcBef>
                <a:spcPct val="0"/>
              </a:spcBef>
              <a:spcAft>
                <a:spcPts val="600"/>
              </a:spcAft>
              <a:buClrTx/>
              <a:buSzTx/>
              <a:buFontTx/>
              <a:buNone/>
              <a:tabLst/>
              <a:defRPr/>
            </a:pPr>
            <a:r>
              <a:rPr kumimoji="0" lang="en-US" sz="2400" b="0" i="0" u="none" strike="noStrike" kern="1200" cap="none" spc="0" normalizeH="0" baseline="0" noProof="0" dirty="0">
                <a:ln w="3175">
                  <a:noFill/>
                </a:ln>
                <a:solidFill>
                  <a:schemeClr val="bg1"/>
                </a:solidFill>
                <a:effectLst/>
                <a:uLnTx/>
                <a:uFillTx/>
                <a:latin typeface="+mn-lt"/>
                <a:cs typeface="+mn-cs"/>
              </a:rPr>
              <a:t>Access Engage from Microsoft Teams and download </a:t>
            </a:r>
            <a:br>
              <a:rPr kumimoji="0" lang="en-US" sz="2400" b="0" i="0" u="none" strike="noStrike" kern="1200" cap="none" spc="0" normalizeH="0" baseline="0" noProof="0" dirty="0">
                <a:ln w="3175">
                  <a:noFill/>
                </a:ln>
                <a:solidFill>
                  <a:schemeClr val="bg1"/>
                </a:solidFill>
                <a:effectLst/>
                <a:uLnTx/>
                <a:uFillTx/>
                <a:latin typeface="+mn-lt"/>
                <a:cs typeface="+mn-cs"/>
              </a:rPr>
            </a:br>
            <a:r>
              <a:rPr kumimoji="0" lang="en-US" sz="2400" b="0" i="0" u="none" strike="noStrike" kern="1200" cap="none" spc="0" normalizeH="0" baseline="0" noProof="0" dirty="0">
                <a:ln w="3175">
                  <a:noFill/>
                </a:ln>
                <a:solidFill>
                  <a:schemeClr val="bg1"/>
                </a:solidFill>
                <a:effectLst/>
                <a:uLnTx/>
                <a:uFillTx/>
                <a:latin typeface="+mn-lt"/>
                <a:cs typeface="+mn-cs"/>
              </a:rPr>
              <a:t>the Microsoft Teams app. </a:t>
            </a:r>
          </a:p>
        </p:txBody>
      </p:sp>
    </p:spTree>
    <p:extLst>
      <p:ext uri="{BB962C8B-B14F-4D97-AF65-F5344CB8AC3E}">
        <p14:creationId xmlns:p14="http://schemas.microsoft.com/office/powerpoint/2010/main" val="775643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F35E5-66F1-2416-1B63-A39FDD2691E3}"/>
            </a:ext>
          </a:extLst>
        </p:cNvPr>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D5448599-6F97-C837-97E0-793F19A1ECA0}"/>
              </a:ext>
              <a:ext uri="{C183D7F6-B498-43B3-948B-1728B52AA6E4}">
                <adec:decorative xmlns:adec="http://schemas.microsoft.com/office/drawing/2017/decorative" val="1"/>
              </a:ext>
            </a:extLst>
          </p:cNvPr>
          <p:cNvSpPr>
            <a:spLocks/>
          </p:cNvSpPr>
          <p:nvPr/>
        </p:nvSpPr>
        <p:spPr bwMode="auto">
          <a:xfrm>
            <a:off x="588962" y="1529179"/>
            <a:ext cx="11017250" cy="4482330"/>
          </a:xfrm>
          <a:prstGeom prst="roundRect">
            <a:avLst>
              <a:gd name="adj" fmla="val 4032"/>
            </a:avLst>
          </a:prstGeom>
          <a:gradFill>
            <a:gsLst>
              <a:gs pos="0">
                <a:schemeClr val="bg1">
                  <a:alpha val="0"/>
                </a:schemeClr>
              </a:gs>
              <a:gs pos="50000">
                <a:schemeClr val="bg1">
                  <a:alpha val="50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12" name="Picture 11">
            <a:extLst>
              <a:ext uri="{FF2B5EF4-FFF2-40B4-BE49-F238E27FC236}">
                <a16:creationId xmlns:a16="http://schemas.microsoft.com/office/drawing/2014/main" id="{8FC2D878-355E-2EC8-4905-861D88F1F885}"/>
              </a:ext>
              <a:ext uri="{C183D7F6-B498-43B3-948B-1728B52AA6E4}">
                <adec:decorative xmlns:adec="http://schemas.microsoft.com/office/drawing/2017/decorative" val="1"/>
              </a:ext>
            </a:extLst>
          </p:cNvPr>
          <p:cNvPicPr>
            <a:picLocks noChangeAspect="1"/>
          </p:cNvPicPr>
          <p:nvPr/>
        </p:nvPicPr>
        <p:blipFill>
          <a:blip r:embed="rId3"/>
          <a:srcRect r="12251" b="7320"/>
          <a:stretch>
            <a:fillRect/>
          </a:stretch>
        </p:blipFill>
        <p:spPr>
          <a:xfrm rot="18792779">
            <a:off x="10691013" y="5611074"/>
            <a:ext cx="1590675" cy="1684536"/>
          </a:xfrm>
          <a:custGeom>
            <a:avLst/>
            <a:gdLst>
              <a:gd name="connsiteX0" fmla="*/ 1590675 w 1590675"/>
              <a:gd name="connsiteY0" fmla="*/ 0 h 1684536"/>
              <a:gd name="connsiteX1" fmla="*/ 1590675 w 1590675"/>
              <a:gd name="connsiteY1" fmla="*/ 1159114 h 1684536"/>
              <a:gd name="connsiteX2" fmla="*/ 1031411 w 1590675"/>
              <a:gd name="connsiteY2" fmla="*/ 1684536 h 1684536"/>
              <a:gd name="connsiteX3" fmla="*/ 0 w 1590675"/>
              <a:gd name="connsiteY3" fmla="*/ 586694 h 1684536"/>
              <a:gd name="connsiteX4" fmla="*/ 0 w 1590675"/>
              <a:gd name="connsiteY4" fmla="*/ 0 h 16845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675" h="1684536">
                <a:moveTo>
                  <a:pt x="1590675" y="0"/>
                </a:moveTo>
                <a:lnTo>
                  <a:pt x="1590675" y="1159114"/>
                </a:lnTo>
                <a:lnTo>
                  <a:pt x="1031411" y="1684536"/>
                </a:lnTo>
                <a:lnTo>
                  <a:pt x="0" y="586694"/>
                </a:lnTo>
                <a:lnTo>
                  <a:pt x="0" y="0"/>
                </a:lnTo>
                <a:close/>
              </a:path>
            </a:pathLst>
          </a:custGeom>
        </p:spPr>
      </p:pic>
      <p:sp>
        <p:nvSpPr>
          <p:cNvPr id="13" name="Rectangle 12">
            <a:extLst>
              <a:ext uri="{FF2B5EF4-FFF2-40B4-BE49-F238E27FC236}">
                <a16:creationId xmlns:a16="http://schemas.microsoft.com/office/drawing/2014/main" id="{4391A671-9E35-8227-29D0-0A9585BF7962}"/>
              </a:ext>
              <a:ext uri="{C183D7F6-B498-43B3-948B-1728B52AA6E4}">
                <adec:decorative xmlns:adec="http://schemas.microsoft.com/office/drawing/2017/decorative" val="1"/>
              </a:ext>
            </a:extLst>
          </p:cNvPr>
          <p:cNvSpPr>
            <a:spLocks/>
          </p:cNvSpPr>
          <p:nvPr/>
        </p:nvSpPr>
        <p:spPr bwMode="auto">
          <a:xfrm>
            <a:off x="1" y="5633131"/>
            <a:ext cx="12192000" cy="876355"/>
          </a:xfrm>
          <a:prstGeom prst="rect">
            <a:avLst/>
          </a:prstGeom>
          <a:solidFill>
            <a:schemeClr val="bg1">
              <a:alpha val="4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18" name="Rectangle: Top Corners Rounded 17">
            <a:extLst>
              <a:ext uri="{FF2B5EF4-FFF2-40B4-BE49-F238E27FC236}">
                <a16:creationId xmlns:a16="http://schemas.microsoft.com/office/drawing/2014/main" id="{EB2A5577-437B-9451-1BAB-C336E336B897}"/>
              </a:ext>
              <a:ext uri="{C183D7F6-B498-43B3-948B-1728B52AA6E4}">
                <adec:decorative xmlns:adec="http://schemas.microsoft.com/office/drawing/2017/decorative" val="1"/>
              </a:ext>
            </a:extLst>
          </p:cNvPr>
          <p:cNvSpPr>
            <a:spLocks/>
          </p:cNvSpPr>
          <p:nvPr/>
        </p:nvSpPr>
        <p:spPr bwMode="auto">
          <a:xfrm>
            <a:off x="726122" y="1666355"/>
            <a:ext cx="10742929" cy="429768"/>
          </a:xfrm>
          <a:prstGeom prst="round2SameRect">
            <a:avLst/>
          </a:prstGeom>
          <a:solidFill>
            <a:schemeClr val="accent1">
              <a:lumMod val="20000"/>
              <a:lumOff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chemeClr val="tx1"/>
              </a:solidFill>
              <a:ea typeface="Segoe UI" pitchFamily="34" charset="0"/>
              <a:cs typeface="Segoe UI" pitchFamily="34" charset="0"/>
            </a:endParaRPr>
          </a:p>
        </p:txBody>
      </p:sp>
      <p:pic>
        <p:nvPicPr>
          <p:cNvPr id="20" name="Picture 19">
            <a:extLst>
              <a:ext uri="{FF2B5EF4-FFF2-40B4-BE49-F238E27FC236}">
                <a16:creationId xmlns:a16="http://schemas.microsoft.com/office/drawing/2014/main" id="{7B2C443B-AA55-00D8-95F5-F74A4CD771DA}"/>
              </a:ext>
              <a:ext uri="{C183D7F6-B498-43B3-948B-1728B52AA6E4}">
                <adec:decorative xmlns:adec="http://schemas.microsoft.com/office/drawing/2017/decorative" val="1"/>
              </a:ext>
            </a:extLst>
          </p:cNvPr>
          <p:cNvPicPr>
            <a:picLocks noChangeAspect="1"/>
          </p:cNvPicPr>
          <p:nvPr/>
        </p:nvPicPr>
        <p:blipFill>
          <a:blip r:embed="rId4">
            <a:alphaModFix amt="25000"/>
          </a:blip>
          <a:srcRect l="19301" t="11362" b="52370"/>
          <a:stretch>
            <a:fillRect/>
          </a:stretch>
        </p:blipFill>
        <p:spPr>
          <a:xfrm flipH="1" flipV="1">
            <a:off x="7971971" y="0"/>
            <a:ext cx="4220029" cy="1896544"/>
          </a:xfrm>
          <a:custGeom>
            <a:avLst/>
            <a:gdLst>
              <a:gd name="connsiteX0" fmla="*/ 4220029 w 4220029"/>
              <a:gd name="connsiteY0" fmla="*/ 1896544 h 1896544"/>
              <a:gd name="connsiteX1" fmla="*/ 0 w 4220029"/>
              <a:gd name="connsiteY1" fmla="*/ 1896544 h 1896544"/>
              <a:gd name="connsiteX2" fmla="*/ 0 w 4220029"/>
              <a:gd name="connsiteY2" fmla="*/ 0 h 1896544"/>
              <a:gd name="connsiteX3" fmla="*/ 4220029 w 4220029"/>
              <a:gd name="connsiteY3" fmla="*/ 0 h 1896544"/>
            </a:gdLst>
            <a:ahLst/>
            <a:cxnLst>
              <a:cxn ang="0">
                <a:pos x="connsiteX0" y="connsiteY0"/>
              </a:cxn>
              <a:cxn ang="0">
                <a:pos x="connsiteX1" y="connsiteY1"/>
              </a:cxn>
              <a:cxn ang="0">
                <a:pos x="connsiteX2" y="connsiteY2"/>
              </a:cxn>
              <a:cxn ang="0">
                <a:pos x="connsiteX3" y="connsiteY3"/>
              </a:cxn>
            </a:cxnLst>
            <a:rect l="l" t="t" r="r" b="b"/>
            <a:pathLst>
              <a:path w="4220029" h="1896544">
                <a:moveTo>
                  <a:pt x="4220029" y="1896544"/>
                </a:moveTo>
                <a:lnTo>
                  <a:pt x="0" y="1896544"/>
                </a:lnTo>
                <a:lnTo>
                  <a:pt x="0" y="0"/>
                </a:lnTo>
                <a:lnTo>
                  <a:pt x="4220029" y="0"/>
                </a:lnTo>
                <a:close/>
              </a:path>
            </a:pathLst>
          </a:custGeom>
        </p:spPr>
      </p:pic>
      <p:sp>
        <p:nvSpPr>
          <p:cNvPr id="22" name="Title 21">
            <a:extLst>
              <a:ext uri="{FF2B5EF4-FFF2-40B4-BE49-F238E27FC236}">
                <a16:creationId xmlns:a16="http://schemas.microsoft.com/office/drawing/2014/main" id="{0F230C45-7318-BB8D-7AD5-DEE93FF7308C}"/>
              </a:ext>
            </a:extLst>
          </p:cNvPr>
          <p:cNvSpPr>
            <a:spLocks noGrp="1"/>
          </p:cNvSpPr>
          <p:nvPr>
            <p:ph type="title"/>
          </p:nvPr>
        </p:nvSpPr>
        <p:spPr>
          <a:xfrm>
            <a:off x="588963" y="457200"/>
            <a:ext cx="11017250" cy="554038"/>
          </a:xfrm>
        </p:spPr>
        <p:txBody>
          <a:bodyPr/>
          <a:lstStyle/>
          <a:p>
            <a:r>
              <a:rPr lang="en-IN" dirty="0">
                <a:solidFill>
                  <a:schemeClr val="accent1"/>
                </a:solidFill>
                <a:ea typeface="+mj-ea"/>
                <a:cs typeface="+mj-cs"/>
              </a:rPr>
              <a:t>[Sample] </a:t>
            </a:r>
            <a:r>
              <a:rPr lang="en-IN" dirty="0">
                <a:ea typeface="+mj-ea"/>
                <a:cs typeface="+mj-cs"/>
              </a:rPr>
              <a:t>Create community scorecard</a:t>
            </a:r>
          </a:p>
        </p:txBody>
      </p:sp>
      <p:graphicFrame>
        <p:nvGraphicFramePr>
          <p:cNvPr id="4" name="Table 4">
            <a:extLst>
              <a:ext uri="{FF2B5EF4-FFF2-40B4-BE49-F238E27FC236}">
                <a16:creationId xmlns:a16="http://schemas.microsoft.com/office/drawing/2014/main" id="{6B652A6F-D5E2-47CE-A72B-61132A672416}"/>
              </a:ext>
            </a:extLst>
          </p:cNvPr>
          <p:cNvGraphicFramePr>
            <a:graphicFrameLocks noGrp="1"/>
          </p:cNvGraphicFramePr>
          <p:nvPr>
            <p:extLst>
              <p:ext uri="{D42A27DB-BD31-4B8C-83A1-F6EECF244321}">
                <p14:modId xmlns:p14="http://schemas.microsoft.com/office/powerpoint/2010/main" val="2900593509"/>
              </p:ext>
            </p:extLst>
          </p:nvPr>
        </p:nvGraphicFramePr>
        <p:xfrm>
          <a:off x="726122" y="1666355"/>
          <a:ext cx="10742929" cy="3829639"/>
        </p:xfrm>
        <a:graphic>
          <a:graphicData uri="http://schemas.openxmlformats.org/drawingml/2006/table">
            <a:tbl>
              <a:tblPr firstRow="1">
                <a:tableStyleId>{073A0DAA-6AF3-43AB-8588-CEC1D06C72B9}</a:tableStyleId>
              </a:tblPr>
              <a:tblGrid>
                <a:gridCol w="3544936">
                  <a:extLst>
                    <a:ext uri="{9D8B030D-6E8A-4147-A177-3AD203B41FA5}">
                      <a16:colId xmlns:a16="http://schemas.microsoft.com/office/drawing/2014/main" val="3274366990"/>
                    </a:ext>
                  </a:extLst>
                </a:gridCol>
                <a:gridCol w="1046352">
                  <a:extLst>
                    <a:ext uri="{9D8B030D-6E8A-4147-A177-3AD203B41FA5}">
                      <a16:colId xmlns:a16="http://schemas.microsoft.com/office/drawing/2014/main" val="2698973584"/>
                    </a:ext>
                  </a:extLst>
                </a:gridCol>
                <a:gridCol w="6151641">
                  <a:extLst>
                    <a:ext uri="{9D8B030D-6E8A-4147-A177-3AD203B41FA5}">
                      <a16:colId xmlns:a16="http://schemas.microsoft.com/office/drawing/2014/main" val="2711522496"/>
                    </a:ext>
                  </a:extLst>
                </a:gridCol>
              </a:tblGrid>
              <a:tr h="426720">
                <a:tc>
                  <a:txBody>
                    <a:bodyPr/>
                    <a:lstStyle/>
                    <a:p>
                      <a:r>
                        <a:rPr lang="en-US" sz="1600" b="0" dirty="0">
                          <a:solidFill>
                            <a:schemeClr val="tx1"/>
                          </a:solidFill>
                          <a:latin typeface="+mj-lt"/>
                          <a:ea typeface="+mj-ea"/>
                          <a:cs typeface="+mj-cs"/>
                        </a:rPr>
                        <a:t>Measurement</a:t>
                      </a:r>
                    </a:p>
                  </a:txBody>
                  <a:tcPr marL="137160" marR="137160" marT="91440" marB="91440" anchor="ctr">
                    <a:lnL w="9525" cap="flat" cmpd="sng" algn="ctr">
                      <a:no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0" dirty="0">
                          <a:solidFill>
                            <a:schemeClr val="tx1"/>
                          </a:solidFill>
                          <a:latin typeface="+mj-lt"/>
                          <a:ea typeface="+mj-ea"/>
                          <a:cs typeface="+mj-cs"/>
                        </a:rPr>
                        <a:t>Status</a:t>
                      </a:r>
                    </a:p>
                  </a:txBody>
                  <a:tcPr marL="137160" marR="137160" marT="91440" marB="91440" anchor="ctr">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600" b="0" dirty="0">
                          <a:solidFill>
                            <a:schemeClr val="tx1"/>
                          </a:solidFill>
                          <a:latin typeface="+mj-lt"/>
                          <a:ea typeface="+mj-ea"/>
                          <a:cs typeface="+mj-cs"/>
                        </a:rPr>
                        <a:t>Details</a:t>
                      </a:r>
                    </a:p>
                  </a:txBody>
                  <a:tcPr marL="137160" marR="137160" marT="91440" marB="91440" anchor="ctr">
                    <a:lnL w="9525"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4810284"/>
                  </a:ext>
                </a:extLst>
              </a:tr>
              <a:tr h="521029">
                <a:tc>
                  <a:txBody>
                    <a:bodyPr/>
                    <a:lstStyle/>
                    <a:p>
                      <a:r>
                        <a:rPr lang="en-US" sz="1400" dirty="0">
                          <a:latin typeface="+mn-lt"/>
                          <a:ea typeface="+mn-ea"/>
                          <a:cs typeface="+mn-cs"/>
                        </a:rPr>
                        <a:t>Effective community management</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algn="ctr"/>
                      <a:r>
                        <a:rPr lang="en-US" sz="2800" dirty="0">
                          <a:solidFill>
                            <a:srgbClr val="00B050"/>
                          </a:solidFill>
                          <a:latin typeface="+mn-lt"/>
                          <a:ea typeface="+mn-ea"/>
                          <a:cs typeface="+mn-cs"/>
                          <a:sym typeface="Wingdings" panose="05000000000000000000" pitchFamily="2" charset="2"/>
                        </a:rPr>
                        <a:t></a:t>
                      </a:r>
                      <a:endParaRPr lang="en-US" sz="2800" dirty="0">
                        <a:solidFill>
                          <a:srgbClr val="00B050"/>
                        </a:solidFill>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Two community managers, need to recruit champions to build content calendar </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9525"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854593840"/>
                  </a:ext>
                </a:extLst>
              </a:tr>
              <a:tr h="459958">
                <a:tc>
                  <a:txBody>
                    <a:bodyPr/>
                    <a:lstStyle/>
                    <a:p>
                      <a:pPr marL="0" marR="0" lvl="0" indent="0" algn="l" defTabSz="951304" rtl="0" eaLnBrk="1" fontAlgn="auto" latinLnBrk="0" hangingPunct="1">
                        <a:lnSpc>
                          <a:spcPct val="100000"/>
                        </a:lnSpc>
                        <a:spcBef>
                          <a:spcPts val="0"/>
                        </a:spcBef>
                        <a:spcAft>
                          <a:spcPts val="0"/>
                        </a:spcAft>
                        <a:buClrTx/>
                        <a:buSzTx/>
                        <a:buFontTx/>
                        <a:buNone/>
                        <a:tabLst/>
                        <a:defRPr/>
                      </a:pPr>
                      <a:r>
                        <a:rPr lang="en-US" sz="1400" dirty="0">
                          <a:latin typeface="+mn-lt"/>
                          <a:ea typeface="+mn-ea"/>
                          <a:cs typeface="+mn-cs"/>
                        </a:rPr>
                        <a:t>Clear purpose</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FFC00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Need to update description, info box with more details </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464402567"/>
                  </a:ext>
                </a:extLst>
              </a:tr>
              <a:tr h="459958">
                <a:tc>
                  <a:txBody>
                    <a:bodyPr/>
                    <a:lstStyle/>
                    <a:p>
                      <a:r>
                        <a:rPr lang="en-US" sz="1400" dirty="0">
                          <a:latin typeface="+mn-lt"/>
                          <a:ea typeface="+mn-ea"/>
                          <a:cs typeface="+mn-cs"/>
                        </a:rPr>
                        <a:t>Membership </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00B05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Steady growth</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33156372"/>
                  </a:ext>
                </a:extLst>
              </a:tr>
              <a:tr h="459958">
                <a:tc>
                  <a:txBody>
                    <a:bodyPr/>
                    <a:lstStyle/>
                    <a:p>
                      <a:r>
                        <a:rPr lang="en-US" sz="1400" dirty="0">
                          <a:latin typeface="+mn-lt"/>
                          <a:ea typeface="+mn-ea"/>
                          <a:cs typeface="+mn-cs"/>
                        </a:rPr>
                        <a:t>Leadership engagement</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00B05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CVP hosting monthly events, need more levels of leaders involved</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451351098"/>
                  </a:ext>
                </a:extLst>
              </a:tr>
              <a:tr h="459958">
                <a:tc>
                  <a:txBody>
                    <a:bodyPr/>
                    <a:lstStyle/>
                    <a:p>
                      <a:r>
                        <a:rPr lang="en-US" sz="1400" dirty="0">
                          <a:latin typeface="+mn-lt"/>
                          <a:ea typeface="+mn-ea"/>
                          <a:cs typeface="+mn-cs"/>
                        </a:rPr>
                        <a:t>Quality of conversations, questions</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C00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FFC00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45% of questions have “best answer“ marked</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4270575712"/>
                  </a:ext>
                </a:extLst>
              </a:tr>
              <a:tr h="521029">
                <a:tc>
                  <a:txBody>
                    <a:bodyPr/>
                    <a:lstStyle/>
                    <a:p>
                      <a:r>
                        <a:rPr lang="en-US" sz="1400" dirty="0">
                          <a:latin typeface="+mn-lt"/>
                          <a:ea typeface="+mn-ea"/>
                          <a:cs typeface="+mn-cs"/>
                        </a:rPr>
                        <a:t>Diversity of contributions</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000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FF000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Only members are reacting, responding, can do better sharing and request to feature a conversation next quarter to allow non-members to interact</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250606481"/>
                  </a:ext>
                </a:extLst>
              </a:tr>
              <a:tr h="521029">
                <a:tc>
                  <a:txBody>
                    <a:bodyPr/>
                    <a:lstStyle/>
                    <a:p>
                      <a:r>
                        <a:rPr lang="en-US" sz="1400" dirty="0">
                          <a:latin typeface="+mn-lt"/>
                          <a:ea typeface="+mn-ea"/>
                          <a:cs typeface="+mn-cs"/>
                        </a:rPr>
                        <a:t>Brings value to the business</a:t>
                      </a:r>
                    </a:p>
                  </a:txBody>
                  <a:tcPr marL="137160" marR="137160" anchor="ctr">
                    <a:lnL w="12700" cmpd="sng">
                      <a:noFill/>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tc>
                  <a:txBody>
                    <a:bodyPr/>
                    <a:lstStyle/>
                    <a:p>
                      <a:pPr marL="0" marR="0" lvl="0" indent="0" algn="ctr" defTabSz="932742"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B050"/>
                          </a:solidFill>
                          <a:effectLst/>
                          <a:uLnTx/>
                          <a:uFillTx/>
                          <a:latin typeface="+mn-lt"/>
                          <a:ea typeface="+mn-ea"/>
                          <a:cs typeface="+mn-cs"/>
                          <a:sym typeface="Wingdings" panose="05000000000000000000" pitchFamily="2" charset="2"/>
                        </a:rPr>
                        <a:t></a:t>
                      </a:r>
                      <a:endParaRPr kumimoji="0" lang="en-US" sz="2800" b="0" i="0" u="none" strike="noStrike" kern="1200" cap="none" spc="0" normalizeH="0" baseline="0" noProof="0" dirty="0">
                        <a:ln>
                          <a:noFill/>
                        </a:ln>
                        <a:solidFill>
                          <a:srgbClr val="00B050"/>
                        </a:solidFill>
                        <a:effectLst/>
                        <a:uLnTx/>
                        <a:uFillTx/>
                        <a:latin typeface="+mn-lt"/>
                        <a:ea typeface="+mn-ea"/>
                        <a:cs typeface="+mn-cs"/>
                      </a:endParaRPr>
                    </a:p>
                  </a:txBody>
                  <a:tcPr marL="137160" marR="137160" marT="0" marB="0"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tc>
                  <a:txBody>
                    <a:bodyPr/>
                    <a:lstStyle/>
                    <a:p>
                      <a:r>
                        <a:rPr lang="en-US" sz="1200" dirty="0">
                          <a:latin typeface="+mn-lt"/>
                          <a:ea typeface="+mn-ea"/>
                          <a:cs typeface="+mn-cs"/>
                        </a:rPr>
                        <a:t>Search #communitywin for conversations that save time, money for our customers</a:t>
                      </a:r>
                    </a:p>
                  </a:txBody>
                  <a:tcPr marL="137160" marR="137160" anchor="ctr">
                    <a:lnL w="6350" cap="flat" cmpd="sng" algn="ctr">
                      <a:solidFill>
                        <a:schemeClr val="bg1">
                          <a:lumMod val="85000"/>
                        </a:schemeClr>
                      </a:solidFill>
                      <a:prstDash val="solid"/>
                      <a:round/>
                      <a:headEnd type="none" w="med" len="med"/>
                      <a:tailEnd type="none" w="med" len="med"/>
                    </a:lnL>
                    <a:lnR w="12700" cmpd="sng">
                      <a:noFill/>
                    </a:lnR>
                    <a:lnT w="635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355876798"/>
                  </a:ext>
                </a:extLst>
              </a:tr>
            </a:tbl>
          </a:graphicData>
        </a:graphic>
      </p:graphicFrame>
      <p:sp>
        <p:nvSpPr>
          <p:cNvPr id="15" name="TextBox 14">
            <a:extLst>
              <a:ext uri="{FF2B5EF4-FFF2-40B4-BE49-F238E27FC236}">
                <a16:creationId xmlns:a16="http://schemas.microsoft.com/office/drawing/2014/main" id="{60E2587F-E83F-7C7D-BCBC-FFCBAADE3FEF}"/>
              </a:ext>
            </a:extLst>
          </p:cNvPr>
          <p:cNvSpPr txBox="1">
            <a:spLocks/>
          </p:cNvSpPr>
          <p:nvPr/>
        </p:nvSpPr>
        <p:spPr>
          <a:xfrm>
            <a:off x="588962" y="5748143"/>
            <a:ext cx="11017250" cy="646331"/>
          </a:xfrm>
          <a:prstGeom prst="rect">
            <a:avLst/>
          </a:prstGeom>
          <a:noFill/>
        </p:spPr>
        <p:txBody>
          <a:bodyPr wrap="square">
            <a:spAutoFit/>
          </a:bodyPr>
          <a:lstStyle/>
          <a:p>
            <a:pPr marL="0" indent="0" algn="ctr">
              <a:buNone/>
            </a:pPr>
            <a:r>
              <a:rPr lang="en-US" sz="1800" dirty="0">
                <a:solidFill>
                  <a:schemeClr val="accent1"/>
                </a:solidFill>
                <a:latin typeface="+mj-lt"/>
                <a:ea typeface="+mj-ea"/>
                <a:cs typeface="+mj-cs"/>
              </a:rPr>
              <a:t>Create your own or edit and add metrics that make sense for your community. </a:t>
            </a:r>
            <a:br>
              <a:rPr lang="en-US" sz="1800" dirty="0">
                <a:solidFill>
                  <a:schemeClr val="accent1"/>
                </a:solidFill>
                <a:latin typeface="+mj-lt"/>
                <a:ea typeface="+mj-ea"/>
                <a:cs typeface="+mj-cs"/>
              </a:rPr>
            </a:br>
            <a:r>
              <a:rPr lang="en-US" sz="1800" dirty="0">
                <a:solidFill>
                  <a:schemeClr val="accent1"/>
                </a:solidFill>
                <a:latin typeface="+mj-lt"/>
                <a:ea typeface="+mj-ea"/>
                <a:cs typeface="+mj-cs"/>
              </a:rPr>
              <a:t>Highlight wins of connection and celebrate campaigns success. </a:t>
            </a:r>
          </a:p>
        </p:txBody>
      </p:sp>
    </p:spTree>
    <p:extLst>
      <p:ext uri="{BB962C8B-B14F-4D97-AF65-F5344CB8AC3E}">
        <p14:creationId xmlns:p14="http://schemas.microsoft.com/office/powerpoint/2010/main" val="1803831340"/>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C007D4-7B49-8486-614E-60B91DB3C387}"/>
            </a:ext>
          </a:extLst>
        </p:cNvPr>
        <p:cNvGrpSpPr/>
        <p:nvPr/>
      </p:nvGrpSpPr>
      <p:grpSpPr>
        <a:xfrm>
          <a:off x="0" y="0"/>
          <a:ext cx="0" cy="0"/>
          <a:chOff x="0" y="0"/>
          <a:chExt cx="0" cy="0"/>
        </a:xfrm>
      </p:grpSpPr>
      <p:pic>
        <p:nvPicPr>
          <p:cNvPr id="21" name="Picture 20">
            <a:extLst>
              <a:ext uri="{FF2B5EF4-FFF2-40B4-BE49-F238E27FC236}">
                <a16:creationId xmlns:a16="http://schemas.microsoft.com/office/drawing/2014/main" id="{9A6EB8BD-1F27-555A-A7E0-441C67E59B89}"/>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0" y="950078"/>
            <a:ext cx="1174750" cy="1342329"/>
          </a:xfrm>
          <a:custGeom>
            <a:avLst/>
            <a:gdLst>
              <a:gd name="connsiteX0" fmla="*/ 0 w 1174750"/>
              <a:gd name="connsiteY0" fmla="*/ 0 h 1342329"/>
              <a:gd name="connsiteX1" fmla="*/ 1174750 w 1174750"/>
              <a:gd name="connsiteY1" fmla="*/ 0 h 1342329"/>
              <a:gd name="connsiteX2" fmla="*/ 1174750 w 1174750"/>
              <a:gd name="connsiteY2" fmla="*/ 1342329 h 1342329"/>
              <a:gd name="connsiteX3" fmla="*/ 0 w 1174750"/>
              <a:gd name="connsiteY3" fmla="*/ 1342329 h 1342329"/>
            </a:gdLst>
            <a:ahLst/>
            <a:cxnLst>
              <a:cxn ang="0">
                <a:pos x="connsiteX0" y="connsiteY0"/>
              </a:cxn>
              <a:cxn ang="0">
                <a:pos x="connsiteX1" y="connsiteY1"/>
              </a:cxn>
              <a:cxn ang="0">
                <a:pos x="connsiteX2" y="connsiteY2"/>
              </a:cxn>
              <a:cxn ang="0">
                <a:pos x="connsiteX3" y="connsiteY3"/>
              </a:cxn>
            </a:cxnLst>
            <a:rect l="l" t="t" r="r" b="b"/>
            <a:pathLst>
              <a:path w="1174750" h="1342329">
                <a:moveTo>
                  <a:pt x="0" y="0"/>
                </a:moveTo>
                <a:lnTo>
                  <a:pt x="1174750" y="0"/>
                </a:lnTo>
                <a:lnTo>
                  <a:pt x="1174750" y="1342329"/>
                </a:lnTo>
                <a:lnTo>
                  <a:pt x="0" y="1342329"/>
                </a:lnTo>
                <a:close/>
              </a:path>
            </a:pathLst>
          </a:custGeom>
        </p:spPr>
      </p:pic>
      <p:sp>
        <p:nvSpPr>
          <p:cNvPr id="10" name="Rectangle: Rounded Corners 9">
            <a:extLst>
              <a:ext uri="{FF2B5EF4-FFF2-40B4-BE49-F238E27FC236}">
                <a16:creationId xmlns:a16="http://schemas.microsoft.com/office/drawing/2014/main" id="{850C7E11-4567-6F83-9E92-9E29CE54D2F0}"/>
              </a:ext>
              <a:ext uri="{C183D7F6-B498-43B3-948B-1728B52AA6E4}">
                <adec:decorative xmlns:adec="http://schemas.microsoft.com/office/drawing/2017/decorative" val="1"/>
              </a:ext>
            </a:extLst>
          </p:cNvPr>
          <p:cNvSpPr>
            <a:spLocks/>
          </p:cNvSpPr>
          <p:nvPr/>
        </p:nvSpPr>
        <p:spPr bwMode="auto">
          <a:xfrm>
            <a:off x="588962" y="1529179"/>
            <a:ext cx="11017250" cy="4619488"/>
          </a:xfrm>
          <a:prstGeom prst="roundRect">
            <a:avLst>
              <a:gd name="adj" fmla="val 2779"/>
            </a:avLst>
          </a:prstGeom>
          <a:gradFill>
            <a:gsLst>
              <a:gs pos="0">
                <a:schemeClr val="bg1">
                  <a:alpha val="0"/>
                </a:schemeClr>
              </a:gs>
              <a:gs pos="50000">
                <a:schemeClr val="bg1">
                  <a:alpha val="7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16" name="Picture 15">
            <a:extLst>
              <a:ext uri="{FF2B5EF4-FFF2-40B4-BE49-F238E27FC236}">
                <a16:creationId xmlns:a16="http://schemas.microsoft.com/office/drawing/2014/main" id="{B2E4DD8C-B32F-EB1D-2E8E-967DC2A11B1E}"/>
              </a:ext>
              <a:ext uri="{C183D7F6-B498-43B3-948B-1728B52AA6E4}">
                <adec:decorative xmlns:adec="http://schemas.microsoft.com/office/drawing/2017/decorative" val="1"/>
              </a:ext>
            </a:extLst>
          </p:cNvPr>
          <p:cNvPicPr>
            <a:picLocks noChangeAspect="1"/>
          </p:cNvPicPr>
          <p:nvPr/>
        </p:nvPicPr>
        <p:blipFill>
          <a:blip r:embed="rId4">
            <a:alphaModFix amt="25000"/>
          </a:blip>
          <a:srcRect l="19301" t="11362" b="52370"/>
          <a:stretch>
            <a:fillRect/>
          </a:stretch>
        </p:blipFill>
        <p:spPr>
          <a:xfrm flipH="1" flipV="1">
            <a:off x="7971971" y="0"/>
            <a:ext cx="4220029" cy="1896544"/>
          </a:xfrm>
          <a:custGeom>
            <a:avLst/>
            <a:gdLst>
              <a:gd name="connsiteX0" fmla="*/ 4220029 w 4220029"/>
              <a:gd name="connsiteY0" fmla="*/ 1896544 h 1896544"/>
              <a:gd name="connsiteX1" fmla="*/ 0 w 4220029"/>
              <a:gd name="connsiteY1" fmla="*/ 1896544 h 1896544"/>
              <a:gd name="connsiteX2" fmla="*/ 0 w 4220029"/>
              <a:gd name="connsiteY2" fmla="*/ 0 h 1896544"/>
              <a:gd name="connsiteX3" fmla="*/ 4220029 w 4220029"/>
              <a:gd name="connsiteY3" fmla="*/ 0 h 1896544"/>
            </a:gdLst>
            <a:ahLst/>
            <a:cxnLst>
              <a:cxn ang="0">
                <a:pos x="connsiteX0" y="connsiteY0"/>
              </a:cxn>
              <a:cxn ang="0">
                <a:pos x="connsiteX1" y="connsiteY1"/>
              </a:cxn>
              <a:cxn ang="0">
                <a:pos x="connsiteX2" y="connsiteY2"/>
              </a:cxn>
              <a:cxn ang="0">
                <a:pos x="connsiteX3" y="connsiteY3"/>
              </a:cxn>
            </a:cxnLst>
            <a:rect l="l" t="t" r="r" b="b"/>
            <a:pathLst>
              <a:path w="4220029" h="1896544">
                <a:moveTo>
                  <a:pt x="4220029" y="1896544"/>
                </a:moveTo>
                <a:lnTo>
                  <a:pt x="0" y="1896544"/>
                </a:lnTo>
                <a:lnTo>
                  <a:pt x="0" y="0"/>
                </a:lnTo>
                <a:lnTo>
                  <a:pt x="4220029" y="0"/>
                </a:lnTo>
                <a:close/>
              </a:path>
            </a:pathLst>
          </a:custGeom>
        </p:spPr>
      </p:pic>
      <p:sp>
        <p:nvSpPr>
          <p:cNvPr id="4" name="Title 3">
            <a:extLst>
              <a:ext uri="{FF2B5EF4-FFF2-40B4-BE49-F238E27FC236}">
                <a16:creationId xmlns:a16="http://schemas.microsoft.com/office/drawing/2014/main" id="{F211D71B-778F-5DF6-55C1-3333B473BE8A}"/>
              </a:ext>
            </a:extLst>
          </p:cNvPr>
          <p:cNvSpPr>
            <a:spLocks noGrp="1"/>
          </p:cNvSpPr>
          <p:nvPr>
            <p:ph type="title"/>
          </p:nvPr>
        </p:nvSpPr>
        <p:spPr>
          <a:xfrm>
            <a:off x="588963" y="457200"/>
            <a:ext cx="11017250" cy="554038"/>
          </a:xfrm>
        </p:spPr>
        <p:txBody>
          <a:bodyPr/>
          <a:lstStyle/>
          <a:p>
            <a:r>
              <a:rPr lang="en-US" dirty="0">
                <a:solidFill>
                  <a:schemeClr val="accent1"/>
                </a:solidFill>
                <a:ea typeface="+mj-ea"/>
                <a:cs typeface="+mj-cs"/>
              </a:rPr>
              <a:t>Bonus Exercise: </a:t>
            </a:r>
            <a:r>
              <a:rPr lang="en-US" dirty="0">
                <a:ea typeface="+mj-ea"/>
                <a:cs typeface="+mj-cs"/>
              </a:rPr>
              <a:t>Community Canvas </a:t>
            </a:r>
          </a:p>
        </p:txBody>
      </p:sp>
      <p:graphicFrame>
        <p:nvGraphicFramePr>
          <p:cNvPr id="12" name="Table 4">
            <a:extLst>
              <a:ext uri="{FF2B5EF4-FFF2-40B4-BE49-F238E27FC236}">
                <a16:creationId xmlns:a16="http://schemas.microsoft.com/office/drawing/2014/main" id="{87198A3B-14B6-CFDD-7D91-84BA67FC1EEE}"/>
              </a:ext>
            </a:extLst>
          </p:cNvPr>
          <p:cNvGraphicFramePr>
            <a:graphicFrameLocks noGrp="1"/>
          </p:cNvGraphicFramePr>
          <p:nvPr>
            <p:extLst>
              <p:ext uri="{D42A27DB-BD31-4B8C-83A1-F6EECF244321}">
                <p14:modId xmlns:p14="http://schemas.microsoft.com/office/powerpoint/2010/main" val="142028551"/>
              </p:ext>
            </p:extLst>
          </p:nvPr>
        </p:nvGraphicFramePr>
        <p:xfrm>
          <a:off x="726122" y="1666355"/>
          <a:ext cx="10742928" cy="4345158"/>
        </p:xfrm>
        <a:graphic>
          <a:graphicData uri="http://schemas.openxmlformats.org/drawingml/2006/table">
            <a:tbl>
              <a:tblPr firstRow="1">
                <a:tableStyleId>{073A0DAA-6AF3-43AB-8588-CEC1D06C72B9}</a:tableStyleId>
              </a:tblPr>
              <a:tblGrid>
                <a:gridCol w="3580976">
                  <a:extLst>
                    <a:ext uri="{9D8B030D-6E8A-4147-A177-3AD203B41FA5}">
                      <a16:colId xmlns:a16="http://schemas.microsoft.com/office/drawing/2014/main" val="3274366990"/>
                    </a:ext>
                  </a:extLst>
                </a:gridCol>
                <a:gridCol w="3580976">
                  <a:extLst>
                    <a:ext uri="{9D8B030D-6E8A-4147-A177-3AD203B41FA5}">
                      <a16:colId xmlns:a16="http://schemas.microsoft.com/office/drawing/2014/main" val="2698973584"/>
                    </a:ext>
                  </a:extLst>
                </a:gridCol>
                <a:gridCol w="3580976">
                  <a:extLst>
                    <a:ext uri="{9D8B030D-6E8A-4147-A177-3AD203B41FA5}">
                      <a16:colId xmlns:a16="http://schemas.microsoft.com/office/drawing/2014/main" val="2711522496"/>
                    </a:ext>
                  </a:extLst>
                </a:gridCol>
              </a:tblGrid>
              <a:tr h="1406769">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1. Purpose</a:t>
                      </a:r>
                    </a:p>
                    <a:p>
                      <a:pPr marL="0" indent="0" algn="l" defTabSz="932742" rtl="0" eaLnBrk="1" latinLnBrk="0" hangingPunct="1">
                        <a:spcAft>
                          <a:spcPts val="0"/>
                        </a:spcAft>
                        <a:buNone/>
                      </a:pPr>
                      <a:r>
                        <a:rPr lang="en-US" sz="1100" b="0" kern="1200" dirty="0">
                          <a:solidFill>
                            <a:schemeClr val="tx1"/>
                          </a:solidFill>
                          <a:latin typeface="+mn-lt"/>
                          <a:ea typeface="+mn-ea"/>
                          <a:cs typeface="+mn-cs"/>
                        </a:rPr>
                        <a:t>Why does this community exist?</a:t>
                      </a:r>
                    </a:p>
                  </a:txBody>
                  <a:tcPr marL="137160" marR="137160" marT="137160" marB="13716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2. Audience</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Who is this for and how do they find out? </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3. Values</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What 3 principles are important? </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854593840"/>
                  </a:ext>
                </a:extLst>
              </a:tr>
              <a:tr h="1531614">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4. Goals</a:t>
                      </a:r>
                    </a:p>
                    <a:p>
                      <a:pPr marL="0" indent="0" algn="l" defTabSz="932742" rtl="0" eaLnBrk="1" latinLnBrk="0" hangingPunct="1">
                        <a:spcAft>
                          <a:spcPts val="300"/>
                        </a:spcAft>
                        <a:buNone/>
                      </a:pPr>
                      <a:r>
                        <a:rPr lang="en-US" sz="1100" b="0" kern="1200" dirty="0">
                          <a:solidFill>
                            <a:schemeClr val="tx1"/>
                          </a:solidFill>
                          <a:latin typeface="+mn-lt"/>
                          <a:ea typeface="+mn-ea"/>
                          <a:cs typeface="+mn-cs"/>
                        </a:rPr>
                        <a:t>What are 3 metrics we can measure in the </a:t>
                      </a:r>
                      <a:br>
                        <a:rPr lang="en-US" sz="1100" b="0" kern="1200" dirty="0">
                          <a:solidFill>
                            <a:schemeClr val="tx1"/>
                          </a:solidFill>
                          <a:latin typeface="+mn-lt"/>
                          <a:ea typeface="+mn-ea"/>
                          <a:cs typeface="+mn-cs"/>
                        </a:rPr>
                      </a:br>
                      <a:r>
                        <a:rPr lang="en-US" sz="1100" b="0" kern="1200" dirty="0">
                          <a:solidFill>
                            <a:schemeClr val="tx1"/>
                          </a:solidFill>
                          <a:latin typeface="+mn-lt"/>
                          <a:ea typeface="+mn-ea"/>
                          <a:cs typeface="+mn-cs"/>
                        </a:rPr>
                        <a:t>next 12 months?</a:t>
                      </a:r>
                    </a:p>
                    <a:p>
                      <a:pPr marL="0" indent="0" algn="l" defTabSz="932742" rtl="0" eaLnBrk="1" latinLnBrk="0" hangingPunct="1">
                        <a:spcAft>
                          <a:spcPts val="300"/>
                        </a:spcAft>
                        <a:buNone/>
                      </a:pPr>
                      <a:r>
                        <a:rPr lang="en-US" sz="1000" b="0" kern="1200" dirty="0">
                          <a:solidFill>
                            <a:schemeClr val="tx1"/>
                          </a:solidFill>
                          <a:latin typeface="+mn-lt"/>
                          <a:ea typeface="+mn-ea"/>
                          <a:cs typeface="+mn-cs"/>
                        </a:rPr>
                        <a:t>1.</a:t>
                      </a:r>
                    </a:p>
                    <a:p>
                      <a:pPr marL="0" indent="0" algn="l" defTabSz="932742" rtl="0" eaLnBrk="1" latinLnBrk="0" hangingPunct="1">
                        <a:spcAft>
                          <a:spcPts val="300"/>
                        </a:spcAft>
                        <a:buNone/>
                      </a:pPr>
                      <a:r>
                        <a:rPr lang="en-US" sz="1000" b="0" kern="1200" dirty="0">
                          <a:solidFill>
                            <a:schemeClr val="tx1"/>
                          </a:solidFill>
                          <a:latin typeface="+mn-lt"/>
                          <a:ea typeface="+mn-ea"/>
                          <a:cs typeface="+mn-cs"/>
                        </a:rPr>
                        <a:t>2.</a:t>
                      </a:r>
                    </a:p>
                    <a:p>
                      <a:pPr marL="0" indent="0" algn="l" defTabSz="932742" rtl="0" eaLnBrk="1" latinLnBrk="0" hangingPunct="1">
                        <a:spcAft>
                          <a:spcPts val="600"/>
                        </a:spcAft>
                        <a:buNone/>
                      </a:pPr>
                      <a:r>
                        <a:rPr lang="en-US" sz="1000" b="0" kern="1200" dirty="0">
                          <a:solidFill>
                            <a:schemeClr val="tx1"/>
                          </a:solidFill>
                          <a:latin typeface="+mn-lt"/>
                          <a:ea typeface="+mn-ea"/>
                          <a:cs typeface="+mn-cs"/>
                        </a:rPr>
                        <a:t>3.</a:t>
                      </a:r>
                    </a:p>
                  </a:txBody>
                  <a:tcPr marL="137160" marR="137160" marT="137160" marB="13716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5. Experience</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What happens on a reoccurring basis? How are people onboarded? </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6. Roles</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What different roles can people play?</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3464402567"/>
                  </a:ext>
                </a:extLst>
              </a:tr>
              <a:tr h="1406769">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7. Rules</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What guidelines and boundaries help achieve the purpose and values? </a:t>
                      </a:r>
                    </a:p>
                  </a:txBody>
                  <a:tcPr marL="137160" marR="137160" marT="137160" marB="137160">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8. Governance</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How do we make decisions? Who gets to decide?</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tc>
                  <a:txBody>
                    <a:bodyPr/>
                    <a:lstStyle/>
                    <a:p>
                      <a:pPr marL="0" indent="0" algn="l" defTabSz="932742" rtl="0" eaLnBrk="1" latinLnBrk="0" hangingPunct="1">
                        <a:spcAft>
                          <a:spcPts val="600"/>
                        </a:spcAft>
                        <a:buNone/>
                      </a:pPr>
                      <a:r>
                        <a:rPr lang="en-US" sz="1800" b="0" kern="1200" dirty="0">
                          <a:solidFill>
                            <a:schemeClr val="accent1"/>
                          </a:solidFill>
                          <a:latin typeface="+mj-lt"/>
                          <a:ea typeface="+mj-ea"/>
                          <a:cs typeface="+mj-cs"/>
                        </a:rPr>
                        <a:t>9. Communication</a:t>
                      </a:r>
                    </a:p>
                    <a:p>
                      <a:pPr marL="0" indent="0" algn="l" defTabSz="932742" rtl="0" eaLnBrk="1" latinLnBrk="0" hangingPunct="1">
                        <a:spcAft>
                          <a:spcPts val="600"/>
                        </a:spcAft>
                        <a:buNone/>
                      </a:pPr>
                      <a:r>
                        <a:rPr lang="en-US" sz="1100" b="0" kern="1200" dirty="0">
                          <a:solidFill>
                            <a:schemeClr val="tx1"/>
                          </a:solidFill>
                          <a:latin typeface="+mn-lt"/>
                          <a:ea typeface="+mn-ea"/>
                          <a:cs typeface="+mn-cs"/>
                        </a:rPr>
                        <a:t>What are the channels for us to communicate? How frequent? </a:t>
                      </a:r>
                    </a:p>
                  </a:txBody>
                  <a:tcPr marL="137160" marR="137160" marT="137160" marB="137160">
                    <a:lnL w="6350" cap="flat" cmpd="sng" algn="ctr">
                      <a:solidFill>
                        <a:schemeClr val="bg1">
                          <a:lumMod val="85000"/>
                        </a:schemeClr>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8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alpha val="50000"/>
                      </a:schemeClr>
                    </a:solidFill>
                  </a:tcPr>
                </a:tc>
                <a:extLst>
                  <a:ext uri="{0D108BD9-81ED-4DB2-BD59-A6C34878D82A}">
                    <a16:rowId xmlns:a16="http://schemas.microsoft.com/office/drawing/2014/main" val="1933156372"/>
                  </a:ext>
                </a:extLst>
              </a:tr>
            </a:tbl>
          </a:graphicData>
        </a:graphic>
      </p:graphicFrame>
      <p:sp>
        <p:nvSpPr>
          <p:cNvPr id="14" name="TextBox 13">
            <a:extLst>
              <a:ext uri="{FF2B5EF4-FFF2-40B4-BE49-F238E27FC236}">
                <a16:creationId xmlns:a16="http://schemas.microsoft.com/office/drawing/2014/main" id="{4571F110-B6EB-5D27-E4FF-E4978B0C13E1}"/>
              </a:ext>
            </a:extLst>
          </p:cNvPr>
          <p:cNvSpPr txBox="1">
            <a:spLocks/>
          </p:cNvSpPr>
          <p:nvPr/>
        </p:nvSpPr>
        <p:spPr>
          <a:xfrm>
            <a:off x="588963" y="6285827"/>
            <a:ext cx="11017250" cy="169277"/>
          </a:xfrm>
          <a:prstGeom prst="rect">
            <a:avLst/>
          </a:prstGeom>
          <a:noFill/>
        </p:spPr>
        <p:txBody>
          <a:bodyPr wrap="square" lIns="0" tIns="0" rIns="0" bIns="0" rtlCol="0">
            <a:spAutoFit/>
          </a:bodyPr>
          <a:lstStyle/>
          <a:p>
            <a:pPr defTabSz="932563">
              <a:spcAft>
                <a:spcPts val="600"/>
              </a:spcAft>
            </a:pPr>
            <a:r>
              <a:rPr lang="en-US" sz="1100" dirty="0">
                <a:gradFill>
                  <a:gsLst>
                    <a:gs pos="2917">
                      <a:srgbClr val="000000"/>
                    </a:gs>
                    <a:gs pos="30000">
                      <a:srgbClr val="000000"/>
                    </a:gs>
                  </a:gsLst>
                  <a:lin ang="5400000" scaled="0"/>
                </a:gradFill>
              </a:rPr>
              <a:t>Source: </a:t>
            </a:r>
            <a:r>
              <a:rPr lang="en-US" sz="1100" dirty="0">
                <a:gradFill>
                  <a:gsLst>
                    <a:gs pos="2917">
                      <a:srgbClr val="000000"/>
                    </a:gs>
                    <a:gs pos="30000">
                      <a:srgbClr val="000000"/>
                    </a:gs>
                  </a:gsLst>
                  <a:lin ang="5400000" scaled="0"/>
                </a:gradFill>
                <a:hlinkClick r:id="rId5"/>
              </a:rPr>
              <a:t>https://community-canvas.org/</a:t>
            </a:r>
            <a:endParaRPr lang="en-US" sz="1100" dirty="0">
              <a:gradFill>
                <a:gsLst>
                  <a:gs pos="2917">
                    <a:srgbClr val="000000"/>
                  </a:gs>
                  <a:gs pos="30000">
                    <a:srgbClr val="000000"/>
                  </a:gs>
                </a:gsLst>
                <a:lin ang="5400000" scaled="0"/>
              </a:gradFill>
            </a:endParaRPr>
          </a:p>
        </p:txBody>
      </p:sp>
    </p:spTree>
    <p:extLst>
      <p:ext uri="{BB962C8B-B14F-4D97-AF65-F5344CB8AC3E}">
        <p14:creationId xmlns:p14="http://schemas.microsoft.com/office/powerpoint/2010/main" val="3689588019"/>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CE82B-87DB-58A2-AD4D-C0A01B08AD1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8B682F-2690-5B06-20DA-376F7FD4C7A7}"/>
              </a:ext>
              <a:ext uri="{C183D7F6-B498-43B3-948B-1728B52AA6E4}">
                <adec:decorative xmlns:adec="http://schemas.microsoft.com/office/drawing/2017/decorative" val="1"/>
              </a:ext>
            </a:extLst>
          </p:cNvPr>
          <p:cNvPicPr>
            <a:picLocks noChangeAspect="1"/>
          </p:cNvPicPr>
          <p:nvPr/>
        </p:nvPicPr>
        <p:blipFill rotWithShape="1">
          <a:blip r:embed="rId3"/>
          <a:srcRect t="21864" b="21864"/>
          <a:stretch>
            <a:fillRect/>
          </a:stretch>
        </p:blipFill>
        <p:spPr>
          <a:xfrm>
            <a:off x="1" y="0"/>
            <a:ext cx="12191998" cy="6858000"/>
          </a:xfrm>
          <a:prstGeom prst="rect">
            <a:avLst/>
          </a:prstGeom>
        </p:spPr>
      </p:pic>
      <p:pic>
        <p:nvPicPr>
          <p:cNvPr id="11" name="Picture 10">
            <a:extLst>
              <a:ext uri="{FF2B5EF4-FFF2-40B4-BE49-F238E27FC236}">
                <a16:creationId xmlns:a16="http://schemas.microsoft.com/office/drawing/2014/main" id="{41CB2094-A847-1D5D-21CD-17D078C09760}"/>
              </a:ext>
              <a:ext uri="{C183D7F6-B498-43B3-948B-1728B52AA6E4}">
                <adec:decorative xmlns:adec="http://schemas.microsoft.com/office/drawing/2017/decorative" val="1"/>
              </a:ext>
            </a:extLst>
          </p:cNvPr>
          <p:cNvPicPr>
            <a:picLocks noChangeAspect="1"/>
          </p:cNvPicPr>
          <p:nvPr/>
        </p:nvPicPr>
        <p:blipFill>
          <a:blip r:embed="rId4"/>
          <a:srcRect r="12251"/>
          <a:stretch>
            <a:fillRect/>
          </a:stretch>
        </p:blipFill>
        <p:spPr>
          <a:xfrm>
            <a:off x="649287" y="654500"/>
            <a:ext cx="1174750" cy="1342329"/>
          </a:xfrm>
          <a:custGeom>
            <a:avLst/>
            <a:gdLst>
              <a:gd name="connsiteX0" fmla="*/ 0 w 1174750"/>
              <a:gd name="connsiteY0" fmla="*/ 0 h 1342329"/>
              <a:gd name="connsiteX1" fmla="*/ 1174750 w 1174750"/>
              <a:gd name="connsiteY1" fmla="*/ 0 h 1342329"/>
              <a:gd name="connsiteX2" fmla="*/ 1174750 w 1174750"/>
              <a:gd name="connsiteY2" fmla="*/ 1342329 h 1342329"/>
              <a:gd name="connsiteX3" fmla="*/ 0 w 1174750"/>
              <a:gd name="connsiteY3" fmla="*/ 1342329 h 1342329"/>
            </a:gdLst>
            <a:ahLst/>
            <a:cxnLst>
              <a:cxn ang="0">
                <a:pos x="connsiteX0" y="connsiteY0"/>
              </a:cxn>
              <a:cxn ang="0">
                <a:pos x="connsiteX1" y="connsiteY1"/>
              </a:cxn>
              <a:cxn ang="0">
                <a:pos x="connsiteX2" y="connsiteY2"/>
              </a:cxn>
              <a:cxn ang="0">
                <a:pos x="connsiteX3" y="connsiteY3"/>
              </a:cxn>
            </a:cxnLst>
            <a:rect l="l" t="t" r="r" b="b"/>
            <a:pathLst>
              <a:path w="1174750" h="1342329">
                <a:moveTo>
                  <a:pt x="0" y="0"/>
                </a:moveTo>
                <a:lnTo>
                  <a:pt x="1174750" y="0"/>
                </a:lnTo>
                <a:lnTo>
                  <a:pt x="1174750" y="1342329"/>
                </a:lnTo>
                <a:lnTo>
                  <a:pt x="0" y="1342329"/>
                </a:lnTo>
                <a:close/>
              </a:path>
            </a:pathLst>
          </a:custGeom>
        </p:spPr>
      </p:pic>
      <p:pic>
        <p:nvPicPr>
          <p:cNvPr id="4" name="Picture 3">
            <a:extLst>
              <a:ext uri="{FF2B5EF4-FFF2-40B4-BE49-F238E27FC236}">
                <a16:creationId xmlns:a16="http://schemas.microsoft.com/office/drawing/2014/main" id="{0FBCB9AF-0CB8-C311-BCA5-B72322EF2CDC}"/>
              </a:ext>
              <a:ext uri="{C183D7F6-B498-43B3-948B-1728B52AA6E4}">
                <adec:decorative xmlns:adec="http://schemas.microsoft.com/office/drawing/2017/decorative" val="1"/>
              </a:ext>
            </a:extLst>
          </p:cNvPr>
          <p:cNvPicPr>
            <a:picLocks noChangeAspect="1"/>
          </p:cNvPicPr>
          <p:nvPr/>
        </p:nvPicPr>
        <p:blipFill>
          <a:blip r:embed="rId5">
            <a:alphaModFix amt="50000"/>
            <a:extLst>
              <a:ext uri="{BEBA8EAE-BF5A-486C-A8C5-ECC9F3942E4B}">
                <a14:imgProps xmlns:a14="http://schemas.microsoft.com/office/drawing/2010/main">
                  <a14:imgLayer r:embed="rId6">
                    <a14:imgEffect>
                      <a14:artisticBlur radius="50"/>
                    </a14:imgEffect>
                  </a14:imgLayer>
                </a14:imgProps>
              </a:ext>
            </a:extLst>
          </a:blip>
          <a:srcRect r="14850" b="56071"/>
          <a:stretch>
            <a:fillRect/>
          </a:stretch>
        </p:blipFill>
        <p:spPr>
          <a:xfrm>
            <a:off x="3122613" y="2179076"/>
            <a:ext cx="9069387" cy="4678926"/>
          </a:xfrm>
          <a:custGeom>
            <a:avLst/>
            <a:gdLst>
              <a:gd name="connsiteX0" fmla="*/ 0 w 8629651"/>
              <a:gd name="connsiteY0" fmla="*/ 0 h 4452065"/>
              <a:gd name="connsiteX1" fmla="*/ 8629651 w 8629651"/>
              <a:gd name="connsiteY1" fmla="*/ 0 h 4452065"/>
              <a:gd name="connsiteX2" fmla="*/ 8629651 w 8629651"/>
              <a:gd name="connsiteY2" fmla="*/ 4452065 h 4452065"/>
              <a:gd name="connsiteX3" fmla="*/ 0 w 8629651"/>
              <a:gd name="connsiteY3" fmla="*/ 4452065 h 4452065"/>
            </a:gdLst>
            <a:ahLst/>
            <a:cxnLst>
              <a:cxn ang="0">
                <a:pos x="connsiteX0" y="connsiteY0"/>
              </a:cxn>
              <a:cxn ang="0">
                <a:pos x="connsiteX1" y="connsiteY1"/>
              </a:cxn>
              <a:cxn ang="0">
                <a:pos x="connsiteX2" y="connsiteY2"/>
              </a:cxn>
              <a:cxn ang="0">
                <a:pos x="connsiteX3" y="connsiteY3"/>
              </a:cxn>
            </a:cxnLst>
            <a:rect l="l" t="t" r="r" b="b"/>
            <a:pathLst>
              <a:path w="8629651" h="4452065">
                <a:moveTo>
                  <a:pt x="0" y="0"/>
                </a:moveTo>
                <a:lnTo>
                  <a:pt x="8629651" y="0"/>
                </a:lnTo>
                <a:lnTo>
                  <a:pt x="8629651" y="4452065"/>
                </a:lnTo>
                <a:lnTo>
                  <a:pt x="0" y="4452065"/>
                </a:lnTo>
                <a:close/>
              </a:path>
            </a:pathLst>
          </a:custGeom>
        </p:spPr>
      </p:pic>
      <p:sp>
        <p:nvSpPr>
          <p:cNvPr id="6" name="Rectangle: Rounded Corners 5">
            <a:extLst>
              <a:ext uri="{FF2B5EF4-FFF2-40B4-BE49-F238E27FC236}">
                <a16:creationId xmlns:a16="http://schemas.microsoft.com/office/drawing/2014/main" id="{5ED03C1B-99E5-FFA6-4D73-FC51571F0966}"/>
              </a:ext>
              <a:ext uri="{C183D7F6-B498-43B3-948B-1728B52AA6E4}">
                <adec:decorative xmlns:adec="http://schemas.microsoft.com/office/drawing/2017/decorative" val="1"/>
              </a:ext>
            </a:extLst>
          </p:cNvPr>
          <p:cNvSpPr>
            <a:spLocks/>
          </p:cNvSpPr>
          <p:nvPr/>
        </p:nvSpPr>
        <p:spPr bwMode="auto">
          <a:xfrm>
            <a:off x="1236663" y="1219200"/>
            <a:ext cx="9718674" cy="4419600"/>
          </a:xfrm>
          <a:prstGeom prst="roundRect">
            <a:avLst>
              <a:gd name="adj" fmla="val 5924"/>
            </a:avLst>
          </a:prstGeom>
          <a:gradFill flip="none" rotWithShape="1">
            <a:gsLst>
              <a:gs pos="0">
                <a:schemeClr val="accent2">
                  <a:lumMod val="20000"/>
                  <a:lumOff val="80000"/>
                  <a:alpha val="0"/>
                </a:schemeClr>
              </a:gs>
              <a:gs pos="100000">
                <a:schemeClr val="bg1">
                  <a:alpha val="85000"/>
                </a:schemeClr>
              </a:gs>
            </a:gsLst>
            <a:lin ang="16200000" scaled="1"/>
            <a:tileRect/>
          </a:gradFill>
          <a:ln w="9525">
            <a:solidFill>
              <a:schemeClr val="bg1">
                <a:alpha val="5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pic>
        <p:nvPicPr>
          <p:cNvPr id="5" name="Microsoft Viva logo">
            <a:extLst>
              <a:ext uri="{FF2B5EF4-FFF2-40B4-BE49-F238E27FC236}">
                <a16:creationId xmlns:a16="http://schemas.microsoft.com/office/drawing/2014/main" id="{92E14931-1B25-CF2F-D4EF-E1E773BC73FD}"/>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758466" y="1634296"/>
            <a:ext cx="2675068" cy="415096"/>
          </a:xfrm>
          <a:prstGeom prst="rect">
            <a:avLst/>
          </a:prstGeom>
        </p:spPr>
      </p:pic>
      <p:sp>
        <p:nvSpPr>
          <p:cNvPr id="2" name="Title 1">
            <a:extLst>
              <a:ext uri="{FF2B5EF4-FFF2-40B4-BE49-F238E27FC236}">
                <a16:creationId xmlns:a16="http://schemas.microsoft.com/office/drawing/2014/main" id="{0786F92E-D8B2-6E5B-8798-5A9E31F48F4C}"/>
              </a:ext>
            </a:extLst>
          </p:cNvPr>
          <p:cNvSpPr>
            <a:spLocks noGrp="1"/>
          </p:cNvSpPr>
          <p:nvPr>
            <p:ph type="title" idx="4294967295"/>
          </p:nvPr>
        </p:nvSpPr>
        <p:spPr>
          <a:xfrm>
            <a:off x="3101181" y="2995537"/>
            <a:ext cx="5989637" cy="1354217"/>
          </a:xfrm>
        </p:spPr>
        <p:txBody>
          <a:bodyPr wrap="square" lIns="0" tIns="0" rIns="0" bIns="0" anchor="ctr">
            <a:spAutoFit/>
          </a:bodyPr>
          <a:lstStyle/>
          <a:p>
            <a:pPr algn="ctr"/>
            <a:r>
              <a:rPr lang="en-US" sz="8800" dirty="0">
                <a:ea typeface="+mj-ea"/>
                <a:cs typeface="+mj-cs"/>
              </a:rPr>
              <a:t>Thank you! </a:t>
            </a:r>
          </a:p>
        </p:txBody>
      </p:sp>
    </p:spTree>
    <p:extLst>
      <p:ext uri="{BB962C8B-B14F-4D97-AF65-F5344CB8AC3E}">
        <p14:creationId xmlns:p14="http://schemas.microsoft.com/office/powerpoint/2010/main" val="338364134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818373-D1C1-23BB-2E6C-FAF7F36CC5EE}"/>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96C60EA-9E2D-299E-4747-772236363BD5}"/>
              </a:ext>
              <a:ext uri="{C183D7F6-B498-43B3-948B-1728B52AA6E4}">
                <adec:decorative xmlns:adec="http://schemas.microsoft.com/office/drawing/2017/decorative" val="1"/>
              </a:ext>
            </a:extLst>
          </p:cNvPr>
          <p:cNvSpPr>
            <a:spLocks/>
          </p:cNvSpPr>
          <p:nvPr/>
        </p:nvSpPr>
        <p:spPr bwMode="auto">
          <a:xfrm>
            <a:off x="588263" y="1288242"/>
            <a:ext cx="11018520" cy="5244296"/>
          </a:xfrm>
          <a:prstGeom prst="roundRect">
            <a:avLst>
              <a:gd name="adj" fmla="val 5082"/>
            </a:avLst>
          </a:prstGeom>
          <a:no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5" name="Picture 4">
            <a:extLst>
              <a:ext uri="{FF2B5EF4-FFF2-40B4-BE49-F238E27FC236}">
                <a16:creationId xmlns:a16="http://schemas.microsoft.com/office/drawing/2014/main" id="{0DF3AF43-201D-9830-5AD9-1706096B254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09001" y="472902"/>
            <a:ext cx="1626331" cy="1630680"/>
          </a:xfrm>
          <a:prstGeom prst="rect">
            <a:avLst/>
          </a:prstGeom>
        </p:spPr>
      </p:pic>
      <p:sp>
        <p:nvSpPr>
          <p:cNvPr id="3" name="Title 2">
            <a:extLst>
              <a:ext uri="{FF2B5EF4-FFF2-40B4-BE49-F238E27FC236}">
                <a16:creationId xmlns:a16="http://schemas.microsoft.com/office/drawing/2014/main" id="{1E8928BE-669D-B504-97F6-2A38D0488E72}"/>
              </a:ext>
            </a:extLst>
          </p:cNvPr>
          <p:cNvSpPr>
            <a:spLocks noGrp="1"/>
          </p:cNvSpPr>
          <p:nvPr>
            <p:ph type="title"/>
          </p:nvPr>
        </p:nvSpPr>
        <p:spPr/>
        <p:txBody>
          <a:bodyPr/>
          <a:lstStyle/>
          <a:p>
            <a:r>
              <a:rPr lang="en-US" dirty="0">
                <a:ea typeface="+mj-ea"/>
                <a:cs typeface="+mj-cs"/>
              </a:rPr>
              <a:t>Meet Viva Engage</a:t>
            </a:r>
          </a:p>
        </p:txBody>
      </p:sp>
      <p:pic>
        <p:nvPicPr>
          <p:cNvPr id="6" name="Picture 5" descr="Screen capture showing the Viva Engage landing experience in Microsoft Teams">
            <a:extLst>
              <a:ext uri="{FF2B5EF4-FFF2-40B4-BE49-F238E27FC236}">
                <a16:creationId xmlns:a16="http://schemas.microsoft.com/office/drawing/2014/main" id="{1FDF0141-845D-923F-F951-FD6394BB6671}"/>
              </a:ext>
            </a:extLst>
          </p:cNvPr>
          <p:cNvPicPr>
            <a:picLocks noChangeAspect="1"/>
          </p:cNvPicPr>
          <p:nvPr/>
        </p:nvPicPr>
        <p:blipFill rotWithShape="1">
          <a:blip r:embed="rId4"/>
          <a:srcRect l="517" t="1805" r="517" b="19845"/>
          <a:stretch>
            <a:fillRect/>
          </a:stretch>
        </p:blipFill>
        <p:spPr>
          <a:xfrm>
            <a:off x="725423" y="1425402"/>
            <a:ext cx="10712126" cy="5295438"/>
          </a:xfrm>
          <a:prstGeom prst="roundRect">
            <a:avLst>
              <a:gd name="adj" fmla="val 3049"/>
            </a:avLst>
          </a:prstGeom>
          <a:solidFill>
            <a:srgbClr val="EBEBEB"/>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10" name="Rectangle: Rounded Corners 9">
            <a:extLst>
              <a:ext uri="{FF2B5EF4-FFF2-40B4-BE49-F238E27FC236}">
                <a16:creationId xmlns:a16="http://schemas.microsoft.com/office/drawing/2014/main" id="{C6576222-58FE-645F-680D-EB83F51282ED}"/>
              </a:ext>
            </a:extLst>
          </p:cNvPr>
          <p:cNvSpPr/>
          <p:nvPr/>
        </p:nvSpPr>
        <p:spPr bwMode="auto">
          <a:xfrm>
            <a:off x="230544" y="6033597"/>
            <a:ext cx="1174813" cy="326377"/>
          </a:xfrm>
          <a:prstGeom prst="roundRect">
            <a:avLst>
              <a:gd name="adj" fmla="val 46454"/>
            </a:avLst>
          </a:prstGeom>
          <a:solidFill>
            <a:srgbClr val="D8EBFA"/>
          </a:solidFill>
          <a:ln w="1270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chemeClr val="tx1"/>
                </a:solidFill>
              </a:rPr>
              <a:t>Communities</a:t>
            </a:r>
          </a:p>
        </p:txBody>
      </p:sp>
      <p:sp>
        <p:nvSpPr>
          <p:cNvPr id="8" name="Rectangle: Rounded Corners 7">
            <a:extLst>
              <a:ext uri="{FF2B5EF4-FFF2-40B4-BE49-F238E27FC236}">
                <a16:creationId xmlns:a16="http://schemas.microsoft.com/office/drawing/2014/main" id="{92556492-5557-C5E9-6734-FE5EE5A5F361}"/>
              </a:ext>
            </a:extLst>
          </p:cNvPr>
          <p:cNvSpPr/>
          <p:nvPr/>
        </p:nvSpPr>
        <p:spPr bwMode="auto">
          <a:xfrm>
            <a:off x="4165602" y="6225540"/>
            <a:ext cx="4484912" cy="358140"/>
          </a:xfrm>
          <a:prstGeom prst="roundRect">
            <a:avLst>
              <a:gd name="adj" fmla="val 46454"/>
            </a:avLst>
          </a:prstGeom>
          <a:solidFill>
            <a:srgbClr val="D8EBFA"/>
          </a:solidFill>
          <a:ln w="1270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chemeClr val="tx1"/>
                </a:solidFill>
              </a:rPr>
              <a:t>View conversations from communities and people you follow </a:t>
            </a:r>
          </a:p>
        </p:txBody>
      </p:sp>
      <p:sp>
        <p:nvSpPr>
          <p:cNvPr id="11" name="Rectangle: Rounded Corners 10">
            <a:extLst>
              <a:ext uri="{FF2B5EF4-FFF2-40B4-BE49-F238E27FC236}">
                <a16:creationId xmlns:a16="http://schemas.microsoft.com/office/drawing/2014/main" id="{6B10A78D-FD0B-2B78-7A83-D450CAE71F5F}"/>
              </a:ext>
            </a:extLst>
          </p:cNvPr>
          <p:cNvSpPr/>
          <p:nvPr/>
        </p:nvSpPr>
        <p:spPr bwMode="auto">
          <a:xfrm>
            <a:off x="6196014" y="1780150"/>
            <a:ext cx="3569956" cy="326377"/>
          </a:xfrm>
          <a:prstGeom prst="roundRect">
            <a:avLst>
              <a:gd name="adj" fmla="val 46454"/>
            </a:avLst>
          </a:prstGeom>
          <a:solidFill>
            <a:srgbClr val="D8EBFA"/>
          </a:solidFill>
          <a:ln w="1270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chemeClr val="tx1"/>
                </a:solidFill>
              </a:rPr>
              <a:t>Post updates to communities or to your storyline </a:t>
            </a:r>
          </a:p>
        </p:txBody>
      </p:sp>
      <p:sp>
        <p:nvSpPr>
          <p:cNvPr id="12" name="Rectangle: Rounded Corners 11">
            <a:extLst>
              <a:ext uri="{FF2B5EF4-FFF2-40B4-BE49-F238E27FC236}">
                <a16:creationId xmlns:a16="http://schemas.microsoft.com/office/drawing/2014/main" id="{55662946-083F-126E-2487-FEA8950A83F9}"/>
              </a:ext>
            </a:extLst>
          </p:cNvPr>
          <p:cNvSpPr/>
          <p:nvPr/>
        </p:nvSpPr>
        <p:spPr bwMode="auto">
          <a:xfrm>
            <a:off x="10266738" y="5033963"/>
            <a:ext cx="1697764" cy="493910"/>
          </a:xfrm>
          <a:prstGeom prst="roundRect">
            <a:avLst>
              <a:gd name="adj" fmla="val 46454"/>
            </a:avLst>
          </a:prstGeom>
          <a:solidFill>
            <a:srgbClr val="D8EBFA"/>
          </a:solidFill>
          <a:ln w="12700">
            <a:solidFill>
              <a:schemeClr val="accent1">
                <a:lumMod val="60000"/>
                <a:lumOff val="40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32472" fontAlgn="base">
              <a:spcBef>
                <a:spcPct val="0"/>
              </a:spcBef>
              <a:spcAft>
                <a:spcPct val="0"/>
              </a:spcAft>
            </a:pPr>
            <a:r>
              <a:rPr lang="en-US" sz="1200" dirty="0">
                <a:solidFill>
                  <a:schemeClr val="tx1"/>
                </a:solidFill>
              </a:rPr>
              <a:t>Engage with your leaders and network!</a:t>
            </a:r>
          </a:p>
        </p:txBody>
      </p:sp>
    </p:spTree>
    <p:extLst>
      <p:ext uri="{BB962C8B-B14F-4D97-AF65-F5344CB8AC3E}">
        <p14:creationId xmlns:p14="http://schemas.microsoft.com/office/powerpoint/2010/main" val="1915843577"/>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D17C5-575D-2EB2-059B-8198ED9E1AC1}"/>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BBE39A7C-670E-DB0A-46CB-58485490550F}"/>
              </a:ext>
              <a:ext uri="{C183D7F6-B498-43B3-948B-1728B52AA6E4}">
                <adec:decorative xmlns:adec="http://schemas.microsoft.com/office/drawing/2017/decorative" val="1"/>
              </a:ext>
            </a:extLst>
          </p:cNvPr>
          <p:cNvSpPr>
            <a:spLocks/>
          </p:cNvSpPr>
          <p:nvPr/>
        </p:nvSpPr>
        <p:spPr bwMode="auto">
          <a:xfrm>
            <a:off x="588263" y="1288242"/>
            <a:ext cx="11018520" cy="5244296"/>
          </a:xfrm>
          <a:prstGeom prst="roundRect">
            <a:avLst>
              <a:gd name="adj" fmla="val 5082"/>
            </a:avLst>
          </a:prstGeom>
          <a:no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defTabSz="932472" fontAlgn="base">
              <a:spcBef>
                <a:spcPct val="0"/>
              </a:spcBef>
              <a:spcAft>
                <a:spcPct val="0"/>
              </a:spcAft>
            </a:pPr>
            <a:endParaRPr lang="en-US" sz="2000">
              <a:solidFill>
                <a:srgbClr val="FFFFFF"/>
              </a:solidFill>
              <a:latin typeface="Segoe UI"/>
              <a:cs typeface="Segoe UI" pitchFamily="34" charset="0"/>
            </a:endParaRPr>
          </a:p>
        </p:txBody>
      </p:sp>
      <p:pic>
        <p:nvPicPr>
          <p:cNvPr id="5" name="Picture 4">
            <a:extLst>
              <a:ext uri="{FF2B5EF4-FFF2-40B4-BE49-F238E27FC236}">
                <a16:creationId xmlns:a16="http://schemas.microsoft.com/office/drawing/2014/main" id="{C63DCA66-112D-780D-2EDA-5140C2B5FC9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09001" y="472902"/>
            <a:ext cx="1626331" cy="1630680"/>
          </a:xfrm>
          <a:prstGeom prst="rect">
            <a:avLst/>
          </a:prstGeom>
        </p:spPr>
      </p:pic>
      <p:sp>
        <p:nvSpPr>
          <p:cNvPr id="2" name="Title 1">
            <a:extLst>
              <a:ext uri="{FF2B5EF4-FFF2-40B4-BE49-F238E27FC236}">
                <a16:creationId xmlns:a16="http://schemas.microsoft.com/office/drawing/2014/main" id="{C42C7189-AD73-7FB8-5E25-66441E15442F}"/>
              </a:ext>
            </a:extLst>
          </p:cNvPr>
          <p:cNvSpPr>
            <a:spLocks noGrp="1"/>
          </p:cNvSpPr>
          <p:nvPr>
            <p:ph type="title"/>
          </p:nvPr>
        </p:nvSpPr>
        <p:spPr/>
        <p:txBody>
          <a:bodyPr/>
          <a:lstStyle/>
          <a:p>
            <a:r>
              <a:rPr lang="en-US" dirty="0">
                <a:ea typeface="+mj-ea"/>
                <a:cs typeface="+mj-cs"/>
              </a:rPr>
              <a:t>Home Feed: The front door of Engage</a:t>
            </a:r>
            <a:endParaRPr lang="en-CA" dirty="0">
              <a:ea typeface="+mj-ea"/>
              <a:cs typeface="+mj-cs"/>
            </a:endParaRPr>
          </a:p>
        </p:txBody>
      </p:sp>
      <p:pic>
        <p:nvPicPr>
          <p:cNvPr id="6" name="Picture 5" descr="Screen capture showing the Viva Engage landing experience in Microsoft Teams">
            <a:extLst>
              <a:ext uri="{FF2B5EF4-FFF2-40B4-BE49-F238E27FC236}">
                <a16:creationId xmlns:a16="http://schemas.microsoft.com/office/drawing/2014/main" id="{0254AB34-74AC-FAD3-E7D4-3E4A9F87922F}"/>
              </a:ext>
            </a:extLst>
          </p:cNvPr>
          <p:cNvPicPr>
            <a:picLocks noChangeAspect="1"/>
          </p:cNvPicPr>
          <p:nvPr/>
        </p:nvPicPr>
        <p:blipFill rotWithShape="1">
          <a:blip r:embed="rId4"/>
          <a:srcRect l="517" t="1805" r="517" b="19845"/>
          <a:stretch>
            <a:fillRect/>
          </a:stretch>
        </p:blipFill>
        <p:spPr>
          <a:xfrm>
            <a:off x="725423" y="1425402"/>
            <a:ext cx="10712126" cy="5295438"/>
          </a:xfrm>
          <a:prstGeom prst="roundRect">
            <a:avLst>
              <a:gd name="adj" fmla="val 3049"/>
            </a:avLst>
          </a:prstGeom>
          <a:solidFill>
            <a:srgbClr val="EBEBEB"/>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Tree>
    <p:extLst>
      <p:ext uri="{BB962C8B-B14F-4D97-AF65-F5344CB8AC3E}">
        <p14:creationId xmlns:p14="http://schemas.microsoft.com/office/powerpoint/2010/main" val="56682379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DBCEE7-F70E-E5A6-DBCF-222678E5A611}"/>
            </a:ext>
          </a:extLst>
        </p:cNvPr>
        <p:cNvGrpSpPr/>
        <p:nvPr/>
      </p:nvGrpSpPr>
      <p:grpSpPr>
        <a:xfrm>
          <a:off x="0" y="0"/>
          <a:ext cx="0" cy="0"/>
          <a:chOff x="0" y="0"/>
          <a:chExt cx="0" cy="0"/>
        </a:xfrm>
      </p:grpSpPr>
      <p:pic>
        <p:nvPicPr>
          <p:cNvPr id="39" name="Picture 38">
            <a:extLst>
              <a:ext uri="{FF2B5EF4-FFF2-40B4-BE49-F238E27FC236}">
                <a16:creationId xmlns:a16="http://schemas.microsoft.com/office/drawing/2014/main" id="{FC44CAFB-D5D2-E227-B67D-69C90A6BCA20}"/>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pic>
        <p:nvPicPr>
          <p:cNvPr id="35" name="Picture 34">
            <a:extLst>
              <a:ext uri="{FF2B5EF4-FFF2-40B4-BE49-F238E27FC236}">
                <a16:creationId xmlns:a16="http://schemas.microsoft.com/office/drawing/2014/main" id="{08D72791-9BA2-1091-9481-1232D94D4731}"/>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5" name="Rectangle: Rounded Corners 4">
            <a:extLst>
              <a:ext uri="{FF2B5EF4-FFF2-40B4-BE49-F238E27FC236}">
                <a16:creationId xmlns:a16="http://schemas.microsoft.com/office/drawing/2014/main" id="{AD738A3E-1919-2089-A0DC-E7084C17F494}"/>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20" name="Freeform: Shape 19">
            <a:extLst>
              <a:ext uri="{FF2B5EF4-FFF2-40B4-BE49-F238E27FC236}">
                <a16:creationId xmlns:a16="http://schemas.microsoft.com/office/drawing/2014/main" id="{47E4F4EF-573A-0142-E059-365591177B6D}"/>
              </a:ext>
              <a:ext uri="{C183D7F6-B498-43B3-948B-1728B52AA6E4}">
                <adec:decorative xmlns:adec="http://schemas.microsoft.com/office/drawing/2017/decorative" val="1"/>
              </a:ext>
            </a:extLst>
          </p:cNvPr>
          <p:cNvSpPr>
            <a:spLocks/>
          </p:cNvSpPr>
          <p:nvPr/>
        </p:nvSpPr>
        <p:spPr bwMode="auto">
          <a:xfrm rot="5400000">
            <a:off x="3829876" y="2181637"/>
            <a:ext cx="565712" cy="8225463"/>
          </a:xfrm>
          <a:custGeom>
            <a:avLst/>
            <a:gdLst>
              <a:gd name="connsiteX0" fmla="*/ 0 w 565712"/>
              <a:gd name="connsiteY0" fmla="*/ 8225463 h 8225463"/>
              <a:gd name="connsiteX1" fmla="*/ 0 w 565712"/>
              <a:gd name="connsiteY1" fmla="*/ 282856 h 8225463"/>
              <a:gd name="connsiteX2" fmla="*/ 282856 w 565712"/>
              <a:gd name="connsiteY2" fmla="*/ 0 h 8225463"/>
              <a:gd name="connsiteX3" fmla="*/ 565712 w 565712"/>
              <a:gd name="connsiteY3" fmla="*/ 282856 h 8225463"/>
              <a:gd name="connsiteX4" fmla="*/ 565712 w 565712"/>
              <a:gd name="connsiteY4" fmla="*/ 8225463 h 8225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712" h="8225463">
                <a:moveTo>
                  <a:pt x="0" y="8225463"/>
                </a:moveTo>
                <a:lnTo>
                  <a:pt x="0" y="282856"/>
                </a:lnTo>
                <a:cubicBezTo>
                  <a:pt x="0" y="126639"/>
                  <a:pt x="126639" y="0"/>
                  <a:pt x="282856" y="0"/>
                </a:cubicBezTo>
                <a:cubicBezTo>
                  <a:pt x="439073" y="0"/>
                  <a:pt x="565712" y="126639"/>
                  <a:pt x="565712" y="282856"/>
                </a:cubicBezTo>
                <a:lnTo>
                  <a:pt x="565712" y="8225463"/>
                </a:lnTo>
                <a:close/>
              </a:path>
            </a:pathLst>
          </a:custGeom>
          <a:solidFill>
            <a:schemeClr val="bg1">
              <a:alpha val="50000"/>
            </a:schemeClr>
          </a:solidFill>
          <a:ln w="6350">
            <a:no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6" name="Rectangle: Top Corners Rounded 35">
            <a:extLst>
              <a:ext uri="{FF2B5EF4-FFF2-40B4-BE49-F238E27FC236}">
                <a16:creationId xmlns:a16="http://schemas.microsoft.com/office/drawing/2014/main" id="{8C81E4DC-CFDE-DF86-BFF8-11F85282790B}"/>
              </a:ext>
              <a:ext uri="{C183D7F6-B498-43B3-948B-1728B52AA6E4}">
                <adec:decorative xmlns:adec="http://schemas.microsoft.com/office/drawing/2017/decorative" val="1"/>
              </a:ext>
            </a:extLst>
          </p:cNvPr>
          <p:cNvSpPr>
            <a:spLocks/>
          </p:cNvSpPr>
          <p:nvPr/>
        </p:nvSpPr>
        <p:spPr bwMode="auto">
          <a:xfrm rot="16200000">
            <a:off x="6534064" y="72798"/>
            <a:ext cx="4201559" cy="7114317"/>
          </a:xfrm>
          <a:prstGeom prst="round2SameRect">
            <a:avLst>
              <a:gd name="adj1" fmla="val 4081"/>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40" name="Oval 39">
            <a:extLst>
              <a:ext uri="{FF2B5EF4-FFF2-40B4-BE49-F238E27FC236}">
                <a16:creationId xmlns:a16="http://schemas.microsoft.com/office/drawing/2014/main" id="{FD3AA09B-560B-3F5B-62DB-51CA586E9525}"/>
              </a:ext>
              <a:ext uri="{C183D7F6-B498-43B3-948B-1728B52AA6E4}">
                <adec:decorative xmlns:adec="http://schemas.microsoft.com/office/drawing/2017/decorative" val="1"/>
              </a:ext>
            </a:extLst>
          </p:cNvPr>
          <p:cNvSpPr>
            <a:spLocks/>
          </p:cNvSpPr>
          <p:nvPr/>
        </p:nvSpPr>
        <p:spPr bwMode="auto">
          <a:xfrm>
            <a:off x="776162" y="1816514"/>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41" name="Oval 40">
            <a:extLst>
              <a:ext uri="{FF2B5EF4-FFF2-40B4-BE49-F238E27FC236}">
                <a16:creationId xmlns:a16="http://schemas.microsoft.com/office/drawing/2014/main" id="{93D4FCEE-1194-C7FC-4C1C-758FDED58177}"/>
              </a:ext>
              <a:ext uri="{C183D7F6-B498-43B3-948B-1728B52AA6E4}">
                <adec:decorative xmlns:adec="http://schemas.microsoft.com/office/drawing/2017/decorative" val="1"/>
              </a:ext>
            </a:extLst>
          </p:cNvPr>
          <p:cNvSpPr>
            <a:spLocks/>
          </p:cNvSpPr>
          <p:nvPr/>
        </p:nvSpPr>
        <p:spPr bwMode="auto">
          <a:xfrm>
            <a:off x="776162" y="2654623"/>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 name="Title 1">
            <a:extLst>
              <a:ext uri="{FF2B5EF4-FFF2-40B4-BE49-F238E27FC236}">
                <a16:creationId xmlns:a16="http://schemas.microsoft.com/office/drawing/2014/main" id="{411CE7C3-2D94-48ED-11E2-E56DFF1B7954}"/>
              </a:ext>
            </a:extLst>
          </p:cNvPr>
          <p:cNvSpPr>
            <a:spLocks noGrp="1"/>
          </p:cNvSpPr>
          <p:nvPr>
            <p:ph type="title"/>
          </p:nvPr>
        </p:nvSpPr>
        <p:spPr>
          <a:xfrm>
            <a:off x="588263" y="457200"/>
            <a:ext cx="11018520" cy="553998"/>
          </a:xfrm>
        </p:spPr>
        <p:txBody>
          <a:bodyPr/>
          <a:lstStyle/>
          <a:p>
            <a:r>
              <a:rPr lang="en-US" dirty="0">
                <a:ea typeface="+mj-ea"/>
                <a:cs typeface="+mj-cs"/>
              </a:rPr>
              <a:t>How the Home Feed works</a:t>
            </a:r>
            <a:endParaRPr lang="en-CA" dirty="0">
              <a:ea typeface="+mj-ea"/>
              <a:cs typeface="+mj-cs"/>
            </a:endParaRPr>
          </a:p>
        </p:txBody>
      </p:sp>
      <p:sp>
        <p:nvSpPr>
          <p:cNvPr id="42" name="Text Placeholder 2">
            <a:extLst>
              <a:ext uri="{FF2B5EF4-FFF2-40B4-BE49-F238E27FC236}">
                <a16:creationId xmlns:a16="http://schemas.microsoft.com/office/drawing/2014/main" id="{49B09CC3-D987-88D0-AD86-47CDB3D24500}"/>
              </a:ext>
            </a:extLst>
          </p:cNvPr>
          <p:cNvSpPr txBox="1">
            <a:spLocks/>
          </p:cNvSpPr>
          <p:nvPr/>
        </p:nvSpPr>
        <p:spPr>
          <a:xfrm>
            <a:off x="1448879" y="1920424"/>
            <a:ext cx="3203828" cy="276999"/>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dirty="0">
                <a:cs typeface="+mn-cs"/>
              </a:rPr>
              <a:t>Everyone’s feed is personalized</a:t>
            </a:r>
          </a:p>
        </p:txBody>
      </p:sp>
      <p:sp>
        <p:nvSpPr>
          <p:cNvPr id="43" name="Text Placeholder 2">
            <a:extLst>
              <a:ext uri="{FF2B5EF4-FFF2-40B4-BE49-F238E27FC236}">
                <a16:creationId xmlns:a16="http://schemas.microsoft.com/office/drawing/2014/main" id="{6249511E-BDF1-67E6-1829-27ACD01BBBCB}"/>
              </a:ext>
            </a:extLst>
          </p:cNvPr>
          <p:cNvSpPr txBox="1">
            <a:spLocks/>
          </p:cNvSpPr>
          <p:nvPr/>
        </p:nvSpPr>
        <p:spPr>
          <a:xfrm>
            <a:off x="1448879" y="2654623"/>
            <a:ext cx="3203828" cy="28931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None/>
            </a:pPr>
            <a:r>
              <a:rPr lang="en-US" sz="1800" dirty="0">
                <a:cs typeface="+mn-cs"/>
              </a:rPr>
              <a:t>Content is ranked based on a range of factors, including:</a:t>
            </a:r>
          </a:p>
          <a:p>
            <a:pPr marL="314325">
              <a:spcBef>
                <a:spcPts val="0"/>
              </a:spcBef>
              <a:spcAft>
                <a:spcPts val="1200"/>
              </a:spcAft>
              <a:buFont typeface="Arial" panose="020B0604020202020204" pitchFamily="34" charset="0"/>
              <a:buChar char="•"/>
            </a:pPr>
            <a:r>
              <a:rPr lang="en-US" sz="1600" dirty="0">
                <a:cs typeface="+mn-cs"/>
              </a:rPr>
              <a:t>Community membership</a:t>
            </a:r>
          </a:p>
          <a:p>
            <a:pPr marL="314325">
              <a:spcBef>
                <a:spcPts val="0"/>
              </a:spcBef>
              <a:spcAft>
                <a:spcPts val="1200"/>
              </a:spcAft>
              <a:buFont typeface="Arial" panose="020B0604020202020204" pitchFamily="34" charset="0"/>
              <a:buChar char="•"/>
            </a:pPr>
            <a:r>
              <a:rPr lang="en-US" sz="1600" dirty="0">
                <a:cs typeface="+mn-cs"/>
              </a:rPr>
              <a:t>User relationships, recent interactions</a:t>
            </a:r>
          </a:p>
          <a:p>
            <a:pPr marL="314325">
              <a:spcBef>
                <a:spcPts val="0"/>
              </a:spcBef>
              <a:spcAft>
                <a:spcPts val="1200"/>
              </a:spcAft>
              <a:buFont typeface="Arial" panose="020B0604020202020204" pitchFamily="34" charset="0"/>
              <a:buChar char="•"/>
            </a:pPr>
            <a:r>
              <a:rPr lang="en-US" sz="1600" dirty="0">
                <a:cs typeface="+mn-cs"/>
              </a:rPr>
              <a:t>Likelihood of engaging with specific conversations</a:t>
            </a:r>
          </a:p>
          <a:p>
            <a:pPr marL="314325">
              <a:spcBef>
                <a:spcPts val="0"/>
              </a:spcBef>
              <a:spcAft>
                <a:spcPts val="1200"/>
              </a:spcAft>
              <a:buFont typeface="Arial" panose="020B0604020202020204" pitchFamily="34" charset="0"/>
              <a:buChar char="•"/>
            </a:pPr>
            <a:r>
              <a:rPr lang="en-US" sz="1600" dirty="0">
                <a:cs typeface="+mn-cs"/>
              </a:rPr>
              <a:t>Featured conversations, announcements, muting</a:t>
            </a:r>
            <a:endParaRPr lang="en-US" sz="1800" dirty="0">
              <a:cs typeface="+mn-cs"/>
            </a:endParaRPr>
          </a:p>
        </p:txBody>
      </p:sp>
      <p:pic>
        <p:nvPicPr>
          <p:cNvPr id="34" name="Picture 33" descr="Screen capture showing the Viva Engage landing experience in Microsoft Teams">
            <a:extLst>
              <a:ext uri="{FF2B5EF4-FFF2-40B4-BE49-F238E27FC236}">
                <a16:creationId xmlns:a16="http://schemas.microsoft.com/office/drawing/2014/main" id="{EE9C0AF7-5C0E-6FF3-23FF-2751144E96EB}"/>
              </a:ext>
            </a:extLst>
          </p:cNvPr>
          <p:cNvPicPr>
            <a:picLocks noChangeAspect="1"/>
          </p:cNvPicPr>
          <p:nvPr/>
        </p:nvPicPr>
        <p:blipFill rotWithShape="1">
          <a:blip r:embed="rId5"/>
          <a:srcRect t="-3103" b="-3103"/>
          <a:stretch>
            <a:fillRect/>
          </a:stretch>
        </p:blipFill>
        <p:spPr>
          <a:xfrm>
            <a:off x="5214845" y="1666337"/>
            <a:ext cx="6394543" cy="3927242"/>
          </a:xfrm>
          <a:prstGeom prst="roundRect">
            <a:avLst>
              <a:gd name="adj" fmla="val 3049"/>
            </a:avLst>
          </a:prstGeom>
          <a:solidFill>
            <a:srgbClr val="EBEBEB"/>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6" name="TextBox 5">
            <a:extLst>
              <a:ext uri="{FF2B5EF4-FFF2-40B4-BE49-F238E27FC236}">
                <a16:creationId xmlns:a16="http://schemas.microsoft.com/office/drawing/2014/main" id="{3C770A77-0ECA-EA26-B81A-0BE4E6E08182}"/>
              </a:ext>
            </a:extLst>
          </p:cNvPr>
          <p:cNvSpPr txBox="1">
            <a:spLocks/>
          </p:cNvSpPr>
          <p:nvPr/>
        </p:nvSpPr>
        <p:spPr>
          <a:xfrm>
            <a:off x="588263" y="6109701"/>
            <a:ext cx="7501637" cy="369332"/>
          </a:xfrm>
          <a:prstGeom prst="rect">
            <a:avLst/>
          </a:prstGeom>
          <a:noFill/>
        </p:spPr>
        <p:txBody>
          <a:bodyPr wrap="square">
            <a:spAutoFit/>
          </a:bodyPr>
          <a:lstStyle/>
          <a:p>
            <a:pPr defTabSz="761970"/>
            <a:r>
              <a:rPr lang="en-US" dirty="0">
                <a:latin typeface="+mj-lt"/>
                <a:ea typeface="+mj-ea"/>
                <a:cs typeface="+mj-cs"/>
              </a:rPr>
              <a:t>Read more: </a:t>
            </a:r>
            <a:r>
              <a:rPr lang="en-US" i="1" dirty="0">
                <a:solidFill>
                  <a:schemeClr val="accent1"/>
                </a:solidFill>
                <a:hlinkClick r:id="rId6">
                  <a:extLst>
                    <a:ext uri="{A12FA001-AC4F-418D-AE19-62706E023703}">
                      <ahyp:hlinkClr xmlns:ahyp="http://schemas.microsoft.com/office/drawing/2018/hyperlinkcolor" val="tx"/>
                    </a:ext>
                  </a:extLst>
                </a:hlinkClick>
              </a:rPr>
              <a:t>Viva Engage Explained: The Feed | Microsoft Community Hub</a:t>
            </a:r>
            <a:endParaRPr lang="en-CA" i="1" dirty="0">
              <a:solidFill>
                <a:schemeClr val="accent1"/>
              </a:solidFill>
            </a:endParaRPr>
          </a:p>
        </p:txBody>
      </p:sp>
      <p:sp>
        <p:nvSpPr>
          <p:cNvPr id="3" name="Graphic 15">
            <a:extLst>
              <a:ext uri="{FF2B5EF4-FFF2-40B4-BE49-F238E27FC236}">
                <a16:creationId xmlns:a16="http://schemas.microsoft.com/office/drawing/2014/main" id="{328698B2-11C0-2651-E8C0-B6F3BE95E629}"/>
              </a:ext>
              <a:ext uri="{C183D7F6-B498-43B3-948B-1728B52AA6E4}">
                <adec:decorative xmlns:adec="http://schemas.microsoft.com/office/drawing/2017/decorative" val="1"/>
              </a:ext>
            </a:extLst>
          </p:cNvPr>
          <p:cNvSpPr/>
          <p:nvPr/>
        </p:nvSpPr>
        <p:spPr>
          <a:xfrm>
            <a:off x="884024" y="1917648"/>
            <a:ext cx="269094" cy="282550"/>
          </a:xfrm>
          <a:custGeom>
            <a:avLst/>
            <a:gdLst>
              <a:gd name="connsiteX0" fmla="*/ 141259 w 339911"/>
              <a:gd name="connsiteY0" fmla="*/ 229405 h 356910"/>
              <a:gd name="connsiteX1" fmla="*/ 153303 w 339911"/>
              <a:gd name="connsiteY1" fmla="*/ 203907 h 356910"/>
              <a:gd name="connsiteX2" fmla="*/ 38228 w 339911"/>
              <a:gd name="connsiteY2" fmla="*/ 203907 h 356910"/>
              <a:gd name="connsiteX3" fmla="*/ 0 w 339911"/>
              <a:gd name="connsiteY3" fmla="*/ 242136 h 356910"/>
              <a:gd name="connsiteX4" fmla="*/ 0 w 339911"/>
              <a:gd name="connsiteY4" fmla="*/ 251956 h 356910"/>
              <a:gd name="connsiteX5" fmla="*/ 15270 w 339911"/>
              <a:gd name="connsiteY5" fmla="*/ 293350 h 356910"/>
              <a:gd name="connsiteX6" fmla="*/ 135932 w 339911"/>
              <a:gd name="connsiteY6" fmla="*/ 339919 h 356910"/>
              <a:gd name="connsiteX7" fmla="*/ 165110 w 339911"/>
              <a:gd name="connsiteY7" fmla="*/ 338236 h 356910"/>
              <a:gd name="connsiteX8" fmla="*/ 148213 w 339911"/>
              <a:gd name="connsiteY8" fmla="*/ 314109 h 356910"/>
              <a:gd name="connsiteX9" fmla="*/ 135932 w 339911"/>
              <a:gd name="connsiteY9" fmla="*/ 314420 h 356910"/>
              <a:gd name="connsiteX10" fmla="*/ 34660 w 339911"/>
              <a:gd name="connsiteY10" fmla="*/ 276793 h 356910"/>
              <a:gd name="connsiteX11" fmla="*/ 25498 w 339911"/>
              <a:gd name="connsiteY11" fmla="*/ 251956 h 356910"/>
              <a:gd name="connsiteX12" fmla="*/ 25498 w 339911"/>
              <a:gd name="connsiteY12" fmla="*/ 242136 h 356910"/>
              <a:gd name="connsiteX13" fmla="*/ 38228 w 339911"/>
              <a:gd name="connsiteY13" fmla="*/ 229405 h 356910"/>
              <a:gd name="connsiteX14" fmla="*/ 141259 w 339911"/>
              <a:gd name="connsiteY14" fmla="*/ 229405 h 356910"/>
              <a:gd name="connsiteX15" fmla="*/ 135932 w 339911"/>
              <a:gd name="connsiteY15" fmla="*/ 0 h 356910"/>
              <a:gd name="connsiteX16" fmla="*/ 220926 w 339911"/>
              <a:gd name="connsiteY16" fmla="*/ 84995 h 356910"/>
              <a:gd name="connsiteX17" fmla="*/ 135932 w 339911"/>
              <a:gd name="connsiteY17" fmla="*/ 169989 h 356910"/>
              <a:gd name="connsiteX18" fmla="*/ 50936 w 339911"/>
              <a:gd name="connsiteY18" fmla="*/ 84995 h 356910"/>
              <a:gd name="connsiteX19" fmla="*/ 135932 w 339911"/>
              <a:gd name="connsiteY19" fmla="*/ 0 h 356910"/>
              <a:gd name="connsiteX20" fmla="*/ 135932 w 339911"/>
              <a:gd name="connsiteY20" fmla="*/ 25498 h 356910"/>
              <a:gd name="connsiteX21" fmla="*/ 76435 w 339911"/>
              <a:gd name="connsiteY21" fmla="*/ 84995 h 356910"/>
              <a:gd name="connsiteX22" fmla="*/ 135932 w 339911"/>
              <a:gd name="connsiteY22" fmla="*/ 144491 h 356910"/>
              <a:gd name="connsiteX23" fmla="*/ 195428 w 339911"/>
              <a:gd name="connsiteY23" fmla="*/ 84995 h 356910"/>
              <a:gd name="connsiteX24" fmla="*/ 135932 w 339911"/>
              <a:gd name="connsiteY24" fmla="*/ 25498 h 356910"/>
              <a:gd name="connsiteX25" fmla="*/ 339912 w 339911"/>
              <a:gd name="connsiteY25" fmla="*/ 263417 h 356910"/>
              <a:gd name="connsiteX26" fmla="*/ 246418 w 339911"/>
              <a:gd name="connsiteY26" fmla="*/ 356911 h 356910"/>
              <a:gd name="connsiteX27" fmla="*/ 152924 w 339911"/>
              <a:gd name="connsiteY27" fmla="*/ 263417 h 356910"/>
              <a:gd name="connsiteX28" fmla="*/ 246418 w 339911"/>
              <a:gd name="connsiteY28" fmla="*/ 169923 h 356910"/>
              <a:gd name="connsiteX29" fmla="*/ 339912 w 339911"/>
              <a:gd name="connsiteY29" fmla="*/ 263417 h 356910"/>
              <a:gd name="connsiteX30" fmla="*/ 255859 w 339911"/>
              <a:gd name="connsiteY30" fmla="*/ 211070 h 356910"/>
              <a:gd name="connsiteX31" fmla="*/ 236977 w 339911"/>
              <a:gd name="connsiteY31" fmla="*/ 211070 h 356910"/>
              <a:gd name="connsiteX32" fmla="*/ 227508 w 339911"/>
              <a:gd name="connsiteY32" fmla="*/ 241449 h 356910"/>
              <a:gd name="connsiteX33" fmla="*/ 196868 w 339911"/>
              <a:gd name="connsiteY33" fmla="*/ 241449 h 356910"/>
              <a:gd name="connsiteX34" fmla="*/ 191032 w 339911"/>
              <a:gd name="connsiteY34" fmla="*/ 260168 h 356910"/>
              <a:gd name="connsiteX35" fmla="*/ 215821 w 339911"/>
              <a:gd name="connsiteY35" fmla="*/ 278944 h 356910"/>
              <a:gd name="connsiteX36" fmla="*/ 206353 w 339911"/>
              <a:gd name="connsiteY36" fmla="*/ 309321 h 356910"/>
              <a:gd name="connsiteX37" fmla="*/ 221628 w 339911"/>
              <a:gd name="connsiteY37" fmla="*/ 320890 h 356910"/>
              <a:gd name="connsiteX38" fmla="*/ 246418 w 339911"/>
              <a:gd name="connsiteY38" fmla="*/ 302116 h 356910"/>
              <a:gd name="connsiteX39" fmla="*/ 271207 w 339911"/>
              <a:gd name="connsiteY39" fmla="*/ 320890 h 356910"/>
              <a:gd name="connsiteX40" fmla="*/ 286483 w 339911"/>
              <a:gd name="connsiteY40" fmla="*/ 309321 h 356910"/>
              <a:gd name="connsiteX41" fmla="*/ 277014 w 339911"/>
              <a:gd name="connsiteY41" fmla="*/ 278944 h 356910"/>
              <a:gd name="connsiteX42" fmla="*/ 301804 w 339911"/>
              <a:gd name="connsiteY42" fmla="*/ 260168 h 356910"/>
              <a:gd name="connsiteX43" fmla="*/ 295968 w 339911"/>
              <a:gd name="connsiteY43" fmla="*/ 241449 h 356910"/>
              <a:gd name="connsiteX44" fmla="*/ 265327 w 339911"/>
              <a:gd name="connsiteY44" fmla="*/ 241449 h 356910"/>
              <a:gd name="connsiteX45" fmla="*/ 255859 w 339911"/>
              <a:gd name="connsiteY45" fmla="*/ 211070 h 35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339911" h="356910">
                <a:moveTo>
                  <a:pt x="141259" y="229405"/>
                </a:moveTo>
                <a:cubicBezTo>
                  <a:pt x="144190" y="220336"/>
                  <a:pt x="148261" y="211781"/>
                  <a:pt x="153303" y="203907"/>
                </a:cubicBezTo>
                <a:lnTo>
                  <a:pt x="38228" y="203907"/>
                </a:lnTo>
                <a:cubicBezTo>
                  <a:pt x="17115" y="203907"/>
                  <a:pt x="0" y="221023"/>
                  <a:pt x="0" y="242136"/>
                </a:cubicBezTo>
                <a:lnTo>
                  <a:pt x="0" y="251956"/>
                </a:lnTo>
                <a:cubicBezTo>
                  <a:pt x="0" y="267131"/>
                  <a:pt x="5414" y="281810"/>
                  <a:pt x="15270" y="293350"/>
                </a:cubicBezTo>
                <a:cubicBezTo>
                  <a:pt x="41895" y="324531"/>
                  <a:pt x="82455" y="339919"/>
                  <a:pt x="135932" y="339919"/>
                </a:cubicBezTo>
                <a:cubicBezTo>
                  <a:pt x="146129" y="339919"/>
                  <a:pt x="155858" y="339358"/>
                  <a:pt x="165110" y="338236"/>
                </a:cubicBezTo>
                <a:cubicBezTo>
                  <a:pt x="158464" y="331016"/>
                  <a:pt x="152764" y="322908"/>
                  <a:pt x="148213" y="314109"/>
                </a:cubicBezTo>
                <a:cubicBezTo>
                  <a:pt x="144225" y="314317"/>
                  <a:pt x="140132" y="314420"/>
                  <a:pt x="135932" y="314420"/>
                </a:cubicBezTo>
                <a:cubicBezTo>
                  <a:pt x="89383" y="314420"/>
                  <a:pt x="55965" y="301743"/>
                  <a:pt x="34660" y="276793"/>
                </a:cubicBezTo>
                <a:cubicBezTo>
                  <a:pt x="28747" y="269868"/>
                  <a:pt x="25498" y="261061"/>
                  <a:pt x="25498" y="251956"/>
                </a:cubicBezTo>
                <a:lnTo>
                  <a:pt x="25498" y="242136"/>
                </a:lnTo>
                <a:cubicBezTo>
                  <a:pt x="25498" y="235105"/>
                  <a:pt x="31198" y="229405"/>
                  <a:pt x="38228" y="229405"/>
                </a:cubicBezTo>
                <a:lnTo>
                  <a:pt x="141259" y="229405"/>
                </a:lnTo>
                <a:close/>
                <a:moveTo>
                  <a:pt x="135932" y="0"/>
                </a:moveTo>
                <a:cubicBezTo>
                  <a:pt x="182872" y="0"/>
                  <a:pt x="220926" y="38053"/>
                  <a:pt x="220926" y="84995"/>
                </a:cubicBezTo>
                <a:cubicBezTo>
                  <a:pt x="220926" y="131936"/>
                  <a:pt x="182872" y="169989"/>
                  <a:pt x="135932" y="169989"/>
                </a:cubicBezTo>
                <a:cubicBezTo>
                  <a:pt x="88990" y="169989"/>
                  <a:pt x="50936" y="131936"/>
                  <a:pt x="50936" y="84995"/>
                </a:cubicBezTo>
                <a:cubicBezTo>
                  <a:pt x="50936" y="38053"/>
                  <a:pt x="88990" y="0"/>
                  <a:pt x="135932" y="0"/>
                </a:cubicBezTo>
                <a:close/>
                <a:moveTo>
                  <a:pt x="135932" y="25498"/>
                </a:moveTo>
                <a:cubicBezTo>
                  <a:pt x="103072" y="25498"/>
                  <a:pt x="76435" y="52136"/>
                  <a:pt x="76435" y="84995"/>
                </a:cubicBezTo>
                <a:cubicBezTo>
                  <a:pt x="76435" y="117853"/>
                  <a:pt x="103072" y="144491"/>
                  <a:pt x="135932" y="144491"/>
                </a:cubicBezTo>
                <a:cubicBezTo>
                  <a:pt x="168791" y="144491"/>
                  <a:pt x="195428" y="117853"/>
                  <a:pt x="195428" y="84995"/>
                </a:cubicBezTo>
                <a:cubicBezTo>
                  <a:pt x="195428" y="52136"/>
                  <a:pt x="168791" y="25498"/>
                  <a:pt x="135932" y="25498"/>
                </a:cubicBezTo>
                <a:close/>
                <a:moveTo>
                  <a:pt x="339912" y="263417"/>
                </a:moveTo>
                <a:cubicBezTo>
                  <a:pt x="339912" y="315053"/>
                  <a:pt x="298054" y="356911"/>
                  <a:pt x="246418" y="356911"/>
                </a:cubicBezTo>
                <a:cubicBezTo>
                  <a:pt x="194782" y="356911"/>
                  <a:pt x="152924" y="315053"/>
                  <a:pt x="152924" y="263417"/>
                </a:cubicBezTo>
                <a:cubicBezTo>
                  <a:pt x="152924" y="211781"/>
                  <a:pt x="194782" y="169923"/>
                  <a:pt x="246418" y="169923"/>
                </a:cubicBezTo>
                <a:cubicBezTo>
                  <a:pt x="298054" y="169923"/>
                  <a:pt x="339912" y="211781"/>
                  <a:pt x="339912" y="263417"/>
                </a:cubicBezTo>
                <a:close/>
                <a:moveTo>
                  <a:pt x="255859" y="211070"/>
                </a:moveTo>
                <a:cubicBezTo>
                  <a:pt x="252888" y="201537"/>
                  <a:pt x="239948" y="201537"/>
                  <a:pt x="236977" y="211070"/>
                </a:cubicBezTo>
                <a:lnTo>
                  <a:pt x="227508" y="241449"/>
                </a:lnTo>
                <a:lnTo>
                  <a:pt x="196868" y="241449"/>
                </a:lnTo>
                <a:cubicBezTo>
                  <a:pt x="187251" y="241449"/>
                  <a:pt x="183253" y="254276"/>
                  <a:pt x="191032" y="260168"/>
                </a:cubicBezTo>
                <a:lnTo>
                  <a:pt x="215821" y="278944"/>
                </a:lnTo>
                <a:lnTo>
                  <a:pt x="206353" y="309321"/>
                </a:lnTo>
                <a:cubicBezTo>
                  <a:pt x="203382" y="318854"/>
                  <a:pt x="213848" y="326782"/>
                  <a:pt x="221628" y="320890"/>
                </a:cubicBezTo>
                <a:lnTo>
                  <a:pt x="246418" y="302116"/>
                </a:lnTo>
                <a:lnTo>
                  <a:pt x="271207" y="320890"/>
                </a:lnTo>
                <a:cubicBezTo>
                  <a:pt x="278988" y="326782"/>
                  <a:pt x="289454" y="318854"/>
                  <a:pt x="286483" y="309321"/>
                </a:cubicBezTo>
                <a:lnTo>
                  <a:pt x="277014" y="278944"/>
                </a:lnTo>
                <a:lnTo>
                  <a:pt x="301804" y="260168"/>
                </a:lnTo>
                <a:cubicBezTo>
                  <a:pt x="309582" y="254276"/>
                  <a:pt x="305584" y="241449"/>
                  <a:pt x="295968" y="241449"/>
                </a:cubicBezTo>
                <a:lnTo>
                  <a:pt x="265327" y="241449"/>
                </a:lnTo>
                <a:lnTo>
                  <a:pt x="255859" y="211070"/>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4" name="Graphic 308">
            <a:extLst>
              <a:ext uri="{FF2B5EF4-FFF2-40B4-BE49-F238E27FC236}">
                <a16:creationId xmlns:a16="http://schemas.microsoft.com/office/drawing/2014/main" id="{9F2CBE67-146C-8583-0361-347F34D1650D}"/>
              </a:ext>
              <a:ext uri="{C183D7F6-B498-43B3-948B-1728B52AA6E4}">
                <adec:decorative xmlns:adec="http://schemas.microsoft.com/office/drawing/2017/decorative" val="1"/>
              </a:ext>
            </a:extLst>
          </p:cNvPr>
          <p:cNvSpPr/>
          <p:nvPr/>
        </p:nvSpPr>
        <p:spPr>
          <a:xfrm>
            <a:off x="886464" y="2764925"/>
            <a:ext cx="264215" cy="264214"/>
          </a:xfrm>
          <a:custGeom>
            <a:avLst/>
            <a:gdLst>
              <a:gd name="connsiteX0" fmla="*/ 223229 w 302683"/>
              <a:gd name="connsiteY0" fmla="*/ 0 h 302683"/>
              <a:gd name="connsiteX1" fmla="*/ 272415 w 302683"/>
              <a:gd name="connsiteY1" fmla="*/ 49186 h 302683"/>
              <a:gd name="connsiteX2" fmla="*/ 272415 w 302683"/>
              <a:gd name="connsiteY2" fmla="*/ 152098 h 302683"/>
              <a:gd name="connsiteX3" fmla="*/ 257281 w 302683"/>
              <a:gd name="connsiteY3" fmla="*/ 158906 h 302683"/>
              <a:gd name="connsiteX4" fmla="*/ 249714 w 302683"/>
              <a:gd name="connsiteY4" fmla="*/ 136204 h 302683"/>
              <a:gd name="connsiteX5" fmla="*/ 249714 w 302683"/>
              <a:gd name="connsiteY5" fmla="*/ 83238 h 302683"/>
              <a:gd name="connsiteX6" fmla="*/ 22701 w 302683"/>
              <a:gd name="connsiteY6" fmla="*/ 83238 h 302683"/>
              <a:gd name="connsiteX7" fmla="*/ 22701 w 302683"/>
              <a:gd name="connsiteY7" fmla="*/ 223229 h 302683"/>
              <a:gd name="connsiteX8" fmla="*/ 49186 w 302683"/>
              <a:gd name="connsiteY8" fmla="*/ 249714 h 302683"/>
              <a:gd name="connsiteX9" fmla="*/ 121073 w 302683"/>
              <a:gd name="connsiteY9" fmla="*/ 249714 h 302683"/>
              <a:gd name="connsiteX10" fmla="*/ 121073 w 302683"/>
              <a:gd name="connsiteY10" fmla="*/ 272415 h 302683"/>
              <a:gd name="connsiteX11" fmla="*/ 49186 w 302683"/>
              <a:gd name="connsiteY11" fmla="*/ 272415 h 302683"/>
              <a:gd name="connsiteX12" fmla="*/ 0 w 302683"/>
              <a:gd name="connsiteY12" fmla="*/ 223229 h 302683"/>
              <a:gd name="connsiteX13" fmla="*/ 0 w 302683"/>
              <a:gd name="connsiteY13" fmla="*/ 49186 h 302683"/>
              <a:gd name="connsiteX14" fmla="*/ 49186 w 302683"/>
              <a:gd name="connsiteY14" fmla="*/ 0 h 302683"/>
              <a:gd name="connsiteX15" fmla="*/ 223229 w 302683"/>
              <a:gd name="connsiteY15" fmla="*/ 0 h 302683"/>
              <a:gd name="connsiteX16" fmla="*/ 223229 w 302683"/>
              <a:gd name="connsiteY16" fmla="*/ 22701 h 302683"/>
              <a:gd name="connsiteX17" fmla="*/ 49186 w 302683"/>
              <a:gd name="connsiteY17" fmla="*/ 22701 h 302683"/>
              <a:gd name="connsiteX18" fmla="*/ 22701 w 302683"/>
              <a:gd name="connsiteY18" fmla="*/ 49186 h 302683"/>
              <a:gd name="connsiteX19" fmla="*/ 22701 w 302683"/>
              <a:gd name="connsiteY19" fmla="*/ 60537 h 302683"/>
              <a:gd name="connsiteX20" fmla="*/ 249714 w 302683"/>
              <a:gd name="connsiteY20" fmla="*/ 60537 h 302683"/>
              <a:gd name="connsiteX21" fmla="*/ 249714 w 302683"/>
              <a:gd name="connsiteY21" fmla="*/ 49186 h 302683"/>
              <a:gd name="connsiteX22" fmla="*/ 223229 w 302683"/>
              <a:gd name="connsiteY22" fmla="*/ 22701 h 302683"/>
              <a:gd name="connsiteX23" fmla="*/ 219445 w 302683"/>
              <a:gd name="connsiteY23" fmla="*/ 136208 h 302683"/>
              <a:gd name="connsiteX24" fmla="*/ 196744 w 302683"/>
              <a:gd name="connsiteY24" fmla="*/ 158909 h 302683"/>
              <a:gd name="connsiteX25" fmla="*/ 196744 w 302683"/>
              <a:gd name="connsiteY25" fmla="*/ 279982 h 302683"/>
              <a:gd name="connsiteX26" fmla="*/ 219445 w 302683"/>
              <a:gd name="connsiteY26" fmla="*/ 302683 h 302683"/>
              <a:gd name="connsiteX27" fmla="*/ 242147 w 302683"/>
              <a:gd name="connsiteY27" fmla="*/ 279982 h 302683"/>
              <a:gd name="connsiteX28" fmla="*/ 242147 w 302683"/>
              <a:gd name="connsiteY28" fmla="*/ 158909 h 302683"/>
              <a:gd name="connsiteX29" fmla="*/ 219445 w 302683"/>
              <a:gd name="connsiteY29" fmla="*/ 136208 h 302683"/>
              <a:gd name="connsiteX30" fmla="*/ 158909 w 302683"/>
              <a:gd name="connsiteY30" fmla="*/ 196744 h 302683"/>
              <a:gd name="connsiteX31" fmla="*/ 136208 w 302683"/>
              <a:gd name="connsiteY31" fmla="*/ 219445 h 302683"/>
              <a:gd name="connsiteX32" fmla="*/ 136208 w 302683"/>
              <a:gd name="connsiteY32" fmla="*/ 279982 h 302683"/>
              <a:gd name="connsiteX33" fmla="*/ 158909 w 302683"/>
              <a:gd name="connsiteY33" fmla="*/ 302683 h 302683"/>
              <a:gd name="connsiteX34" fmla="*/ 181610 w 302683"/>
              <a:gd name="connsiteY34" fmla="*/ 279982 h 302683"/>
              <a:gd name="connsiteX35" fmla="*/ 181610 w 302683"/>
              <a:gd name="connsiteY35" fmla="*/ 219445 h 302683"/>
              <a:gd name="connsiteX36" fmla="*/ 158909 w 302683"/>
              <a:gd name="connsiteY36" fmla="*/ 196744 h 302683"/>
              <a:gd name="connsiteX37" fmla="*/ 257281 w 302683"/>
              <a:gd name="connsiteY37" fmla="*/ 189177 h 302683"/>
              <a:gd name="connsiteX38" fmla="*/ 279982 w 302683"/>
              <a:gd name="connsiteY38" fmla="*/ 166476 h 302683"/>
              <a:gd name="connsiteX39" fmla="*/ 302683 w 302683"/>
              <a:gd name="connsiteY39" fmla="*/ 189177 h 302683"/>
              <a:gd name="connsiteX40" fmla="*/ 302683 w 302683"/>
              <a:gd name="connsiteY40" fmla="*/ 279982 h 302683"/>
              <a:gd name="connsiteX41" fmla="*/ 279982 w 302683"/>
              <a:gd name="connsiteY41" fmla="*/ 302683 h 302683"/>
              <a:gd name="connsiteX42" fmla="*/ 257281 w 302683"/>
              <a:gd name="connsiteY42" fmla="*/ 279982 h 302683"/>
              <a:gd name="connsiteX43" fmla="*/ 257281 w 302683"/>
              <a:gd name="connsiteY43" fmla="*/ 189177 h 302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302683" h="302683">
                <a:moveTo>
                  <a:pt x="223229" y="0"/>
                </a:moveTo>
                <a:cubicBezTo>
                  <a:pt x="250393" y="0"/>
                  <a:pt x="272415" y="22021"/>
                  <a:pt x="272415" y="49186"/>
                </a:cubicBezTo>
                <a:lnTo>
                  <a:pt x="272415" y="152098"/>
                </a:lnTo>
                <a:cubicBezTo>
                  <a:pt x="266824" y="153233"/>
                  <a:pt x="261680" y="155602"/>
                  <a:pt x="257281" y="158906"/>
                </a:cubicBezTo>
                <a:cubicBezTo>
                  <a:pt x="257281" y="150388"/>
                  <a:pt x="254464" y="142528"/>
                  <a:pt x="249714" y="136204"/>
                </a:cubicBezTo>
                <a:lnTo>
                  <a:pt x="249714" y="83238"/>
                </a:lnTo>
                <a:lnTo>
                  <a:pt x="22701" y="83238"/>
                </a:lnTo>
                <a:lnTo>
                  <a:pt x="22701" y="223229"/>
                </a:lnTo>
                <a:cubicBezTo>
                  <a:pt x="22701" y="237856"/>
                  <a:pt x="34559" y="249714"/>
                  <a:pt x="49186" y="249714"/>
                </a:cubicBezTo>
                <a:lnTo>
                  <a:pt x="121073" y="249714"/>
                </a:lnTo>
                <a:lnTo>
                  <a:pt x="121073" y="272415"/>
                </a:lnTo>
                <a:lnTo>
                  <a:pt x="49186" y="272415"/>
                </a:lnTo>
                <a:cubicBezTo>
                  <a:pt x="22021" y="272415"/>
                  <a:pt x="0" y="250393"/>
                  <a:pt x="0" y="223229"/>
                </a:cubicBezTo>
                <a:lnTo>
                  <a:pt x="0" y="49186"/>
                </a:lnTo>
                <a:cubicBezTo>
                  <a:pt x="0" y="22021"/>
                  <a:pt x="22021" y="0"/>
                  <a:pt x="49186" y="0"/>
                </a:cubicBezTo>
                <a:lnTo>
                  <a:pt x="223229" y="0"/>
                </a:lnTo>
                <a:close/>
                <a:moveTo>
                  <a:pt x="223229" y="22701"/>
                </a:moveTo>
                <a:lnTo>
                  <a:pt x="49186" y="22701"/>
                </a:lnTo>
                <a:cubicBezTo>
                  <a:pt x="34559" y="22701"/>
                  <a:pt x="22701" y="34559"/>
                  <a:pt x="22701" y="49186"/>
                </a:cubicBezTo>
                <a:lnTo>
                  <a:pt x="22701" y="60537"/>
                </a:lnTo>
                <a:lnTo>
                  <a:pt x="249714" y="60537"/>
                </a:lnTo>
                <a:lnTo>
                  <a:pt x="249714" y="49186"/>
                </a:lnTo>
                <a:cubicBezTo>
                  <a:pt x="249714" y="34559"/>
                  <a:pt x="237856" y="22701"/>
                  <a:pt x="223229" y="22701"/>
                </a:cubicBezTo>
                <a:close/>
                <a:moveTo>
                  <a:pt x="219445" y="136208"/>
                </a:moveTo>
                <a:cubicBezTo>
                  <a:pt x="206908" y="136208"/>
                  <a:pt x="196744" y="146372"/>
                  <a:pt x="196744" y="158909"/>
                </a:cubicBezTo>
                <a:lnTo>
                  <a:pt x="196744" y="279982"/>
                </a:lnTo>
                <a:cubicBezTo>
                  <a:pt x="196744" y="292519"/>
                  <a:pt x="206908" y="302683"/>
                  <a:pt x="219445" y="302683"/>
                </a:cubicBezTo>
                <a:cubicBezTo>
                  <a:pt x="231983" y="302683"/>
                  <a:pt x="242147" y="292519"/>
                  <a:pt x="242147" y="279982"/>
                </a:cubicBezTo>
                <a:lnTo>
                  <a:pt x="242147" y="158909"/>
                </a:lnTo>
                <a:cubicBezTo>
                  <a:pt x="242147" y="146372"/>
                  <a:pt x="231983" y="136208"/>
                  <a:pt x="219445" y="136208"/>
                </a:cubicBezTo>
                <a:close/>
                <a:moveTo>
                  <a:pt x="158909" y="196744"/>
                </a:moveTo>
                <a:cubicBezTo>
                  <a:pt x="146372" y="196744"/>
                  <a:pt x="136208" y="206908"/>
                  <a:pt x="136208" y="219445"/>
                </a:cubicBezTo>
                <a:lnTo>
                  <a:pt x="136208" y="279982"/>
                </a:lnTo>
                <a:cubicBezTo>
                  <a:pt x="136208" y="292519"/>
                  <a:pt x="146372" y="302683"/>
                  <a:pt x="158909" y="302683"/>
                </a:cubicBezTo>
                <a:cubicBezTo>
                  <a:pt x="171446" y="302683"/>
                  <a:pt x="181610" y="292519"/>
                  <a:pt x="181610" y="279982"/>
                </a:cubicBezTo>
                <a:lnTo>
                  <a:pt x="181610" y="219445"/>
                </a:lnTo>
                <a:cubicBezTo>
                  <a:pt x="181610" y="206908"/>
                  <a:pt x="171446" y="196744"/>
                  <a:pt x="158909" y="196744"/>
                </a:cubicBezTo>
                <a:close/>
                <a:moveTo>
                  <a:pt x="257281" y="189177"/>
                </a:moveTo>
                <a:cubicBezTo>
                  <a:pt x="257281" y="176640"/>
                  <a:pt x="267445" y="166476"/>
                  <a:pt x="279982" y="166476"/>
                </a:cubicBezTo>
                <a:cubicBezTo>
                  <a:pt x="292519" y="166476"/>
                  <a:pt x="302683" y="176640"/>
                  <a:pt x="302683" y="189177"/>
                </a:cubicBezTo>
                <a:lnTo>
                  <a:pt x="302683" y="279982"/>
                </a:lnTo>
                <a:cubicBezTo>
                  <a:pt x="302683" y="292519"/>
                  <a:pt x="292519" y="302683"/>
                  <a:pt x="279982" y="302683"/>
                </a:cubicBezTo>
                <a:cubicBezTo>
                  <a:pt x="267445" y="302683"/>
                  <a:pt x="257281" y="292519"/>
                  <a:pt x="257281" y="279982"/>
                </a:cubicBezTo>
                <a:lnTo>
                  <a:pt x="257281" y="189177"/>
                </a:ln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295293689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C9A25-F008-B80A-DC9C-7C7E7D3640CF}"/>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id="{45641502-A5EA-1EB7-9017-A95FAD7500C7}"/>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pic>
        <p:nvPicPr>
          <p:cNvPr id="16" name="Picture 15">
            <a:extLst>
              <a:ext uri="{FF2B5EF4-FFF2-40B4-BE49-F238E27FC236}">
                <a16:creationId xmlns:a16="http://schemas.microsoft.com/office/drawing/2014/main" id="{C473A98D-8676-2546-8A8B-905D388F47EC}"/>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3" name="Rectangle: Rounded Corners 2">
            <a:extLst>
              <a:ext uri="{FF2B5EF4-FFF2-40B4-BE49-F238E27FC236}">
                <a16:creationId xmlns:a16="http://schemas.microsoft.com/office/drawing/2014/main" id="{37F8EFDE-3DDA-6DA6-B7FB-902ED3107B4E}"/>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4" name="Oval 3">
            <a:extLst>
              <a:ext uri="{FF2B5EF4-FFF2-40B4-BE49-F238E27FC236}">
                <a16:creationId xmlns:a16="http://schemas.microsoft.com/office/drawing/2014/main" id="{CC5B9E57-4A92-A1A4-2C72-6B16A4B0B459}"/>
              </a:ext>
              <a:ext uri="{C183D7F6-B498-43B3-948B-1728B52AA6E4}">
                <adec:decorative xmlns:adec="http://schemas.microsoft.com/office/drawing/2017/decorative" val="1"/>
              </a:ext>
            </a:extLst>
          </p:cNvPr>
          <p:cNvSpPr>
            <a:spLocks/>
          </p:cNvSpPr>
          <p:nvPr/>
        </p:nvSpPr>
        <p:spPr bwMode="auto">
          <a:xfrm>
            <a:off x="776162" y="1816514"/>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5" name="Oval 4">
            <a:extLst>
              <a:ext uri="{FF2B5EF4-FFF2-40B4-BE49-F238E27FC236}">
                <a16:creationId xmlns:a16="http://schemas.microsoft.com/office/drawing/2014/main" id="{5734E525-4CF1-E4A9-1ED5-01D392AB4AE4}"/>
              </a:ext>
              <a:ext uri="{C183D7F6-B498-43B3-948B-1728B52AA6E4}">
                <adec:decorative xmlns:adec="http://schemas.microsoft.com/office/drawing/2017/decorative" val="1"/>
              </a:ext>
            </a:extLst>
          </p:cNvPr>
          <p:cNvSpPr>
            <a:spLocks/>
          </p:cNvSpPr>
          <p:nvPr/>
        </p:nvSpPr>
        <p:spPr bwMode="auto">
          <a:xfrm>
            <a:off x="776162" y="3104711"/>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2" name="Rectangle: Top Corners Rounded 31">
            <a:extLst>
              <a:ext uri="{FF2B5EF4-FFF2-40B4-BE49-F238E27FC236}">
                <a16:creationId xmlns:a16="http://schemas.microsoft.com/office/drawing/2014/main" id="{4CB3A41E-23AD-0252-F9F2-64EA199013FE}"/>
              </a:ext>
              <a:ext uri="{C183D7F6-B498-43B3-948B-1728B52AA6E4}">
                <adec:decorative xmlns:adec="http://schemas.microsoft.com/office/drawing/2017/decorative" val="1"/>
              </a:ext>
            </a:extLst>
          </p:cNvPr>
          <p:cNvSpPr>
            <a:spLocks/>
          </p:cNvSpPr>
          <p:nvPr/>
        </p:nvSpPr>
        <p:spPr bwMode="auto">
          <a:xfrm rot="16200000">
            <a:off x="6210024" y="396837"/>
            <a:ext cx="4849640" cy="7114317"/>
          </a:xfrm>
          <a:prstGeom prst="round2SameRect">
            <a:avLst>
              <a:gd name="adj1" fmla="val 3536"/>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13C70386-1342-1561-E2AE-E9F7D3AD8A69}"/>
              </a:ext>
            </a:extLst>
          </p:cNvPr>
          <p:cNvSpPr>
            <a:spLocks noGrp="1"/>
          </p:cNvSpPr>
          <p:nvPr>
            <p:ph type="title"/>
          </p:nvPr>
        </p:nvSpPr>
        <p:spPr>
          <a:xfrm>
            <a:off x="588263" y="457200"/>
            <a:ext cx="11018520" cy="553998"/>
          </a:xfrm>
        </p:spPr>
        <p:txBody>
          <a:bodyPr/>
          <a:lstStyle/>
          <a:p>
            <a:r>
              <a:rPr lang="en-US" dirty="0">
                <a:ea typeface="+mj-ea"/>
                <a:cs typeface="+mj-cs"/>
              </a:rPr>
              <a:t>Why the Home Feed is so powerful</a:t>
            </a:r>
            <a:endParaRPr lang="en-CA" dirty="0">
              <a:ea typeface="+mj-ea"/>
              <a:cs typeface="+mj-cs"/>
            </a:endParaRPr>
          </a:p>
        </p:txBody>
      </p:sp>
      <p:sp>
        <p:nvSpPr>
          <p:cNvPr id="6" name="Text Placeholder 2">
            <a:extLst>
              <a:ext uri="{FF2B5EF4-FFF2-40B4-BE49-F238E27FC236}">
                <a16:creationId xmlns:a16="http://schemas.microsoft.com/office/drawing/2014/main" id="{BA8119B5-448B-8D5D-A4D3-79AF85B45AEA}"/>
              </a:ext>
            </a:extLst>
          </p:cNvPr>
          <p:cNvSpPr txBox="1">
            <a:spLocks/>
          </p:cNvSpPr>
          <p:nvPr/>
        </p:nvSpPr>
        <p:spPr>
          <a:xfrm>
            <a:off x="1448879" y="1816514"/>
            <a:ext cx="3203828" cy="830997"/>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anose="05000000000000000000" pitchFamily="2" charset="2"/>
              <a:buNone/>
            </a:pPr>
            <a:r>
              <a:rPr lang="en-US" sz="1800" dirty="0">
                <a:cs typeface="+mn-cs"/>
              </a:rPr>
              <a:t>Engage suggests content, communities, and people based on relevance</a:t>
            </a:r>
          </a:p>
        </p:txBody>
      </p:sp>
      <p:sp>
        <p:nvSpPr>
          <p:cNvPr id="7" name="Text Placeholder 2">
            <a:extLst>
              <a:ext uri="{FF2B5EF4-FFF2-40B4-BE49-F238E27FC236}">
                <a16:creationId xmlns:a16="http://schemas.microsoft.com/office/drawing/2014/main" id="{9DA04E62-653E-18FC-9411-4D5E79C699FC}"/>
              </a:ext>
            </a:extLst>
          </p:cNvPr>
          <p:cNvSpPr txBox="1">
            <a:spLocks/>
          </p:cNvSpPr>
          <p:nvPr/>
        </p:nvSpPr>
        <p:spPr>
          <a:xfrm>
            <a:off x="1448879" y="3104711"/>
            <a:ext cx="3203828" cy="110799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800"/>
              </a:spcAft>
              <a:buNone/>
            </a:pPr>
            <a:r>
              <a:rPr lang="en-US" sz="1800" dirty="0">
                <a:cs typeface="+mn-cs"/>
              </a:rPr>
              <a:t>Communicators can push content into the feed (announcements, featured conversations, and more)</a:t>
            </a:r>
          </a:p>
        </p:txBody>
      </p:sp>
      <p:pic>
        <p:nvPicPr>
          <p:cNvPr id="21" name="Picture 20" descr="Screen capture of a bar visual showing many categories such as Featured conversation, Content from communities you belong to and people/topics you follow, recommended content, storyline and trending content">
            <a:extLst>
              <a:ext uri="{FF2B5EF4-FFF2-40B4-BE49-F238E27FC236}">
                <a16:creationId xmlns:a16="http://schemas.microsoft.com/office/drawing/2014/main" id="{6A7CB993-A861-6642-35D4-9E5326257883}"/>
              </a:ext>
            </a:extLst>
          </p:cNvPr>
          <p:cNvPicPr>
            <a:picLocks noChangeAspect="1"/>
          </p:cNvPicPr>
          <p:nvPr/>
        </p:nvPicPr>
        <p:blipFill rotWithShape="1">
          <a:blip r:embed="rId5"/>
          <a:srcRect l="-6266" r="-6266"/>
          <a:stretch>
            <a:fillRect/>
          </a:stretch>
        </p:blipFill>
        <p:spPr>
          <a:xfrm>
            <a:off x="5214845" y="1666336"/>
            <a:ext cx="6394543" cy="4579537"/>
          </a:xfrm>
          <a:prstGeom prst="roundRect">
            <a:avLst>
              <a:gd name="adj" fmla="val 3049"/>
            </a:avLst>
          </a:prstGeom>
          <a:solidFill>
            <a:srgbClr val="FFFFFF"/>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8" name="Graphic 13">
            <a:extLst>
              <a:ext uri="{FF2B5EF4-FFF2-40B4-BE49-F238E27FC236}">
                <a16:creationId xmlns:a16="http://schemas.microsoft.com/office/drawing/2014/main" id="{F6D19ECE-AD9C-3196-EF8E-E61A6559495C}"/>
              </a:ext>
              <a:ext uri="{C183D7F6-B498-43B3-948B-1728B52AA6E4}">
                <adec:decorative xmlns:adec="http://schemas.microsoft.com/office/drawing/2017/decorative" val="1"/>
              </a:ext>
            </a:extLst>
          </p:cNvPr>
          <p:cNvSpPr/>
          <p:nvPr/>
        </p:nvSpPr>
        <p:spPr>
          <a:xfrm>
            <a:off x="870934" y="1911286"/>
            <a:ext cx="295275" cy="295275"/>
          </a:xfrm>
          <a:custGeom>
            <a:avLst/>
            <a:gdLst>
              <a:gd name="connsiteX0" fmla="*/ 102965 w 200025"/>
              <a:gd name="connsiteY0" fmla="*/ 104775 h 200025"/>
              <a:gd name="connsiteX1" fmla="*/ 19050 w 200025"/>
              <a:gd name="connsiteY1" fmla="*/ 104775 h 200025"/>
              <a:gd name="connsiteX2" fmla="*/ 0 w 200025"/>
              <a:gd name="connsiteY2" fmla="*/ 123825 h 200025"/>
              <a:gd name="connsiteX3" fmla="*/ 0 w 200025"/>
              <a:gd name="connsiteY3" fmla="*/ 138113 h 200025"/>
              <a:gd name="connsiteX4" fmla="*/ 48 w 200025"/>
              <a:gd name="connsiteY4" fmla="*/ 140303 h 200025"/>
              <a:gd name="connsiteX5" fmla="*/ 61913 w 200025"/>
              <a:gd name="connsiteY5" fmla="*/ 180975 h 200025"/>
              <a:gd name="connsiteX6" fmla="*/ 92764 w 200025"/>
              <a:gd name="connsiteY6" fmla="*/ 176336 h 200025"/>
              <a:gd name="connsiteX7" fmla="*/ 87649 w 200025"/>
              <a:gd name="connsiteY7" fmla="*/ 162973 h 200025"/>
              <a:gd name="connsiteX8" fmla="*/ 64932 w 200025"/>
              <a:gd name="connsiteY8" fmla="*/ 166640 h 200025"/>
              <a:gd name="connsiteX9" fmla="*/ 61913 w 200025"/>
              <a:gd name="connsiteY9" fmla="*/ 166688 h 200025"/>
              <a:gd name="connsiteX10" fmla="*/ 58893 w 200025"/>
              <a:gd name="connsiteY10" fmla="*/ 166640 h 200025"/>
              <a:gd name="connsiteX11" fmla="*/ 27784 w 200025"/>
              <a:gd name="connsiteY11" fmla="*/ 159468 h 200025"/>
              <a:gd name="connsiteX12" fmla="*/ 14288 w 200025"/>
              <a:gd name="connsiteY12" fmla="*/ 138113 h 200025"/>
              <a:gd name="connsiteX13" fmla="*/ 14288 w 200025"/>
              <a:gd name="connsiteY13" fmla="*/ 123815 h 200025"/>
              <a:gd name="connsiteX14" fmla="*/ 14383 w 200025"/>
              <a:gd name="connsiteY14" fmla="*/ 122853 h 200025"/>
              <a:gd name="connsiteX15" fmla="*/ 15678 w 200025"/>
              <a:gd name="connsiteY15" fmla="*/ 120444 h 200025"/>
              <a:gd name="connsiteX16" fmla="*/ 18088 w 200025"/>
              <a:gd name="connsiteY16" fmla="*/ 119148 h 200025"/>
              <a:gd name="connsiteX17" fmla="*/ 19050 w 200025"/>
              <a:gd name="connsiteY17" fmla="*/ 119053 h 200025"/>
              <a:gd name="connsiteX18" fmla="*/ 92697 w 200025"/>
              <a:gd name="connsiteY18" fmla="*/ 119053 h 200025"/>
              <a:gd name="connsiteX19" fmla="*/ 102956 w 200025"/>
              <a:gd name="connsiteY19" fmla="*/ 104775 h 200025"/>
              <a:gd name="connsiteX20" fmla="*/ 104775 w 200025"/>
              <a:gd name="connsiteY20" fmla="*/ 42863 h 200025"/>
              <a:gd name="connsiteX21" fmla="*/ 61913 w 200025"/>
              <a:gd name="connsiteY21" fmla="*/ 0 h 200025"/>
              <a:gd name="connsiteX22" fmla="*/ 19050 w 200025"/>
              <a:gd name="connsiteY22" fmla="*/ 42863 h 200025"/>
              <a:gd name="connsiteX23" fmla="*/ 61913 w 200025"/>
              <a:gd name="connsiteY23" fmla="*/ 85725 h 200025"/>
              <a:gd name="connsiteX24" fmla="*/ 104775 w 200025"/>
              <a:gd name="connsiteY24" fmla="*/ 42863 h 200025"/>
              <a:gd name="connsiteX25" fmla="*/ 33338 w 200025"/>
              <a:gd name="connsiteY25" fmla="*/ 42863 h 200025"/>
              <a:gd name="connsiteX26" fmla="*/ 61913 w 200025"/>
              <a:gd name="connsiteY26" fmla="*/ 14288 h 200025"/>
              <a:gd name="connsiteX27" fmla="*/ 90488 w 200025"/>
              <a:gd name="connsiteY27" fmla="*/ 42863 h 200025"/>
              <a:gd name="connsiteX28" fmla="*/ 61913 w 200025"/>
              <a:gd name="connsiteY28" fmla="*/ 71438 h 200025"/>
              <a:gd name="connsiteX29" fmla="*/ 33338 w 200025"/>
              <a:gd name="connsiteY29" fmla="*/ 42863 h 200025"/>
              <a:gd name="connsiteX30" fmla="*/ 180975 w 200025"/>
              <a:gd name="connsiteY30" fmla="*/ 52388 h 200025"/>
              <a:gd name="connsiteX31" fmla="*/ 147638 w 200025"/>
              <a:gd name="connsiteY31" fmla="*/ 19050 h 200025"/>
              <a:gd name="connsiteX32" fmla="*/ 114300 w 200025"/>
              <a:gd name="connsiteY32" fmla="*/ 52388 h 200025"/>
              <a:gd name="connsiteX33" fmla="*/ 147638 w 200025"/>
              <a:gd name="connsiteY33" fmla="*/ 85725 h 200025"/>
              <a:gd name="connsiteX34" fmla="*/ 180975 w 200025"/>
              <a:gd name="connsiteY34" fmla="*/ 52388 h 200025"/>
              <a:gd name="connsiteX35" fmla="*/ 128588 w 200025"/>
              <a:gd name="connsiteY35" fmla="*/ 52388 h 200025"/>
              <a:gd name="connsiteX36" fmla="*/ 147638 w 200025"/>
              <a:gd name="connsiteY36" fmla="*/ 33338 h 200025"/>
              <a:gd name="connsiteX37" fmla="*/ 166688 w 200025"/>
              <a:gd name="connsiteY37" fmla="*/ 52388 h 200025"/>
              <a:gd name="connsiteX38" fmla="*/ 147638 w 200025"/>
              <a:gd name="connsiteY38" fmla="*/ 71438 h 200025"/>
              <a:gd name="connsiteX39" fmla="*/ 128588 w 200025"/>
              <a:gd name="connsiteY39" fmla="*/ 52388 h 200025"/>
              <a:gd name="connsiteX40" fmla="*/ 200025 w 200025"/>
              <a:gd name="connsiteY40" fmla="*/ 147638 h 200025"/>
              <a:gd name="connsiteX41" fmla="*/ 147638 w 200025"/>
              <a:gd name="connsiteY41" fmla="*/ 200025 h 200025"/>
              <a:gd name="connsiteX42" fmla="*/ 95250 w 200025"/>
              <a:gd name="connsiteY42" fmla="*/ 147638 h 200025"/>
              <a:gd name="connsiteX43" fmla="*/ 147638 w 200025"/>
              <a:gd name="connsiteY43" fmla="*/ 95250 h 200025"/>
              <a:gd name="connsiteX44" fmla="*/ 200025 w 200025"/>
              <a:gd name="connsiteY44" fmla="*/ 147638 h 200025"/>
              <a:gd name="connsiteX45" fmla="*/ 179584 w 200025"/>
              <a:gd name="connsiteY45" fmla="*/ 125216 h 200025"/>
              <a:gd name="connsiteX46" fmla="*/ 172849 w 200025"/>
              <a:gd name="connsiteY46" fmla="*/ 125207 h 200025"/>
              <a:gd name="connsiteX47" fmla="*/ 172841 w 200025"/>
              <a:gd name="connsiteY47" fmla="*/ 125216 h 200025"/>
              <a:gd name="connsiteX48" fmla="*/ 138113 w 200025"/>
              <a:gd name="connsiteY48" fmla="*/ 159953 h 200025"/>
              <a:gd name="connsiteX49" fmla="*/ 122434 w 200025"/>
              <a:gd name="connsiteY49" fmla="*/ 144266 h 200025"/>
              <a:gd name="connsiteX50" fmla="*/ 115691 w 200025"/>
              <a:gd name="connsiteY50" fmla="*/ 144266 h 200025"/>
              <a:gd name="connsiteX51" fmla="*/ 115691 w 200025"/>
              <a:gd name="connsiteY51" fmla="*/ 151009 h 200025"/>
              <a:gd name="connsiteX52" fmla="*/ 134741 w 200025"/>
              <a:gd name="connsiteY52" fmla="*/ 170059 h 200025"/>
              <a:gd name="connsiteX53" fmla="*/ 141476 w 200025"/>
              <a:gd name="connsiteY53" fmla="*/ 170068 h 200025"/>
              <a:gd name="connsiteX54" fmla="*/ 141484 w 200025"/>
              <a:gd name="connsiteY54" fmla="*/ 170059 h 200025"/>
              <a:gd name="connsiteX55" fmla="*/ 179584 w 200025"/>
              <a:gd name="connsiteY55" fmla="*/ 131959 h 200025"/>
              <a:gd name="connsiteX56" fmla="*/ 179593 w 200025"/>
              <a:gd name="connsiteY56" fmla="*/ 125224 h 200025"/>
              <a:gd name="connsiteX57" fmla="*/ 179584 w 200025"/>
              <a:gd name="connsiteY57" fmla="*/ 125216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00025" h="200025">
                <a:moveTo>
                  <a:pt x="102965" y="104775"/>
                </a:moveTo>
                <a:lnTo>
                  <a:pt x="19050" y="104775"/>
                </a:lnTo>
                <a:cubicBezTo>
                  <a:pt x="8529" y="104775"/>
                  <a:pt x="0" y="113304"/>
                  <a:pt x="0" y="123825"/>
                </a:cubicBezTo>
                <a:lnTo>
                  <a:pt x="0" y="138113"/>
                </a:lnTo>
                <a:lnTo>
                  <a:pt x="48" y="140303"/>
                </a:lnTo>
                <a:cubicBezTo>
                  <a:pt x="1572" y="171869"/>
                  <a:pt x="35985" y="180975"/>
                  <a:pt x="61913" y="180975"/>
                </a:cubicBezTo>
                <a:cubicBezTo>
                  <a:pt x="71723" y="180975"/>
                  <a:pt x="82763" y="179670"/>
                  <a:pt x="92764" y="176336"/>
                </a:cubicBezTo>
                <a:cubicBezTo>
                  <a:pt x="90573" y="172145"/>
                  <a:pt x="88830" y="167669"/>
                  <a:pt x="87649" y="162973"/>
                </a:cubicBezTo>
                <a:cubicBezTo>
                  <a:pt x="81001" y="165106"/>
                  <a:pt x="73171" y="166392"/>
                  <a:pt x="64932" y="166640"/>
                </a:cubicBezTo>
                <a:lnTo>
                  <a:pt x="61913" y="166688"/>
                </a:lnTo>
                <a:lnTo>
                  <a:pt x="58893" y="166640"/>
                </a:lnTo>
                <a:cubicBezTo>
                  <a:pt x="46863" y="166268"/>
                  <a:pt x="35652" y="163706"/>
                  <a:pt x="27784" y="159468"/>
                </a:cubicBezTo>
                <a:cubicBezTo>
                  <a:pt x="18574" y="154515"/>
                  <a:pt x="14288" y="147723"/>
                  <a:pt x="14288" y="138113"/>
                </a:cubicBezTo>
                <a:lnTo>
                  <a:pt x="14288" y="123815"/>
                </a:lnTo>
                <a:lnTo>
                  <a:pt x="14383" y="122853"/>
                </a:lnTo>
                <a:cubicBezTo>
                  <a:pt x="14573" y="121942"/>
                  <a:pt x="15023" y="121105"/>
                  <a:pt x="15678" y="120444"/>
                </a:cubicBezTo>
                <a:cubicBezTo>
                  <a:pt x="16341" y="119790"/>
                  <a:pt x="17177" y="119341"/>
                  <a:pt x="18088" y="119148"/>
                </a:cubicBezTo>
                <a:lnTo>
                  <a:pt x="19050" y="119053"/>
                </a:lnTo>
                <a:lnTo>
                  <a:pt x="92697" y="119053"/>
                </a:lnTo>
                <a:cubicBezTo>
                  <a:pt x="95431" y="113814"/>
                  <a:pt x="98898" y="109004"/>
                  <a:pt x="102956" y="104775"/>
                </a:cubicBezTo>
                <a:close/>
                <a:moveTo>
                  <a:pt x="104775" y="42863"/>
                </a:moveTo>
                <a:cubicBezTo>
                  <a:pt x="104775" y="19190"/>
                  <a:pt x="85585" y="0"/>
                  <a:pt x="61913" y="0"/>
                </a:cubicBezTo>
                <a:cubicBezTo>
                  <a:pt x="38240" y="0"/>
                  <a:pt x="19050" y="19190"/>
                  <a:pt x="19050" y="42863"/>
                </a:cubicBezTo>
                <a:cubicBezTo>
                  <a:pt x="19050" y="66535"/>
                  <a:pt x="38240" y="85725"/>
                  <a:pt x="61913" y="85725"/>
                </a:cubicBezTo>
                <a:cubicBezTo>
                  <a:pt x="85585" y="85725"/>
                  <a:pt x="104775" y="66535"/>
                  <a:pt x="104775" y="42863"/>
                </a:cubicBezTo>
                <a:close/>
                <a:moveTo>
                  <a:pt x="33338" y="42863"/>
                </a:moveTo>
                <a:cubicBezTo>
                  <a:pt x="33338" y="27108"/>
                  <a:pt x="46158" y="14288"/>
                  <a:pt x="61913" y="14288"/>
                </a:cubicBezTo>
                <a:cubicBezTo>
                  <a:pt x="77667" y="14288"/>
                  <a:pt x="90488" y="27108"/>
                  <a:pt x="90488" y="42863"/>
                </a:cubicBezTo>
                <a:cubicBezTo>
                  <a:pt x="90488" y="58617"/>
                  <a:pt x="77667" y="71438"/>
                  <a:pt x="61913" y="71438"/>
                </a:cubicBezTo>
                <a:cubicBezTo>
                  <a:pt x="46158" y="71438"/>
                  <a:pt x="33338" y="58617"/>
                  <a:pt x="33338" y="42863"/>
                </a:cubicBezTo>
                <a:close/>
                <a:moveTo>
                  <a:pt x="180975" y="52388"/>
                </a:moveTo>
                <a:cubicBezTo>
                  <a:pt x="180975" y="33976"/>
                  <a:pt x="166049" y="19050"/>
                  <a:pt x="147638" y="19050"/>
                </a:cubicBezTo>
                <a:cubicBezTo>
                  <a:pt x="129226" y="19050"/>
                  <a:pt x="114300" y="33976"/>
                  <a:pt x="114300" y="52388"/>
                </a:cubicBezTo>
                <a:cubicBezTo>
                  <a:pt x="114300" y="70799"/>
                  <a:pt x="129226" y="85725"/>
                  <a:pt x="147638" y="85725"/>
                </a:cubicBezTo>
                <a:cubicBezTo>
                  <a:pt x="166049" y="85725"/>
                  <a:pt x="180975" y="70799"/>
                  <a:pt x="180975" y="52388"/>
                </a:cubicBezTo>
                <a:close/>
                <a:moveTo>
                  <a:pt x="128588" y="52388"/>
                </a:moveTo>
                <a:cubicBezTo>
                  <a:pt x="128588" y="41881"/>
                  <a:pt x="137131" y="33338"/>
                  <a:pt x="147638" y="33338"/>
                </a:cubicBezTo>
                <a:cubicBezTo>
                  <a:pt x="158144" y="33338"/>
                  <a:pt x="166688" y="41881"/>
                  <a:pt x="166688" y="52388"/>
                </a:cubicBezTo>
                <a:cubicBezTo>
                  <a:pt x="166688" y="62894"/>
                  <a:pt x="158144" y="71438"/>
                  <a:pt x="147638" y="71438"/>
                </a:cubicBezTo>
                <a:cubicBezTo>
                  <a:pt x="137131" y="71438"/>
                  <a:pt x="128588" y="62894"/>
                  <a:pt x="128588" y="52388"/>
                </a:cubicBezTo>
                <a:close/>
                <a:moveTo>
                  <a:pt x="200025" y="147638"/>
                </a:moveTo>
                <a:cubicBezTo>
                  <a:pt x="200025" y="176571"/>
                  <a:pt x="176571" y="200025"/>
                  <a:pt x="147638" y="200025"/>
                </a:cubicBezTo>
                <a:cubicBezTo>
                  <a:pt x="118704" y="200025"/>
                  <a:pt x="95250" y="176571"/>
                  <a:pt x="95250" y="147638"/>
                </a:cubicBezTo>
                <a:cubicBezTo>
                  <a:pt x="95250" y="118704"/>
                  <a:pt x="118704" y="95250"/>
                  <a:pt x="147638" y="95250"/>
                </a:cubicBezTo>
                <a:cubicBezTo>
                  <a:pt x="176571" y="95250"/>
                  <a:pt x="200025" y="118704"/>
                  <a:pt x="200025" y="147638"/>
                </a:cubicBezTo>
                <a:close/>
                <a:moveTo>
                  <a:pt x="179584" y="125216"/>
                </a:moveTo>
                <a:cubicBezTo>
                  <a:pt x="177727" y="123354"/>
                  <a:pt x="174711" y="123350"/>
                  <a:pt x="172849" y="125207"/>
                </a:cubicBezTo>
                <a:cubicBezTo>
                  <a:pt x="172846" y="125210"/>
                  <a:pt x="172844" y="125213"/>
                  <a:pt x="172841" y="125216"/>
                </a:cubicBezTo>
                <a:lnTo>
                  <a:pt x="138113" y="159953"/>
                </a:lnTo>
                <a:lnTo>
                  <a:pt x="122434" y="144266"/>
                </a:lnTo>
                <a:cubicBezTo>
                  <a:pt x="120572" y="142404"/>
                  <a:pt x="117553" y="142404"/>
                  <a:pt x="115691" y="144266"/>
                </a:cubicBezTo>
                <a:cubicBezTo>
                  <a:pt x="113829" y="146128"/>
                  <a:pt x="113829" y="149147"/>
                  <a:pt x="115691" y="151009"/>
                </a:cubicBezTo>
                <a:lnTo>
                  <a:pt x="134741" y="170059"/>
                </a:lnTo>
                <a:cubicBezTo>
                  <a:pt x="136598" y="171921"/>
                  <a:pt x="139614" y="171925"/>
                  <a:pt x="141476" y="170068"/>
                </a:cubicBezTo>
                <a:cubicBezTo>
                  <a:pt x="141479" y="170065"/>
                  <a:pt x="141482" y="170062"/>
                  <a:pt x="141484" y="170059"/>
                </a:cubicBezTo>
                <a:lnTo>
                  <a:pt x="179584" y="131959"/>
                </a:lnTo>
                <a:cubicBezTo>
                  <a:pt x="181446" y="130102"/>
                  <a:pt x="181450" y="127086"/>
                  <a:pt x="179593" y="125224"/>
                </a:cubicBezTo>
                <a:cubicBezTo>
                  <a:pt x="179590" y="125221"/>
                  <a:pt x="179587" y="125219"/>
                  <a:pt x="179584" y="125216"/>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9" name="Graphic 80">
            <a:extLst>
              <a:ext uri="{FF2B5EF4-FFF2-40B4-BE49-F238E27FC236}">
                <a16:creationId xmlns:a16="http://schemas.microsoft.com/office/drawing/2014/main" id="{E47390AF-C262-14DE-D192-B0030E0BAF99}"/>
              </a:ext>
              <a:ext uri="{C183D7F6-B498-43B3-948B-1728B52AA6E4}">
                <adec:decorative xmlns:adec="http://schemas.microsoft.com/office/drawing/2017/decorative" val="1"/>
              </a:ext>
            </a:extLst>
          </p:cNvPr>
          <p:cNvSpPr>
            <a:spLocks/>
          </p:cNvSpPr>
          <p:nvPr/>
        </p:nvSpPr>
        <p:spPr>
          <a:xfrm>
            <a:off x="890381" y="3205418"/>
            <a:ext cx="256381" cy="283406"/>
          </a:xfrm>
          <a:custGeom>
            <a:avLst/>
            <a:gdLst>
              <a:gd name="connsiteX0" fmla="*/ 98639 w 256381"/>
              <a:gd name="connsiteY0" fmla="*/ 182139 h 283406"/>
              <a:gd name="connsiteX1" fmla="*/ 108220 w 256381"/>
              <a:gd name="connsiteY1" fmla="*/ 161898 h 283406"/>
              <a:gd name="connsiteX2" fmla="*/ 30361 w 256381"/>
              <a:gd name="connsiteY2" fmla="*/ 161898 h 283406"/>
              <a:gd name="connsiteX3" fmla="*/ 0 w 256381"/>
              <a:gd name="connsiteY3" fmla="*/ 192259 h 283406"/>
              <a:gd name="connsiteX4" fmla="*/ 0 w 256381"/>
              <a:gd name="connsiteY4" fmla="*/ 200045 h 283406"/>
              <a:gd name="connsiteX5" fmla="*/ 12117 w 256381"/>
              <a:gd name="connsiteY5" fmla="*/ 232916 h 283406"/>
              <a:gd name="connsiteX6" fmla="*/ 95671 w 256381"/>
              <a:gd name="connsiteY6" fmla="*/ 269524 h 283406"/>
              <a:gd name="connsiteX7" fmla="*/ 101756 w 256381"/>
              <a:gd name="connsiteY7" fmla="*/ 249553 h 283406"/>
              <a:gd name="connsiteX8" fmla="*/ 27514 w 256381"/>
              <a:gd name="connsiteY8" fmla="*/ 219773 h 283406"/>
              <a:gd name="connsiteX9" fmla="*/ 20241 w 256381"/>
              <a:gd name="connsiteY9" fmla="*/ 200045 h 283406"/>
              <a:gd name="connsiteX10" fmla="*/ 20241 w 256381"/>
              <a:gd name="connsiteY10" fmla="*/ 192245 h 283406"/>
              <a:gd name="connsiteX11" fmla="*/ 30361 w 256381"/>
              <a:gd name="connsiteY11" fmla="*/ 182139 h 283406"/>
              <a:gd name="connsiteX12" fmla="*/ 98639 w 256381"/>
              <a:gd name="connsiteY12" fmla="*/ 182139 h 283406"/>
              <a:gd name="connsiteX13" fmla="*/ 107937 w 256381"/>
              <a:gd name="connsiteY13" fmla="*/ 0 h 283406"/>
              <a:gd name="connsiteX14" fmla="*/ 175419 w 256381"/>
              <a:gd name="connsiteY14" fmla="*/ 67482 h 283406"/>
              <a:gd name="connsiteX15" fmla="*/ 107937 w 256381"/>
              <a:gd name="connsiteY15" fmla="*/ 134964 h 283406"/>
              <a:gd name="connsiteX16" fmla="*/ 40454 w 256381"/>
              <a:gd name="connsiteY16" fmla="*/ 67482 h 283406"/>
              <a:gd name="connsiteX17" fmla="*/ 107937 w 256381"/>
              <a:gd name="connsiteY17" fmla="*/ 0 h 283406"/>
              <a:gd name="connsiteX18" fmla="*/ 107937 w 256381"/>
              <a:gd name="connsiteY18" fmla="*/ 20241 h 283406"/>
              <a:gd name="connsiteX19" fmla="*/ 60695 w 256381"/>
              <a:gd name="connsiteY19" fmla="*/ 67482 h 283406"/>
              <a:gd name="connsiteX20" fmla="*/ 107937 w 256381"/>
              <a:gd name="connsiteY20" fmla="*/ 114724 h 283406"/>
              <a:gd name="connsiteX21" fmla="*/ 155178 w 256381"/>
              <a:gd name="connsiteY21" fmla="*/ 67482 h 283406"/>
              <a:gd name="connsiteX22" fmla="*/ 107937 w 256381"/>
              <a:gd name="connsiteY22" fmla="*/ 20241 h 283406"/>
              <a:gd name="connsiteX23" fmla="*/ 256381 w 256381"/>
              <a:gd name="connsiteY23" fmla="*/ 209153 h 283406"/>
              <a:gd name="connsiteX24" fmla="*/ 182176 w 256381"/>
              <a:gd name="connsiteY24" fmla="*/ 283407 h 283406"/>
              <a:gd name="connsiteX25" fmla="*/ 146164 w 256381"/>
              <a:gd name="connsiteY25" fmla="*/ 274099 h 283406"/>
              <a:gd name="connsiteX26" fmla="*/ 116653 w 256381"/>
              <a:gd name="connsiteY26" fmla="*/ 283072 h 283406"/>
              <a:gd name="connsiteX27" fmla="*/ 108233 w 256381"/>
              <a:gd name="connsiteY27" fmla="*/ 278584 h 283406"/>
              <a:gd name="connsiteX28" fmla="*/ 108233 w 256381"/>
              <a:gd name="connsiteY28" fmla="*/ 274652 h 283406"/>
              <a:gd name="connsiteX29" fmla="*/ 117220 w 256381"/>
              <a:gd name="connsiteY29" fmla="*/ 245141 h 283406"/>
              <a:gd name="connsiteX30" fmla="*/ 146183 w 256381"/>
              <a:gd name="connsiteY30" fmla="*/ 144240 h 283406"/>
              <a:gd name="connsiteX31" fmla="*/ 247084 w 256381"/>
              <a:gd name="connsiteY31" fmla="*/ 173202 h 283406"/>
              <a:gd name="connsiteX32" fmla="*/ 256381 w 256381"/>
              <a:gd name="connsiteY32" fmla="*/ 209126 h 283406"/>
              <a:gd name="connsiteX33" fmla="*/ 155151 w 256381"/>
              <a:gd name="connsiteY33" fmla="*/ 188913 h 283406"/>
              <a:gd name="connsiteX34" fmla="*/ 148404 w 256381"/>
              <a:gd name="connsiteY34" fmla="*/ 195659 h 283406"/>
              <a:gd name="connsiteX35" fmla="*/ 155151 w 256381"/>
              <a:gd name="connsiteY35" fmla="*/ 202406 h 283406"/>
              <a:gd name="connsiteX36" fmla="*/ 209153 w 256381"/>
              <a:gd name="connsiteY36" fmla="*/ 202406 h 283406"/>
              <a:gd name="connsiteX37" fmla="*/ 215900 w 256381"/>
              <a:gd name="connsiteY37" fmla="*/ 195659 h 283406"/>
              <a:gd name="connsiteX38" fmla="*/ 209153 w 256381"/>
              <a:gd name="connsiteY38" fmla="*/ 188913 h 283406"/>
              <a:gd name="connsiteX39" fmla="*/ 155178 w 256381"/>
              <a:gd name="connsiteY39" fmla="*/ 188913 h 283406"/>
              <a:gd name="connsiteX40" fmla="*/ 148404 w 256381"/>
              <a:gd name="connsiteY40" fmla="*/ 222647 h 283406"/>
              <a:gd name="connsiteX41" fmla="*/ 155151 w 256381"/>
              <a:gd name="connsiteY41" fmla="*/ 229394 h 283406"/>
              <a:gd name="connsiteX42" fmla="*/ 182139 w 256381"/>
              <a:gd name="connsiteY42" fmla="*/ 229394 h 283406"/>
              <a:gd name="connsiteX43" fmla="*/ 188886 w 256381"/>
              <a:gd name="connsiteY43" fmla="*/ 222647 h 283406"/>
              <a:gd name="connsiteX44" fmla="*/ 182139 w 256381"/>
              <a:gd name="connsiteY44" fmla="*/ 215900 h 283406"/>
              <a:gd name="connsiteX45" fmla="*/ 155151 w 256381"/>
              <a:gd name="connsiteY45" fmla="*/ 215900 h 283406"/>
              <a:gd name="connsiteX46" fmla="*/ 148404 w 256381"/>
              <a:gd name="connsiteY46" fmla="*/ 222647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6381" h="283406">
                <a:moveTo>
                  <a:pt x="98639" y="182139"/>
                </a:moveTo>
                <a:cubicBezTo>
                  <a:pt x="100952" y="175009"/>
                  <a:pt x="104172" y="168206"/>
                  <a:pt x="108220" y="161898"/>
                </a:cubicBezTo>
                <a:lnTo>
                  <a:pt x="30361" y="161898"/>
                </a:lnTo>
                <a:cubicBezTo>
                  <a:pt x="13593" y="161898"/>
                  <a:pt x="0" y="175492"/>
                  <a:pt x="0" y="192259"/>
                </a:cubicBezTo>
                <a:lnTo>
                  <a:pt x="0" y="200045"/>
                </a:lnTo>
                <a:cubicBezTo>
                  <a:pt x="0" y="212095"/>
                  <a:pt x="4305" y="223753"/>
                  <a:pt x="12117" y="232916"/>
                </a:cubicBezTo>
                <a:cubicBezTo>
                  <a:pt x="31184" y="255234"/>
                  <a:pt x="59224" y="267352"/>
                  <a:pt x="95671" y="269524"/>
                </a:cubicBezTo>
                <a:lnTo>
                  <a:pt x="101756" y="249553"/>
                </a:lnTo>
                <a:cubicBezTo>
                  <a:pt x="67995" y="248474"/>
                  <a:pt x="43477" y="238462"/>
                  <a:pt x="27514" y="219773"/>
                </a:cubicBezTo>
                <a:cubicBezTo>
                  <a:pt x="22817" y="214273"/>
                  <a:pt x="20238" y="207278"/>
                  <a:pt x="20241" y="200045"/>
                </a:cubicBezTo>
                <a:lnTo>
                  <a:pt x="20241" y="192245"/>
                </a:lnTo>
                <a:cubicBezTo>
                  <a:pt x="20241" y="186673"/>
                  <a:pt x="24775" y="182139"/>
                  <a:pt x="30361" y="182139"/>
                </a:cubicBezTo>
                <a:lnTo>
                  <a:pt x="98639" y="182139"/>
                </a:lnTo>
                <a:close/>
                <a:moveTo>
                  <a:pt x="107937" y="0"/>
                </a:moveTo>
                <a:cubicBezTo>
                  <a:pt x="145206" y="0"/>
                  <a:pt x="175419" y="30213"/>
                  <a:pt x="175419" y="67482"/>
                </a:cubicBezTo>
                <a:cubicBezTo>
                  <a:pt x="175419" y="104752"/>
                  <a:pt x="145206" y="134964"/>
                  <a:pt x="107937" y="134964"/>
                </a:cubicBezTo>
                <a:cubicBezTo>
                  <a:pt x="70667" y="134964"/>
                  <a:pt x="40454" y="104752"/>
                  <a:pt x="40454" y="67482"/>
                </a:cubicBezTo>
                <a:cubicBezTo>
                  <a:pt x="40454" y="30213"/>
                  <a:pt x="70667" y="0"/>
                  <a:pt x="107937" y="0"/>
                </a:cubicBezTo>
                <a:close/>
                <a:moveTo>
                  <a:pt x="107937" y="20241"/>
                </a:moveTo>
                <a:cubicBezTo>
                  <a:pt x="81846" y="20241"/>
                  <a:pt x="60695" y="41391"/>
                  <a:pt x="60695" y="67482"/>
                </a:cubicBezTo>
                <a:cubicBezTo>
                  <a:pt x="60695" y="93573"/>
                  <a:pt x="81846" y="114724"/>
                  <a:pt x="107937" y="114724"/>
                </a:cubicBezTo>
                <a:cubicBezTo>
                  <a:pt x="134027" y="114724"/>
                  <a:pt x="155178" y="93573"/>
                  <a:pt x="155178" y="67482"/>
                </a:cubicBezTo>
                <a:cubicBezTo>
                  <a:pt x="155178" y="41391"/>
                  <a:pt x="134027" y="20241"/>
                  <a:pt x="107937" y="20241"/>
                </a:cubicBezTo>
                <a:close/>
                <a:moveTo>
                  <a:pt x="256381" y="209153"/>
                </a:moveTo>
                <a:cubicBezTo>
                  <a:pt x="256395" y="250148"/>
                  <a:pt x="223172" y="283393"/>
                  <a:pt x="182176" y="283407"/>
                </a:cubicBezTo>
                <a:cubicBezTo>
                  <a:pt x="169576" y="283409"/>
                  <a:pt x="157183" y="280207"/>
                  <a:pt x="146164" y="274099"/>
                </a:cubicBezTo>
                <a:lnTo>
                  <a:pt x="116653" y="283072"/>
                </a:lnTo>
                <a:cubicBezTo>
                  <a:pt x="113088" y="284158"/>
                  <a:pt x="109320" y="282149"/>
                  <a:pt x="108233" y="278584"/>
                </a:cubicBezTo>
                <a:cubicBezTo>
                  <a:pt x="107843" y="277302"/>
                  <a:pt x="107843" y="275934"/>
                  <a:pt x="108233" y="274652"/>
                </a:cubicBezTo>
                <a:lnTo>
                  <a:pt x="117220" y="245141"/>
                </a:lnTo>
                <a:cubicBezTo>
                  <a:pt x="97355" y="209280"/>
                  <a:pt x="110322" y="164106"/>
                  <a:pt x="146183" y="144240"/>
                </a:cubicBezTo>
                <a:cubicBezTo>
                  <a:pt x="182044" y="124375"/>
                  <a:pt x="227219" y="137341"/>
                  <a:pt x="247084" y="173202"/>
                </a:cubicBezTo>
                <a:cubicBezTo>
                  <a:pt x="253175" y="184196"/>
                  <a:pt x="256373" y="196558"/>
                  <a:pt x="256381" y="209126"/>
                </a:cubicBezTo>
                <a:close/>
                <a:moveTo>
                  <a:pt x="155151" y="188913"/>
                </a:moveTo>
                <a:cubicBezTo>
                  <a:pt x="151426" y="188913"/>
                  <a:pt x="148404" y="191934"/>
                  <a:pt x="148404" y="195659"/>
                </a:cubicBezTo>
                <a:cubicBezTo>
                  <a:pt x="148404" y="199385"/>
                  <a:pt x="151426" y="202406"/>
                  <a:pt x="155151" y="202406"/>
                </a:cubicBezTo>
                <a:lnTo>
                  <a:pt x="209153" y="202406"/>
                </a:lnTo>
                <a:cubicBezTo>
                  <a:pt x="212879" y="202406"/>
                  <a:pt x="215900" y="199385"/>
                  <a:pt x="215900" y="195659"/>
                </a:cubicBezTo>
                <a:cubicBezTo>
                  <a:pt x="215900" y="191934"/>
                  <a:pt x="212879" y="188913"/>
                  <a:pt x="209153" y="188913"/>
                </a:cubicBezTo>
                <a:lnTo>
                  <a:pt x="155178" y="188913"/>
                </a:lnTo>
                <a:close/>
                <a:moveTo>
                  <a:pt x="148404" y="222647"/>
                </a:moveTo>
                <a:cubicBezTo>
                  <a:pt x="148404" y="226373"/>
                  <a:pt x="151426" y="229394"/>
                  <a:pt x="155151" y="229394"/>
                </a:cubicBezTo>
                <a:lnTo>
                  <a:pt x="182139" y="229394"/>
                </a:lnTo>
                <a:cubicBezTo>
                  <a:pt x="185864" y="229394"/>
                  <a:pt x="188886" y="226373"/>
                  <a:pt x="188886" y="222647"/>
                </a:cubicBezTo>
                <a:cubicBezTo>
                  <a:pt x="188886" y="218921"/>
                  <a:pt x="185864" y="215900"/>
                  <a:pt x="182139" y="215900"/>
                </a:cubicBezTo>
                <a:lnTo>
                  <a:pt x="155151" y="215900"/>
                </a:lnTo>
                <a:cubicBezTo>
                  <a:pt x="151426" y="215900"/>
                  <a:pt x="148404" y="218921"/>
                  <a:pt x="148404" y="22264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3297764429"/>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861976-26B9-A662-93E1-DCDD36D281E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AFBA3784-DD7F-DC65-AAC7-E3053A1E5F0C}"/>
              </a:ext>
              <a:ext uri="{C183D7F6-B498-43B3-948B-1728B52AA6E4}">
                <adec:decorative xmlns:adec="http://schemas.microsoft.com/office/drawing/2017/decorative" val="1"/>
              </a:ext>
            </a:extLst>
          </p:cNvPr>
          <p:cNvPicPr>
            <a:picLocks noChangeAspect="1"/>
          </p:cNvPicPr>
          <p:nvPr/>
        </p:nvPicPr>
        <p:blipFill>
          <a:blip r:embed="rId3"/>
          <a:srcRect r="12251"/>
          <a:stretch>
            <a:fillRect/>
          </a:stretch>
        </p:blipFill>
        <p:spPr>
          <a:xfrm>
            <a:off x="10671176" y="647940"/>
            <a:ext cx="1590675" cy="1817591"/>
          </a:xfrm>
          <a:custGeom>
            <a:avLst/>
            <a:gdLst>
              <a:gd name="connsiteX0" fmla="*/ 0 w 1590675"/>
              <a:gd name="connsiteY0" fmla="*/ 0 h 1817591"/>
              <a:gd name="connsiteX1" fmla="*/ 1590675 w 1590675"/>
              <a:gd name="connsiteY1" fmla="*/ 0 h 1817591"/>
              <a:gd name="connsiteX2" fmla="*/ 1590675 w 1590675"/>
              <a:gd name="connsiteY2" fmla="*/ 1817591 h 1817591"/>
              <a:gd name="connsiteX3" fmla="*/ 0 w 1590675"/>
              <a:gd name="connsiteY3" fmla="*/ 1817591 h 1817591"/>
            </a:gdLst>
            <a:ahLst/>
            <a:cxnLst>
              <a:cxn ang="0">
                <a:pos x="connsiteX0" y="connsiteY0"/>
              </a:cxn>
              <a:cxn ang="0">
                <a:pos x="connsiteX1" y="connsiteY1"/>
              </a:cxn>
              <a:cxn ang="0">
                <a:pos x="connsiteX2" y="connsiteY2"/>
              </a:cxn>
              <a:cxn ang="0">
                <a:pos x="connsiteX3" y="connsiteY3"/>
              </a:cxn>
            </a:cxnLst>
            <a:rect l="l" t="t" r="r" b="b"/>
            <a:pathLst>
              <a:path w="1590675" h="1817591">
                <a:moveTo>
                  <a:pt x="0" y="0"/>
                </a:moveTo>
                <a:lnTo>
                  <a:pt x="1590675" y="0"/>
                </a:lnTo>
                <a:lnTo>
                  <a:pt x="1590675" y="1817591"/>
                </a:lnTo>
                <a:lnTo>
                  <a:pt x="0" y="1817591"/>
                </a:lnTo>
                <a:close/>
              </a:path>
            </a:pathLst>
          </a:custGeom>
        </p:spPr>
      </p:pic>
      <p:sp>
        <p:nvSpPr>
          <p:cNvPr id="9" name="Rectangle: Top Corners Rounded 8">
            <a:extLst>
              <a:ext uri="{FF2B5EF4-FFF2-40B4-BE49-F238E27FC236}">
                <a16:creationId xmlns:a16="http://schemas.microsoft.com/office/drawing/2014/main" id="{D998EB05-1214-B501-EA17-E710067E6088}"/>
              </a:ext>
              <a:ext uri="{C183D7F6-B498-43B3-948B-1728B52AA6E4}">
                <adec:decorative xmlns:adec="http://schemas.microsoft.com/office/drawing/2017/decorative" val="1"/>
              </a:ext>
            </a:extLst>
          </p:cNvPr>
          <p:cNvSpPr>
            <a:spLocks/>
          </p:cNvSpPr>
          <p:nvPr/>
        </p:nvSpPr>
        <p:spPr bwMode="auto">
          <a:xfrm rot="16200000">
            <a:off x="6210024" y="396837"/>
            <a:ext cx="4849640" cy="7114317"/>
          </a:xfrm>
          <a:prstGeom prst="round2SameRect">
            <a:avLst>
              <a:gd name="adj1" fmla="val 3536"/>
              <a:gd name="adj2" fmla="val 0"/>
            </a:avLst>
          </a:prstGeom>
          <a:gradFill>
            <a:gsLst>
              <a:gs pos="0">
                <a:schemeClr val="bg1">
                  <a:alpha val="0"/>
                </a:schemeClr>
              </a:gs>
              <a:gs pos="100000">
                <a:schemeClr val="bg1">
                  <a:alpha val="25000"/>
                </a:schemeClr>
              </a:gs>
            </a:gsLst>
            <a:lin ang="162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11" name="Picture 10">
            <a:extLst>
              <a:ext uri="{FF2B5EF4-FFF2-40B4-BE49-F238E27FC236}">
                <a16:creationId xmlns:a16="http://schemas.microsoft.com/office/drawing/2014/main" id="{ABD74F22-0718-EE6C-7FC1-336A640C7196}"/>
              </a:ext>
              <a:ext uri="{C183D7F6-B498-43B3-948B-1728B52AA6E4}">
                <adec:decorative xmlns:adec="http://schemas.microsoft.com/office/drawing/2017/decorative" val="1"/>
              </a:ext>
            </a:extLst>
          </p:cNvPr>
          <p:cNvPicPr>
            <a:picLocks noChangeAspect="1"/>
          </p:cNvPicPr>
          <p:nvPr/>
        </p:nvPicPr>
        <p:blipFill>
          <a:blip r:embed="rId4">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12" name="Rectangle: Rounded Corners 11">
            <a:extLst>
              <a:ext uri="{FF2B5EF4-FFF2-40B4-BE49-F238E27FC236}">
                <a16:creationId xmlns:a16="http://schemas.microsoft.com/office/drawing/2014/main" id="{CD613A44-7E2F-1FAD-FC57-900451EE1D1A}"/>
              </a:ext>
              <a:ext uri="{C183D7F6-B498-43B3-948B-1728B52AA6E4}">
                <adec:decorative xmlns:adec="http://schemas.microsoft.com/office/drawing/2017/decorative" val="1"/>
              </a:ext>
            </a:extLst>
          </p:cNvPr>
          <p:cNvSpPr>
            <a:spLocks/>
          </p:cNvSpPr>
          <p:nvPr/>
        </p:nvSpPr>
        <p:spPr bwMode="auto">
          <a:xfrm>
            <a:off x="588263" y="1529179"/>
            <a:ext cx="4252345" cy="4482330"/>
          </a:xfrm>
          <a:prstGeom prst="roundRect">
            <a:avLst>
              <a:gd name="adj" fmla="val 4032"/>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13" name="Oval 12">
            <a:extLst>
              <a:ext uri="{FF2B5EF4-FFF2-40B4-BE49-F238E27FC236}">
                <a16:creationId xmlns:a16="http://schemas.microsoft.com/office/drawing/2014/main" id="{E0ED7749-9EA4-94E6-CD48-1BFBA88C9444}"/>
              </a:ext>
              <a:ext uri="{C183D7F6-B498-43B3-948B-1728B52AA6E4}">
                <adec:decorative xmlns:adec="http://schemas.microsoft.com/office/drawing/2017/decorative" val="1"/>
              </a:ext>
            </a:extLst>
          </p:cNvPr>
          <p:cNvSpPr>
            <a:spLocks/>
          </p:cNvSpPr>
          <p:nvPr/>
        </p:nvSpPr>
        <p:spPr bwMode="auto">
          <a:xfrm>
            <a:off x="776162" y="1816514"/>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8" name="Oval 27">
            <a:extLst>
              <a:ext uri="{FF2B5EF4-FFF2-40B4-BE49-F238E27FC236}">
                <a16:creationId xmlns:a16="http://schemas.microsoft.com/office/drawing/2014/main" id="{D550D30C-F804-6734-C0A2-4682A81E30A1}"/>
              </a:ext>
              <a:ext uri="{C183D7F6-B498-43B3-948B-1728B52AA6E4}">
                <adec:decorative xmlns:adec="http://schemas.microsoft.com/office/drawing/2017/decorative" val="1"/>
              </a:ext>
            </a:extLst>
          </p:cNvPr>
          <p:cNvSpPr>
            <a:spLocks/>
          </p:cNvSpPr>
          <p:nvPr/>
        </p:nvSpPr>
        <p:spPr bwMode="auto">
          <a:xfrm>
            <a:off x="776162" y="3009034"/>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29" name="Oval 28">
            <a:extLst>
              <a:ext uri="{FF2B5EF4-FFF2-40B4-BE49-F238E27FC236}">
                <a16:creationId xmlns:a16="http://schemas.microsoft.com/office/drawing/2014/main" id="{5740CB55-900A-E899-4C34-41706A7B4B06}"/>
              </a:ext>
              <a:ext uri="{C183D7F6-B498-43B3-948B-1728B52AA6E4}">
                <adec:decorative xmlns:adec="http://schemas.microsoft.com/office/drawing/2017/decorative" val="1"/>
              </a:ext>
            </a:extLst>
          </p:cNvPr>
          <p:cNvSpPr>
            <a:spLocks/>
          </p:cNvSpPr>
          <p:nvPr/>
        </p:nvSpPr>
        <p:spPr bwMode="auto">
          <a:xfrm>
            <a:off x="776162" y="4310523"/>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0" name="Oval 29">
            <a:extLst>
              <a:ext uri="{FF2B5EF4-FFF2-40B4-BE49-F238E27FC236}">
                <a16:creationId xmlns:a16="http://schemas.microsoft.com/office/drawing/2014/main" id="{B6EF9C95-2924-F039-441D-58FB46F98E0B}"/>
              </a:ext>
              <a:ext uri="{C183D7F6-B498-43B3-948B-1728B52AA6E4}">
                <adec:decorative xmlns:adec="http://schemas.microsoft.com/office/drawing/2017/decorative" val="1"/>
              </a:ext>
            </a:extLst>
          </p:cNvPr>
          <p:cNvSpPr>
            <a:spLocks/>
          </p:cNvSpPr>
          <p:nvPr/>
        </p:nvSpPr>
        <p:spPr bwMode="auto">
          <a:xfrm>
            <a:off x="776162" y="5274775"/>
            <a:ext cx="484819" cy="484819"/>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dirty="0" err="1">
              <a:solidFill>
                <a:srgbClr val="FFFFFF"/>
              </a:solidFill>
              <a:cs typeface="Segoe UI" pitchFamily="34" charset="0"/>
            </a:endParaRPr>
          </a:p>
        </p:txBody>
      </p:sp>
      <p:sp>
        <p:nvSpPr>
          <p:cNvPr id="3" name="Title 2">
            <a:extLst>
              <a:ext uri="{FF2B5EF4-FFF2-40B4-BE49-F238E27FC236}">
                <a16:creationId xmlns:a16="http://schemas.microsoft.com/office/drawing/2014/main" id="{6BD8F58A-89C8-B12C-C1CC-FF0F5CA4D7B4}"/>
              </a:ext>
            </a:extLst>
          </p:cNvPr>
          <p:cNvSpPr>
            <a:spLocks noGrp="1"/>
          </p:cNvSpPr>
          <p:nvPr>
            <p:ph type="title"/>
          </p:nvPr>
        </p:nvSpPr>
        <p:spPr>
          <a:xfrm>
            <a:off x="588263" y="457200"/>
            <a:ext cx="11018520" cy="553998"/>
          </a:xfrm>
        </p:spPr>
        <p:txBody>
          <a:bodyPr/>
          <a:lstStyle/>
          <a:p>
            <a:r>
              <a:rPr lang="en-US" dirty="0">
                <a:ea typeface="+mj-ea"/>
                <a:cs typeface="+mj-cs"/>
              </a:rPr>
              <a:t>Connect &amp; participate with your communities</a:t>
            </a:r>
          </a:p>
        </p:txBody>
      </p:sp>
      <p:sp>
        <p:nvSpPr>
          <p:cNvPr id="18" name="Text Placeholder 2">
            <a:extLst>
              <a:ext uri="{FF2B5EF4-FFF2-40B4-BE49-F238E27FC236}">
                <a16:creationId xmlns:a16="http://schemas.microsoft.com/office/drawing/2014/main" id="{D0E2E73E-6DE6-3B9C-84C7-CBC6AAA061A3}"/>
              </a:ext>
            </a:extLst>
          </p:cNvPr>
          <p:cNvSpPr txBox="1">
            <a:spLocks/>
          </p:cNvSpPr>
          <p:nvPr/>
        </p:nvSpPr>
        <p:spPr>
          <a:xfrm>
            <a:off x="1448880" y="1816514"/>
            <a:ext cx="3203828" cy="9182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Font typeface="Wingdings" panose="05000000000000000000" pitchFamily="2" charset="2"/>
              <a:buNone/>
            </a:pPr>
            <a:r>
              <a:rPr lang="en-US" sz="1600" dirty="0">
                <a:solidFill>
                  <a:schemeClr val="accent1"/>
                </a:solidFill>
                <a:latin typeface="+mj-lt"/>
                <a:ea typeface="+mj-ea"/>
                <a:cs typeface="+mj-cs"/>
              </a:rPr>
              <a:t>Exchange ideas, insights, and news </a:t>
            </a:r>
          </a:p>
          <a:p>
            <a:pPr marL="0" indent="0">
              <a:spcBef>
                <a:spcPts val="0"/>
              </a:spcBef>
              <a:spcAft>
                <a:spcPts val="200"/>
              </a:spcAft>
              <a:buFont typeface="Wingdings" panose="05000000000000000000" pitchFamily="2" charset="2"/>
              <a:buNone/>
            </a:pPr>
            <a:r>
              <a:rPr lang="en-US" sz="1400" dirty="0">
                <a:cs typeface="+mn-cs"/>
              </a:rPr>
              <a:t>Post messages in your community and upload a cover photo to welcome people. </a:t>
            </a:r>
          </a:p>
        </p:txBody>
      </p:sp>
      <p:sp>
        <p:nvSpPr>
          <p:cNvPr id="24" name="Text Placeholder 2">
            <a:extLst>
              <a:ext uri="{FF2B5EF4-FFF2-40B4-BE49-F238E27FC236}">
                <a16:creationId xmlns:a16="http://schemas.microsoft.com/office/drawing/2014/main" id="{2A1B405C-AE95-6C21-4EA9-CA6DBBF3BBEB}"/>
              </a:ext>
            </a:extLst>
          </p:cNvPr>
          <p:cNvSpPr txBox="1">
            <a:spLocks/>
          </p:cNvSpPr>
          <p:nvPr/>
        </p:nvSpPr>
        <p:spPr>
          <a:xfrm>
            <a:off x="1448880" y="3009034"/>
            <a:ext cx="3203828" cy="918200"/>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Font typeface="Wingdings" panose="05000000000000000000" pitchFamily="2" charset="2"/>
              <a:buNone/>
            </a:pPr>
            <a:r>
              <a:rPr lang="en-US" sz="1600" dirty="0">
                <a:solidFill>
                  <a:schemeClr val="accent1"/>
                </a:solidFill>
                <a:latin typeface="+mj-lt"/>
                <a:ea typeface="+mj-ea"/>
                <a:cs typeface="+mj-cs"/>
              </a:rPr>
              <a:t>Ask questions and mark answers </a:t>
            </a:r>
          </a:p>
          <a:p>
            <a:pPr marL="0" indent="0">
              <a:spcBef>
                <a:spcPts val="0"/>
              </a:spcBef>
              <a:spcAft>
                <a:spcPts val="200"/>
              </a:spcAft>
              <a:buNone/>
            </a:pPr>
            <a:r>
              <a:rPr lang="en-US" sz="1400" dirty="0">
                <a:cs typeface="+mn-cs"/>
              </a:rPr>
              <a:t>See what’s top of mind by filtering the community by questions or unanswered questions. </a:t>
            </a:r>
          </a:p>
        </p:txBody>
      </p:sp>
      <p:sp>
        <p:nvSpPr>
          <p:cNvPr id="25" name="Text Placeholder 2">
            <a:extLst>
              <a:ext uri="{FF2B5EF4-FFF2-40B4-BE49-F238E27FC236}">
                <a16:creationId xmlns:a16="http://schemas.microsoft.com/office/drawing/2014/main" id="{73218FA0-5E7C-B255-9786-B5F1379F27B6}"/>
              </a:ext>
            </a:extLst>
          </p:cNvPr>
          <p:cNvSpPr txBox="1">
            <a:spLocks/>
          </p:cNvSpPr>
          <p:nvPr/>
        </p:nvSpPr>
        <p:spPr>
          <a:xfrm>
            <a:off x="1448880" y="4201554"/>
            <a:ext cx="3203828" cy="702756"/>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Font typeface="Wingdings" panose="05000000000000000000" pitchFamily="2" charset="2"/>
              <a:buNone/>
            </a:pPr>
            <a:r>
              <a:rPr lang="en-US" sz="1600" dirty="0">
                <a:solidFill>
                  <a:schemeClr val="accent1"/>
                </a:solidFill>
                <a:latin typeface="+mj-lt"/>
                <a:ea typeface="+mj-ea"/>
                <a:cs typeface="+mj-cs"/>
              </a:rPr>
              <a:t>Ask for feedback </a:t>
            </a:r>
          </a:p>
          <a:p>
            <a:pPr marL="0" indent="0">
              <a:spcBef>
                <a:spcPts val="0"/>
              </a:spcBef>
              <a:spcAft>
                <a:spcPts val="200"/>
              </a:spcAft>
              <a:buNone/>
            </a:pPr>
            <a:r>
              <a:rPr lang="en-US" sz="1400" dirty="0">
                <a:cs typeface="+mn-cs"/>
              </a:rPr>
              <a:t>Crowdsource employee solutions to common problems and customer issues.</a:t>
            </a:r>
          </a:p>
        </p:txBody>
      </p:sp>
      <p:sp>
        <p:nvSpPr>
          <p:cNvPr id="26" name="Text Placeholder 2">
            <a:extLst>
              <a:ext uri="{FF2B5EF4-FFF2-40B4-BE49-F238E27FC236}">
                <a16:creationId xmlns:a16="http://schemas.microsoft.com/office/drawing/2014/main" id="{699C5DC4-813F-6CC1-474A-5C602675968B}"/>
              </a:ext>
            </a:extLst>
          </p:cNvPr>
          <p:cNvSpPr txBox="1">
            <a:spLocks/>
          </p:cNvSpPr>
          <p:nvPr/>
        </p:nvSpPr>
        <p:spPr>
          <a:xfrm>
            <a:off x="1448880" y="5178630"/>
            <a:ext cx="3203828" cy="677108"/>
          </a:xfrm>
          <a:prstGeom prst="rect">
            <a:avLst/>
          </a:prstGeom>
        </p:spPr>
        <p:txBody>
          <a:bodyPr vert="horz" wrap="square" lIns="0" tIns="0" rIns="0" bIns="0" rtlCol="0">
            <a:spAutoFit/>
          </a:bodyPr>
          <a:lst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spcAft>
                <a:spcPts val="200"/>
              </a:spcAft>
              <a:buFont typeface="Wingdings" panose="05000000000000000000" pitchFamily="2" charset="2"/>
              <a:buNone/>
            </a:pPr>
            <a:r>
              <a:rPr lang="en-US" sz="1600" dirty="0">
                <a:solidFill>
                  <a:schemeClr val="accent1"/>
                </a:solidFill>
                <a:latin typeface="+mj-lt"/>
                <a:ea typeface="+mj-ea"/>
                <a:cs typeface="+mj-cs"/>
              </a:rPr>
              <a:t>@mention subject matter experts </a:t>
            </a:r>
            <a:br>
              <a:rPr lang="en-US" sz="1600" dirty="0">
                <a:solidFill>
                  <a:schemeClr val="accent1"/>
                </a:solidFill>
                <a:latin typeface="+mj-lt"/>
                <a:ea typeface="+mj-ea"/>
                <a:cs typeface="+mj-cs"/>
              </a:rPr>
            </a:br>
            <a:r>
              <a:rPr lang="en-US" sz="1400" dirty="0">
                <a:cs typeface="+mn-cs"/>
              </a:rPr>
              <a:t>Pull knowledgeable employees into the conversation to respond to questions.</a:t>
            </a:r>
          </a:p>
        </p:txBody>
      </p:sp>
      <p:pic>
        <p:nvPicPr>
          <p:cNvPr id="4" name="Picture 3" descr="Screen capture of the showing the various communities in Viva Engage">
            <a:extLst>
              <a:ext uri="{FF2B5EF4-FFF2-40B4-BE49-F238E27FC236}">
                <a16:creationId xmlns:a16="http://schemas.microsoft.com/office/drawing/2014/main" id="{B58BBC17-9B5B-CB03-B3F3-8D05B91B6333}"/>
              </a:ext>
            </a:extLst>
          </p:cNvPr>
          <p:cNvPicPr>
            <a:picLocks noChangeAspect="1"/>
          </p:cNvPicPr>
          <p:nvPr/>
        </p:nvPicPr>
        <p:blipFill rotWithShape="1">
          <a:blip r:embed="rId5"/>
          <a:srcRect t="-9996" b="-9996"/>
          <a:stretch>
            <a:fillRect/>
          </a:stretch>
        </p:blipFill>
        <p:spPr>
          <a:xfrm>
            <a:off x="5214845" y="1666337"/>
            <a:ext cx="6394543" cy="3927242"/>
          </a:xfrm>
          <a:prstGeom prst="roundRect">
            <a:avLst>
              <a:gd name="adj" fmla="val 3049"/>
            </a:avLst>
          </a:prstGeom>
          <a:solidFill>
            <a:srgbClr val="EBEBEB"/>
          </a:solidFill>
          <a:ln w="6350">
            <a:solidFill>
              <a:schemeClr val="bg1">
                <a:alpha val="50000"/>
              </a:schemeClr>
            </a:solidFill>
            <a:headEnd type="none" w="med" len="med"/>
            <a:tailEnd type="none" w="med" len="med"/>
          </a:ln>
          <a:effectLst>
            <a:outerShdw blurRad="63500" algn="ctr" rotWithShape="0">
              <a:schemeClr val="accent1">
                <a:lumMod val="40000"/>
                <a:lumOff val="60000"/>
                <a:alpha val="25000"/>
              </a:schemeClr>
            </a:outerShdw>
          </a:effectLst>
        </p:spPr>
      </p:pic>
      <p:sp>
        <p:nvSpPr>
          <p:cNvPr id="31" name="Rectangle: Rounded Corners 30">
            <a:extLst>
              <a:ext uri="{FF2B5EF4-FFF2-40B4-BE49-F238E27FC236}">
                <a16:creationId xmlns:a16="http://schemas.microsoft.com/office/drawing/2014/main" id="{B8B8DA41-0632-9518-1F04-5A298142B20F}"/>
              </a:ext>
            </a:extLst>
          </p:cNvPr>
          <p:cNvSpPr>
            <a:spLocks/>
          </p:cNvSpPr>
          <p:nvPr/>
        </p:nvSpPr>
        <p:spPr bwMode="auto">
          <a:xfrm>
            <a:off x="5214845" y="5726523"/>
            <a:ext cx="4703449" cy="519351"/>
          </a:xfrm>
          <a:prstGeom prst="roundRect">
            <a:avLst>
              <a:gd name="adj" fmla="val 50000"/>
            </a:avLst>
          </a:prstGeom>
          <a:solidFill>
            <a:schemeClr val="accent1">
              <a:lumMod val="20000"/>
              <a:lumOff val="80000"/>
            </a:schemeClr>
          </a:solidFill>
          <a:ln w="6350">
            <a:solidFill>
              <a:schemeClr val="bg1"/>
            </a:solidFill>
            <a:headEnd type="none" w="med" len="med"/>
            <a:tailEnd type="none" w="med" len="med"/>
          </a:ln>
          <a:effectLst>
            <a:glow rad="127000">
              <a:schemeClr val="accent1">
                <a:lumMod val="40000"/>
                <a:lumOff val="6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defTabSz="932472" fontAlgn="base">
              <a:spcBef>
                <a:spcPct val="0"/>
              </a:spcBef>
              <a:spcAft>
                <a:spcPct val="0"/>
              </a:spcAft>
            </a:pPr>
            <a:r>
              <a:rPr lang="en-US" sz="1200" dirty="0">
                <a:solidFill>
                  <a:schemeClr val="tx1"/>
                </a:solidFill>
                <a:latin typeface="+mj-lt"/>
                <a:ea typeface="+mj-ea"/>
                <a:cs typeface="+mj-cs"/>
              </a:rPr>
              <a:t>Communities with engaged admins gain 3x more monthly members compared to communities without</a:t>
            </a:r>
          </a:p>
        </p:txBody>
      </p:sp>
      <p:grpSp>
        <p:nvGrpSpPr>
          <p:cNvPr id="44" name="Group 43" descr="A mobile phone showing the various communities in Viva Engage">
            <a:extLst>
              <a:ext uri="{FF2B5EF4-FFF2-40B4-BE49-F238E27FC236}">
                <a16:creationId xmlns:a16="http://schemas.microsoft.com/office/drawing/2014/main" id="{79D6CD51-0BFB-66D2-3BA1-43FB8A7F83E6}"/>
              </a:ext>
            </a:extLst>
          </p:cNvPr>
          <p:cNvGrpSpPr>
            <a:grpSpLocks/>
          </p:cNvGrpSpPr>
          <p:nvPr/>
        </p:nvGrpSpPr>
        <p:grpSpPr>
          <a:xfrm>
            <a:off x="10115549" y="3402171"/>
            <a:ext cx="1599688" cy="3162141"/>
            <a:chOff x="9414365" y="7470688"/>
            <a:chExt cx="1599688" cy="3162141"/>
          </a:xfrm>
        </p:grpSpPr>
        <p:sp>
          <p:nvSpPr>
            <p:cNvPr id="39" name="Rectangle: Rounded Corners 38">
              <a:extLst>
                <a:ext uri="{FF2B5EF4-FFF2-40B4-BE49-F238E27FC236}">
                  <a16:creationId xmlns:a16="http://schemas.microsoft.com/office/drawing/2014/main" id="{8EDEA644-540D-DBA7-9D58-AE60F060C768}"/>
                </a:ext>
              </a:extLst>
            </p:cNvPr>
            <p:cNvSpPr>
              <a:spLocks/>
            </p:cNvSpPr>
            <p:nvPr/>
          </p:nvSpPr>
          <p:spPr bwMode="auto">
            <a:xfrm>
              <a:off x="9414365" y="7470688"/>
              <a:ext cx="1599688" cy="3162141"/>
            </a:xfrm>
            <a:prstGeom prst="roundRect">
              <a:avLst>
                <a:gd name="adj" fmla="val 15298"/>
              </a:avLst>
            </a:prstGeom>
            <a:solidFill>
              <a:srgbClr val="121515"/>
            </a:solidFill>
            <a:ln w="19050">
              <a:solidFill>
                <a:srgbClr val="3A424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dirty="0" err="1">
                <a:solidFill>
                  <a:srgbClr val="FFFFFF"/>
                </a:solidFill>
                <a:ea typeface="Segoe UI" pitchFamily="34" charset="0"/>
                <a:cs typeface="Segoe UI" pitchFamily="34" charset="0"/>
              </a:endParaRPr>
            </a:p>
          </p:txBody>
        </p:sp>
        <p:pic>
          <p:nvPicPr>
            <p:cNvPr id="41" name="Picture 40" descr="Graphical user interface, text, application, chat or text message">
              <a:extLst>
                <a:ext uri="{FF2B5EF4-FFF2-40B4-BE49-F238E27FC236}">
                  <a16:creationId xmlns:a16="http://schemas.microsoft.com/office/drawing/2014/main" id="{38CEADF9-2D3D-DADB-7EDA-13223D445E4E}"/>
                </a:ext>
              </a:extLst>
            </p:cNvPr>
            <p:cNvPicPr>
              <a:picLocks noChangeAspect="1"/>
            </p:cNvPicPr>
            <p:nvPr/>
          </p:nvPicPr>
          <p:blipFill rotWithShape="1">
            <a:blip r:embed="rId6">
              <a:extLst>
                <a:ext uri="{28A0092B-C50C-407E-A947-70E740481C1C}">
                  <a14:useLocalDpi xmlns:a14="http://schemas.microsoft.com/office/drawing/2010/main" val="0"/>
                </a:ext>
              </a:extLst>
            </a:blip>
            <a:stretch/>
          </p:blipFill>
          <p:spPr>
            <a:xfrm>
              <a:off x="9480725" y="7537048"/>
              <a:ext cx="1466970" cy="3029422"/>
            </a:xfrm>
            <a:prstGeom prst="roundRect">
              <a:avLst>
                <a:gd name="adj" fmla="val 12636"/>
              </a:avLst>
            </a:prstGeom>
          </p:spPr>
        </p:pic>
      </p:grpSp>
      <p:sp>
        <p:nvSpPr>
          <p:cNvPr id="2" name="Graphic 123">
            <a:extLst>
              <a:ext uri="{FF2B5EF4-FFF2-40B4-BE49-F238E27FC236}">
                <a16:creationId xmlns:a16="http://schemas.microsoft.com/office/drawing/2014/main" id="{9FB53DBE-3D4A-D56D-BC63-70D9D361E36B}"/>
              </a:ext>
              <a:ext uri="{C183D7F6-B498-43B3-948B-1728B52AA6E4}">
                <adec:decorative xmlns:adec="http://schemas.microsoft.com/office/drawing/2017/decorative" val="1"/>
              </a:ext>
            </a:extLst>
          </p:cNvPr>
          <p:cNvSpPr/>
          <p:nvPr/>
        </p:nvSpPr>
        <p:spPr>
          <a:xfrm>
            <a:off x="879689" y="1934295"/>
            <a:ext cx="277764" cy="249256"/>
          </a:xfrm>
          <a:custGeom>
            <a:avLst/>
            <a:gdLst>
              <a:gd name="connsiteX0" fmla="*/ 140349 w 372389"/>
              <a:gd name="connsiteY0" fmla="*/ 0 h 334168"/>
              <a:gd name="connsiteX1" fmla="*/ 1143 w 372389"/>
              <a:gd name="connsiteY1" fmla="*/ 139206 h 334168"/>
              <a:gd name="connsiteX2" fmla="*/ 14185 w 372389"/>
              <a:gd name="connsiteY2" fmla="*/ 198106 h 334168"/>
              <a:gd name="connsiteX3" fmla="*/ 742 w 372389"/>
              <a:gd name="connsiteY3" fmla="*/ 250843 h 334168"/>
              <a:gd name="connsiteX4" fmla="*/ 28653 w 372389"/>
              <a:gd name="connsiteY4" fmla="*/ 279135 h 334168"/>
              <a:gd name="connsiteX5" fmla="*/ 83050 w 372389"/>
              <a:gd name="connsiteY5" fmla="*/ 266105 h 334168"/>
              <a:gd name="connsiteX6" fmla="*/ 140349 w 372389"/>
              <a:gd name="connsiteY6" fmla="*/ 278411 h 334168"/>
              <a:gd name="connsiteX7" fmla="*/ 279555 w 372389"/>
              <a:gd name="connsiteY7" fmla="*/ 139206 h 334168"/>
              <a:gd name="connsiteX8" fmla="*/ 140349 w 372389"/>
              <a:gd name="connsiteY8" fmla="*/ 0 h 334168"/>
              <a:gd name="connsiteX9" fmla="*/ 28984 w 372389"/>
              <a:gd name="connsiteY9" fmla="*/ 139206 h 334168"/>
              <a:gd name="connsiteX10" fmla="*/ 140349 w 372389"/>
              <a:gd name="connsiteY10" fmla="*/ 27841 h 334168"/>
              <a:gd name="connsiteX11" fmla="*/ 251713 w 372389"/>
              <a:gd name="connsiteY11" fmla="*/ 139206 h 334168"/>
              <a:gd name="connsiteX12" fmla="*/ 140349 w 372389"/>
              <a:gd name="connsiteY12" fmla="*/ 250570 h 334168"/>
              <a:gd name="connsiteX13" fmla="*/ 90792 w 372389"/>
              <a:gd name="connsiteY13" fmla="*/ 238968 h 334168"/>
              <a:gd name="connsiteX14" fmla="*/ 86274 w 372389"/>
              <a:gd name="connsiteY14" fmla="*/ 236718 h 334168"/>
              <a:gd name="connsiteX15" fmla="*/ 81364 w 372389"/>
              <a:gd name="connsiteY15" fmla="*/ 237888 h 334168"/>
              <a:gd name="connsiteX16" fmla="*/ 29621 w 372389"/>
              <a:gd name="connsiteY16" fmla="*/ 250269 h 334168"/>
              <a:gd name="connsiteX17" fmla="*/ 42430 w 372389"/>
              <a:gd name="connsiteY17" fmla="*/ 200005 h 334168"/>
              <a:gd name="connsiteX18" fmla="*/ 43733 w 372389"/>
              <a:gd name="connsiteY18" fmla="*/ 194884 h 334168"/>
              <a:gd name="connsiteX19" fmla="*/ 41310 w 372389"/>
              <a:gd name="connsiteY19" fmla="*/ 190188 h 334168"/>
              <a:gd name="connsiteX20" fmla="*/ 28984 w 372389"/>
              <a:gd name="connsiteY20" fmla="*/ 139206 h 334168"/>
              <a:gd name="connsiteX21" fmla="*/ 233153 w 372389"/>
              <a:gd name="connsiteY21" fmla="*/ 334095 h 334168"/>
              <a:gd name="connsiteX22" fmla="*/ 138499 w 372389"/>
              <a:gd name="connsiteY22" fmla="*/ 296963 h 334168"/>
              <a:gd name="connsiteX23" fmla="*/ 140350 w 372389"/>
              <a:gd name="connsiteY23" fmla="*/ 296974 h 334168"/>
              <a:gd name="connsiteX24" fmla="*/ 178976 w 372389"/>
              <a:gd name="connsiteY24" fmla="*/ 292209 h 334168"/>
              <a:gd name="connsiteX25" fmla="*/ 233153 w 372389"/>
              <a:gd name="connsiteY25" fmla="*/ 306254 h 334168"/>
              <a:gd name="connsiteX26" fmla="*/ 282710 w 372389"/>
              <a:gd name="connsiteY26" fmla="*/ 294650 h 334168"/>
              <a:gd name="connsiteX27" fmla="*/ 287228 w 372389"/>
              <a:gd name="connsiteY27" fmla="*/ 292401 h 334168"/>
              <a:gd name="connsiteX28" fmla="*/ 292137 w 372389"/>
              <a:gd name="connsiteY28" fmla="*/ 293570 h 334168"/>
              <a:gd name="connsiteX29" fmla="*/ 342979 w 372389"/>
              <a:gd name="connsiteY29" fmla="*/ 304883 h 334168"/>
              <a:gd name="connsiteX30" fmla="*/ 331072 w 372389"/>
              <a:gd name="connsiteY30" fmla="*/ 255687 h 334168"/>
              <a:gd name="connsiteX31" fmla="*/ 329769 w 372389"/>
              <a:gd name="connsiteY31" fmla="*/ 250568 h 334168"/>
              <a:gd name="connsiteX32" fmla="*/ 332191 w 372389"/>
              <a:gd name="connsiteY32" fmla="*/ 245872 h 334168"/>
              <a:gd name="connsiteX33" fmla="*/ 344517 w 372389"/>
              <a:gd name="connsiteY33" fmla="*/ 194890 h 334168"/>
              <a:gd name="connsiteX34" fmla="*/ 293531 w 372389"/>
              <a:gd name="connsiteY34" fmla="*/ 101297 h 334168"/>
              <a:gd name="connsiteX35" fmla="*/ 278690 w 372389"/>
              <a:gd name="connsiteY35" fmla="*/ 63302 h 334168"/>
              <a:gd name="connsiteX36" fmla="*/ 372358 w 372389"/>
              <a:gd name="connsiteY36" fmla="*/ 194890 h 334168"/>
              <a:gd name="connsiteX37" fmla="*/ 359310 w 372389"/>
              <a:gd name="connsiteY37" fmla="*/ 253802 h 334168"/>
              <a:gd name="connsiteX38" fmla="*/ 371779 w 372389"/>
              <a:gd name="connsiteY38" fmla="*/ 305831 h 334168"/>
              <a:gd name="connsiteX39" fmla="*/ 344543 w 372389"/>
              <a:gd name="connsiteY39" fmla="*/ 333663 h 334168"/>
              <a:gd name="connsiteX40" fmla="*/ 290466 w 372389"/>
              <a:gd name="connsiteY40" fmla="*/ 321782 h 334168"/>
              <a:gd name="connsiteX41" fmla="*/ 233153 w 372389"/>
              <a:gd name="connsiteY41" fmla="*/ 334095 h 334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372389" h="334168">
                <a:moveTo>
                  <a:pt x="140349" y="0"/>
                </a:moveTo>
                <a:cubicBezTo>
                  <a:pt x="63467" y="0"/>
                  <a:pt x="1143" y="62324"/>
                  <a:pt x="1143" y="139206"/>
                </a:cubicBezTo>
                <a:cubicBezTo>
                  <a:pt x="1143" y="160233"/>
                  <a:pt x="5814" y="180203"/>
                  <a:pt x="14185" y="198106"/>
                </a:cubicBezTo>
                <a:cubicBezTo>
                  <a:pt x="9470" y="216630"/>
                  <a:pt x="4202" y="237284"/>
                  <a:pt x="742" y="250843"/>
                </a:cubicBezTo>
                <a:cubicBezTo>
                  <a:pt x="-3583" y="267795"/>
                  <a:pt x="11682" y="283215"/>
                  <a:pt x="28653" y="279135"/>
                </a:cubicBezTo>
                <a:cubicBezTo>
                  <a:pt x="42578" y="275789"/>
                  <a:pt x="63979" y="270651"/>
                  <a:pt x="83050" y="266105"/>
                </a:cubicBezTo>
                <a:cubicBezTo>
                  <a:pt x="100539" y="274014"/>
                  <a:pt x="119947" y="278411"/>
                  <a:pt x="140349" y="278411"/>
                </a:cubicBezTo>
                <a:cubicBezTo>
                  <a:pt x="217229" y="278411"/>
                  <a:pt x="279555" y="216086"/>
                  <a:pt x="279555" y="139206"/>
                </a:cubicBezTo>
                <a:cubicBezTo>
                  <a:pt x="279555" y="62324"/>
                  <a:pt x="217229" y="0"/>
                  <a:pt x="140349" y="0"/>
                </a:cubicBezTo>
                <a:close/>
                <a:moveTo>
                  <a:pt x="28984" y="139206"/>
                </a:moveTo>
                <a:cubicBezTo>
                  <a:pt x="28984" y="77701"/>
                  <a:pt x="78844" y="27841"/>
                  <a:pt x="140349" y="27841"/>
                </a:cubicBezTo>
                <a:cubicBezTo>
                  <a:pt x="201854" y="27841"/>
                  <a:pt x="251713" y="77701"/>
                  <a:pt x="251713" y="139206"/>
                </a:cubicBezTo>
                <a:cubicBezTo>
                  <a:pt x="251713" y="200710"/>
                  <a:pt x="201854" y="250570"/>
                  <a:pt x="140349" y="250570"/>
                </a:cubicBezTo>
                <a:cubicBezTo>
                  <a:pt x="122517" y="250570"/>
                  <a:pt x="105701" y="246390"/>
                  <a:pt x="90792" y="238968"/>
                </a:cubicBezTo>
                <a:lnTo>
                  <a:pt x="86274" y="236718"/>
                </a:lnTo>
                <a:lnTo>
                  <a:pt x="81364" y="237888"/>
                </a:lnTo>
                <a:cubicBezTo>
                  <a:pt x="64238" y="241964"/>
                  <a:pt x="44451" y="246708"/>
                  <a:pt x="29621" y="250269"/>
                </a:cubicBezTo>
                <a:cubicBezTo>
                  <a:pt x="33310" y="235809"/>
                  <a:pt x="38195" y="216649"/>
                  <a:pt x="42430" y="200005"/>
                </a:cubicBezTo>
                <a:lnTo>
                  <a:pt x="43733" y="194884"/>
                </a:lnTo>
                <a:lnTo>
                  <a:pt x="41310" y="190188"/>
                </a:lnTo>
                <a:cubicBezTo>
                  <a:pt x="33436" y="174928"/>
                  <a:pt x="28984" y="157607"/>
                  <a:pt x="28984" y="139206"/>
                </a:cubicBezTo>
                <a:close/>
                <a:moveTo>
                  <a:pt x="233153" y="334095"/>
                </a:moveTo>
                <a:cubicBezTo>
                  <a:pt x="196599" y="334095"/>
                  <a:pt x="163336" y="320006"/>
                  <a:pt x="138499" y="296963"/>
                </a:cubicBezTo>
                <a:cubicBezTo>
                  <a:pt x="139115" y="296970"/>
                  <a:pt x="139732" y="296974"/>
                  <a:pt x="140350" y="296974"/>
                </a:cubicBezTo>
                <a:cubicBezTo>
                  <a:pt x="153676" y="296974"/>
                  <a:pt x="166616" y="295320"/>
                  <a:pt x="178976" y="292209"/>
                </a:cubicBezTo>
                <a:cubicBezTo>
                  <a:pt x="195012" y="301156"/>
                  <a:pt x="213488" y="306254"/>
                  <a:pt x="233153" y="306254"/>
                </a:cubicBezTo>
                <a:cubicBezTo>
                  <a:pt x="250984" y="306254"/>
                  <a:pt x="267800" y="302072"/>
                  <a:pt x="282710" y="294650"/>
                </a:cubicBezTo>
                <a:lnTo>
                  <a:pt x="287228" y="292401"/>
                </a:lnTo>
                <a:lnTo>
                  <a:pt x="292137" y="293570"/>
                </a:lnTo>
                <a:cubicBezTo>
                  <a:pt x="309243" y="297642"/>
                  <a:pt x="328611" y="301844"/>
                  <a:pt x="342979" y="304883"/>
                </a:cubicBezTo>
                <a:cubicBezTo>
                  <a:pt x="339730" y="290953"/>
                  <a:pt x="335300" y="272307"/>
                  <a:pt x="331072" y="255687"/>
                </a:cubicBezTo>
                <a:lnTo>
                  <a:pt x="329769" y="250568"/>
                </a:lnTo>
                <a:lnTo>
                  <a:pt x="332191" y="245872"/>
                </a:lnTo>
                <a:cubicBezTo>
                  <a:pt x="340064" y="230612"/>
                  <a:pt x="344517" y="213291"/>
                  <a:pt x="344517" y="194890"/>
                </a:cubicBezTo>
                <a:cubicBezTo>
                  <a:pt x="344517" y="155637"/>
                  <a:pt x="324212" y="121131"/>
                  <a:pt x="293531" y="101297"/>
                </a:cubicBezTo>
                <a:cubicBezTo>
                  <a:pt x="290221" y="87873"/>
                  <a:pt x="285191" y="75126"/>
                  <a:pt x="278690" y="63302"/>
                </a:cubicBezTo>
                <a:cubicBezTo>
                  <a:pt x="333208" y="82165"/>
                  <a:pt x="372358" y="133955"/>
                  <a:pt x="372358" y="194890"/>
                </a:cubicBezTo>
                <a:cubicBezTo>
                  <a:pt x="372358" y="215921"/>
                  <a:pt x="367685" y="235896"/>
                  <a:pt x="359310" y="253802"/>
                </a:cubicBezTo>
                <a:cubicBezTo>
                  <a:pt x="364008" y="272511"/>
                  <a:pt x="368763" y="292777"/>
                  <a:pt x="371779" y="305831"/>
                </a:cubicBezTo>
                <a:cubicBezTo>
                  <a:pt x="375573" y="322257"/>
                  <a:pt x="361107" y="337124"/>
                  <a:pt x="344543" y="333663"/>
                </a:cubicBezTo>
                <a:cubicBezTo>
                  <a:pt x="331046" y="330842"/>
                  <a:pt x="309840" y="326317"/>
                  <a:pt x="290466" y="321782"/>
                </a:cubicBezTo>
                <a:cubicBezTo>
                  <a:pt x="272973" y="329695"/>
                  <a:pt x="253560" y="334095"/>
                  <a:pt x="233153" y="33409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7" name="Graphic 19">
            <a:extLst>
              <a:ext uri="{FF2B5EF4-FFF2-40B4-BE49-F238E27FC236}">
                <a16:creationId xmlns:a16="http://schemas.microsoft.com/office/drawing/2014/main" id="{8B68EAA9-0CFD-2FF6-8F70-ACDB4F6E9269}"/>
              </a:ext>
              <a:ext uri="{C183D7F6-B498-43B3-948B-1728B52AA6E4}">
                <adec:decorative xmlns:adec="http://schemas.microsoft.com/office/drawing/2017/decorative" val="1"/>
              </a:ext>
            </a:extLst>
          </p:cNvPr>
          <p:cNvSpPr>
            <a:spLocks noChangeAspect="1"/>
          </p:cNvSpPr>
          <p:nvPr/>
        </p:nvSpPr>
        <p:spPr>
          <a:xfrm>
            <a:off x="941767" y="3120880"/>
            <a:ext cx="153608" cy="261128"/>
          </a:xfrm>
          <a:custGeom>
            <a:avLst/>
            <a:gdLst>
              <a:gd name="connsiteX0" fmla="*/ 124019 w 248038"/>
              <a:gd name="connsiteY0" fmla="*/ 0 h 421659"/>
              <a:gd name="connsiteX1" fmla="*/ 0 w 248038"/>
              <a:gd name="connsiteY1" fmla="*/ 124017 h 421659"/>
              <a:gd name="connsiteX2" fmla="*/ 18603 w 248038"/>
              <a:gd name="connsiteY2" fmla="*/ 142620 h 421659"/>
              <a:gd name="connsiteX3" fmla="*/ 37206 w 248038"/>
              <a:gd name="connsiteY3" fmla="*/ 124017 h 421659"/>
              <a:gd name="connsiteX4" fmla="*/ 124019 w 248038"/>
              <a:gd name="connsiteY4" fmla="*/ 37205 h 421659"/>
              <a:gd name="connsiteX5" fmla="*/ 210832 w 248038"/>
              <a:gd name="connsiteY5" fmla="*/ 124017 h 421659"/>
              <a:gd name="connsiteX6" fmla="*/ 197714 w 248038"/>
              <a:gd name="connsiteY6" fmla="*/ 170140 h 421659"/>
              <a:gd name="connsiteX7" fmla="*/ 165427 w 248038"/>
              <a:gd name="connsiteY7" fmla="*/ 200702 h 421659"/>
              <a:gd name="connsiteX8" fmla="*/ 162001 w 248038"/>
              <a:gd name="connsiteY8" fmla="*/ 203312 h 421659"/>
              <a:gd name="connsiteX9" fmla="*/ 105416 w 248038"/>
              <a:gd name="connsiteY9" fmla="*/ 297642 h 421659"/>
              <a:gd name="connsiteX10" fmla="*/ 105416 w 248038"/>
              <a:gd name="connsiteY10" fmla="*/ 303843 h 421659"/>
              <a:gd name="connsiteX11" fmla="*/ 124019 w 248038"/>
              <a:gd name="connsiteY11" fmla="*/ 322445 h 421659"/>
              <a:gd name="connsiteX12" fmla="*/ 142622 w 248038"/>
              <a:gd name="connsiteY12" fmla="*/ 303843 h 421659"/>
              <a:gd name="connsiteX13" fmla="*/ 142622 w 248038"/>
              <a:gd name="connsiteY13" fmla="*/ 297642 h 421659"/>
              <a:gd name="connsiteX14" fmla="*/ 186904 w 248038"/>
              <a:gd name="connsiteY14" fmla="*/ 231116 h 421659"/>
              <a:gd name="connsiteX15" fmla="*/ 188028 w 248038"/>
              <a:gd name="connsiteY15" fmla="*/ 230258 h 421659"/>
              <a:gd name="connsiteX16" fmla="*/ 228215 w 248038"/>
              <a:gd name="connsiteY16" fmla="*/ 191448 h 421659"/>
              <a:gd name="connsiteX17" fmla="*/ 248038 w 248038"/>
              <a:gd name="connsiteY17" fmla="*/ 124017 h 421659"/>
              <a:gd name="connsiteX18" fmla="*/ 124019 w 248038"/>
              <a:gd name="connsiteY18" fmla="*/ 0 h 421659"/>
              <a:gd name="connsiteX19" fmla="*/ 124019 w 248038"/>
              <a:gd name="connsiteY19" fmla="*/ 421659 h 421659"/>
              <a:gd name="connsiteX20" fmla="*/ 148823 w 248038"/>
              <a:gd name="connsiteY20" fmla="*/ 396856 h 421659"/>
              <a:gd name="connsiteX21" fmla="*/ 124019 w 248038"/>
              <a:gd name="connsiteY21" fmla="*/ 372052 h 421659"/>
              <a:gd name="connsiteX22" fmla="*/ 99215 w 248038"/>
              <a:gd name="connsiteY22" fmla="*/ 396856 h 421659"/>
              <a:gd name="connsiteX23" fmla="*/ 124019 w 248038"/>
              <a:gd name="connsiteY23" fmla="*/ 421659 h 421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48038" h="421659">
                <a:moveTo>
                  <a:pt x="124019" y="0"/>
                </a:moveTo>
                <a:cubicBezTo>
                  <a:pt x="55456" y="0"/>
                  <a:pt x="0" y="55455"/>
                  <a:pt x="0" y="124017"/>
                </a:cubicBezTo>
                <a:cubicBezTo>
                  <a:pt x="0" y="134291"/>
                  <a:pt x="8329" y="142620"/>
                  <a:pt x="18603" y="142620"/>
                </a:cubicBezTo>
                <a:cubicBezTo>
                  <a:pt x="28877" y="142620"/>
                  <a:pt x="37206" y="134291"/>
                  <a:pt x="37206" y="124017"/>
                </a:cubicBezTo>
                <a:cubicBezTo>
                  <a:pt x="37206" y="76003"/>
                  <a:pt x="76004" y="37205"/>
                  <a:pt x="124019" y="37205"/>
                </a:cubicBezTo>
                <a:cubicBezTo>
                  <a:pt x="172034" y="37205"/>
                  <a:pt x="210832" y="76003"/>
                  <a:pt x="210832" y="124017"/>
                </a:cubicBezTo>
                <a:cubicBezTo>
                  <a:pt x="210832" y="145145"/>
                  <a:pt x="205338" y="159226"/>
                  <a:pt x="197714" y="170140"/>
                </a:cubicBezTo>
                <a:cubicBezTo>
                  <a:pt x="189680" y="181641"/>
                  <a:pt x="178694" y="190558"/>
                  <a:pt x="165427" y="200702"/>
                </a:cubicBezTo>
                <a:cubicBezTo>
                  <a:pt x="164300" y="201563"/>
                  <a:pt x="163159" y="202434"/>
                  <a:pt x="162001" y="203312"/>
                </a:cubicBezTo>
                <a:cubicBezTo>
                  <a:pt x="136939" y="222366"/>
                  <a:pt x="105416" y="246328"/>
                  <a:pt x="105416" y="297642"/>
                </a:cubicBezTo>
                <a:lnTo>
                  <a:pt x="105416" y="303843"/>
                </a:lnTo>
                <a:cubicBezTo>
                  <a:pt x="105416" y="314116"/>
                  <a:pt x="113745" y="322445"/>
                  <a:pt x="124019" y="322445"/>
                </a:cubicBezTo>
                <a:cubicBezTo>
                  <a:pt x="134293" y="322445"/>
                  <a:pt x="142622" y="314116"/>
                  <a:pt x="142622" y="303843"/>
                </a:cubicBezTo>
                <a:lnTo>
                  <a:pt x="142622" y="297642"/>
                </a:lnTo>
                <a:cubicBezTo>
                  <a:pt x="142622" y="264968"/>
                  <a:pt x="160332" y="251431"/>
                  <a:pt x="186904" y="231116"/>
                </a:cubicBezTo>
                <a:lnTo>
                  <a:pt x="188028" y="230258"/>
                </a:lnTo>
                <a:cubicBezTo>
                  <a:pt x="201114" y="220250"/>
                  <a:pt x="216483" y="208238"/>
                  <a:pt x="228215" y="191448"/>
                </a:cubicBezTo>
                <a:cubicBezTo>
                  <a:pt x="240354" y="174071"/>
                  <a:pt x="248038" y="152497"/>
                  <a:pt x="248038" y="124017"/>
                </a:cubicBezTo>
                <a:cubicBezTo>
                  <a:pt x="248038" y="55455"/>
                  <a:pt x="192582" y="0"/>
                  <a:pt x="124019" y="0"/>
                </a:cubicBezTo>
                <a:close/>
                <a:moveTo>
                  <a:pt x="124019" y="421659"/>
                </a:moveTo>
                <a:cubicBezTo>
                  <a:pt x="137718" y="421659"/>
                  <a:pt x="148823" y="410555"/>
                  <a:pt x="148823" y="396856"/>
                </a:cubicBezTo>
                <a:cubicBezTo>
                  <a:pt x="148823" y="383157"/>
                  <a:pt x="137718" y="372052"/>
                  <a:pt x="124019" y="372052"/>
                </a:cubicBezTo>
                <a:cubicBezTo>
                  <a:pt x="110320" y="372052"/>
                  <a:pt x="99215" y="383157"/>
                  <a:pt x="99215" y="396856"/>
                </a:cubicBezTo>
                <a:cubicBezTo>
                  <a:pt x="99215" y="410555"/>
                  <a:pt x="110320" y="421659"/>
                  <a:pt x="124019" y="421659"/>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0" name="Graphic 91">
            <a:extLst>
              <a:ext uri="{FF2B5EF4-FFF2-40B4-BE49-F238E27FC236}">
                <a16:creationId xmlns:a16="http://schemas.microsoft.com/office/drawing/2014/main" id="{6E1312F2-DF73-C6EC-451B-0063383F9E28}"/>
              </a:ext>
              <a:ext uri="{C183D7F6-B498-43B3-948B-1728B52AA6E4}">
                <adec:decorative xmlns:adec="http://schemas.microsoft.com/office/drawing/2017/decorative" val="1"/>
              </a:ext>
            </a:extLst>
          </p:cNvPr>
          <p:cNvSpPr/>
          <p:nvPr/>
        </p:nvSpPr>
        <p:spPr>
          <a:xfrm>
            <a:off x="890644" y="4447478"/>
            <a:ext cx="255856" cy="210910"/>
          </a:xfrm>
          <a:custGeom>
            <a:avLst/>
            <a:gdLst>
              <a:gd name="connsiteX0" fmla="*/ 301978 w 303391"/>
              <a:gd name="connsiteY0" fmla="*/ 24418 h 250096"/>
              <a:gd name="connsiteX1" fmla="*/ 303392 w 303391"/>
              <a:gd name="connsiteY1" fmla="*/ 34141 h 250096"/>
              <a:gd name="connsiteX2" fmla="*/ 303392 w 303391"/>
              <a:gd name="connsiteY2" fmla="*/ 208218 h 250096"/>
              <a:gd name="connsiteX3" fmla="*/ 269260 w 303391"/>
              <a:gd name="connsiteY3" fmla="*/ 242349 h 250096"/>
              <a:gd name="connsiteX4" fmla="*/ 259535 w 303391"/>
              <a:gd name="connsiteY4" fmla="*/ 240934 h 250096"/>
              <a:gd name="connsiteX5" fmla="*/ 175891 w 303391"/>
              <a:gd name="connsiteY5" fmla="*/ 216062 h 250096"/>
              <a:gd name="connsiteX6" fmla="*/ 121357 w 303391"/>
              <a:gd name="connsiteY6" fmla="*/ 250096 h 250096"/>
              <a:gd name="connsiteX7" fmla="*/ 60753 w 303391"/>
              <a:gd name="connsiteY7" fmla="*/ 192447 h 250096"/>
              <a:gd name="connsiteX8" fmla="*/ 60678 w 303391"/>
              <a:gd name="connsiteY8" fmla="*/ 189418 h 250096"/>
              <a:gd name="connsiteX9" fmla="*/ 60663 w 303391"/>
              <a:gd name="connsiteY9" fmla="*/ 181823 h 250096"/>
              <a:gd name="connsiteX10" fmla="*/ 24406 w 303391"/>
              <a:gd name="connsiteY10" fmla="*/ 171042 h 250096"/>
              <a:gd name="connsiteX11" fmla="*/ 0 w 303391"/>
              <a:gd name="connsiteY11" fmla="*/ 138325 h 250096"/>
              <a:gd name="connsiteX12" fmla="*/ 0 w 303391"/>
              <a:gd name="connsiteY12" fmla="*/ 104012 h 250096"/>
              <a:gd name="connsiteX13" fmla="*/ 24409 w 303391"/>
              <a:gd name="connsiteY13" fmla="*/ 71295 h 250096"/>
              <a:gd name="connsiteX14" fmla="*/ 259538 w 303391"/>
              <a:gd name="connsiteY14" fmla="*/ 1423 h 250096"/>
              <a:gd name="connsiteX15" fmla="*/ 301978 w 303391"/>
              <a:gd name="connsiteY15" fmla="*/ 24418 h 250096"/>
              <a:gd name="connsiteX16" fmla="*/ 83418 w 303391"/>
              <a:gd name="connsiteY16" fmla="*/ 188588 h 250096"/>
              <a:gd name="connsiteX17" fmla="*/ 83433 w 303391"/>
              <a:gd name="connsiteY17" fmla="*/ 189418 h 250096"/>
              <a:gd name="connsiteX18" fmla="*/ 121357 w 303391"/>
              <a:gd name="connsiteY18" fmla="*/ 227342 h 250096"/>
              <a:gd name="connsiteX19" fmla="*/ 153574 w 303391"/>
              <a:gd name="connsiteY19" fmla="*/ 209451 h 250096"/>
              <a:gd name="connsiteX20" fmla="*/ 83418 w 303391"/>
              <a:gd name="connsiteY20" fmla="*/ 188588 h 250096"/>
              <a:gd name="connsiteX21" fmla="*/ 266020 w 303391"/>
              <a:gd name="connsiteY21" fmla="*/ 23235 h 250096"/>
              <a:gd name="connsiteX22" fmla="*/ 30891 w 303391"/>
              <a:gd name="connsiteY22" fmla="*/ 93106 h 250096"/>
              <a:gd name="connsiteX23" fmla="*/ 22754 w 303391"/>
              <a:gd name="connsiteY23" fmla="*/ 104012 h 250096"/>
              <a:gd name="connsiteX24" fmla="*/ 22754 w 303391"/>
              <a:gd name="connsiteY24" fmla="*/ 138325 h 250096"/>
              <a:gd name="connsiteX25" fmla="*/ 30890 w 303391"/>
              <a:gd name="connsiteY25" fmla="*/ 149231 h 250096"/>
              <a:gd name="connsiteX26" fmla="*/ 266018 w 303391"/>
              <a:gd name="connsiteY26" fmla="*/ 219123 h 250096"/>
              <a:gd name="connsiteX27" fmla="*/ 269260 w 303391"/>
              <a:gd name="connsiteY27" fmla="*/ 219595 h 250096"/>
              <a:gd name="connsiteX28" fmla="*/ 280637 w 303391"/>
              <a:gd name="connsiteY28" fmla="*/ 208218 h 250096"/>
              <a:gd name="connsiteX29" fmla="*/ 280637 w 303391"/>
              <a:gd name="connsiteY29" fmla="*/ 34141 h 250096"/>
              <a:gd name="connsiteX30" fmla="*/ 280166 w 303391"/>
              <a:gd name="connsiteY30" fmla="*/ 30900 h 250096"/>
              <a:gd name="connsiteX31" fmla="*/ 266020 w 303391"/>
              <a:gd name="connsiteY31" fmla="*/ 23235 h 250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03391" h="250096">
                <a:moveTo>
                  <a:pt x="301978" y="24418"/>
                </a:moveTo>
                <a:cubicBezTo>
                  <a:pt x="302915" y="27574"/>
                  <a:pt x="303392" y="30848"/>
                  <a:pt x="303392" y="34141"/>
                </a:cubicBezTo>
                <a:lnTo>
                  <a:pt x="303392" y="208218"/>
                </a:lnTo>
                <a:cubicBezTo>
                  <a:pt x="303392" y="227068"/>
                  <a:pt x="288110" y="242349"/>
                  <a:pt x="269260" y="242349"/>
                </a:cubicBezTo>
                <a:cubicBezTo>
                  <a:pt x="265967" y="242349"/>
                  <a:pt x="262692" y="241873"/>
                  <a:pt x="259535" y="240934"/>
                </a:cubicBezTo>
                <a:lnTo>
                  <a:pt x="175891" y="216062"/>
                </a:lnTo>
                <a:cubicBezTo>
                  <a:pt x="165922" y="236465"/>
                  <a:pt x="144997" y="250096"/>
                  <a:pt x="121357" y="250096"/>
                </a:cubicBezTo>
                <a:cubicBezTo>
                  <a:pt x="88860" y="250096"/>
                  <a:pt x="62331" y="224552"/>
                  <a:pt x="60753" y="192447"/>
                </a:cubicBezTo>
                <a:lnTo>
                  <a:pt x="60678" y="189418"/>
                </a:lnTo>
                <a:lnTo>
                  <a:pt x="60663" y="181823"/>
                </a:lnTo>
                <a:lnTo>
                  <a:pt x="24406" y="171042"/>
                </a:lnTo>
                <a:cubicBezTo>
                  <a:pt x="9928" y="166738"/>
                  <a:pt x="0" y="153430"/>
                  <a:pt x="0" y="138325"/>
                </a:cubicBezTo>
                <a:lnTo>
                  <a:pt x="0" y="104012"/>
                </a:lnTo>
                <a:cubicBezTo>
                  <a:pt x="0" y="88907"/>
                  <a:pt x="9929" y="75598"/>
                  <a:pt x="24409" y="71295"/>
                </a:cubicBezTo>
                <a:lnTo>
                  <a:pt x="259538" y="1423"/>
                </a:lnTo>
                <a:cubicBezTo>
                  <a:pt x="277606" y="-3947"/>
                  <a:pt x="296608" y="6349"/>
                  <a:pt x="301978" y="24418"/>
                </a:cubicBezTo>
                <a:close/>
                <a:moveTo>
                  <a:pt x="83418" y="188588"/>
                </a:moveTo>
                <a:lnTo>
                  <a:pt x="83433" y="189418"/>
                </a:lnTo>
                <a:cubicBezTo>
                  <a:pt x="83433" y="210363"/>
                  <a:pt x="100412" y="227342"/>
                  <a:pt x="121357" y="227342"/>
                </a:cubicBezTo>
                <a:cubicBezTo>
                  <a:pt x="134785" y="227342"/>
                  <a:pt x="146816" y="220300"/>
                  <a:pt x="153574" y="209451"/>
                </a:cubicBezTo>
                <a:lnTo>
                  <a:pt x="83418" y="188588"/>
                </a:lnTo>
                <a:close/>
                <a:moveTo>
                  <a:pt x="266020" y="23235"/>
                </a:moveTo>
                <a:lnTo>
                  <a:pt x="30891" y="93106"/>
                </a:lnTo>
                <a:cubicBezTo>
                  <a:pt x="26064" y="94541"/>
                  <a:pt x="22754" y="98977"/>
                  <a:pt x="22754" y="104012"/>
                </a:cubicBezTo>
                <a:lnTo>
                  <a:pt x="22754" y="138325"/>
                </a:lnTo>
                <a:cubicBezTo>
                  <a:pt x="22754" y="143360"/>
                  <a:pt x="26064" y="147796"/>
                  <a:pt x="30890" y="149231"/>
                </a:cubicBezTo>
                <a:lnTo>
                  <a:pt x="266018" y="219123"/>
                </a:lnTo>
                <a:cubicBezTo>
                  <a:pt x="267071" y="219436"/>
                  <a:pt x="268162" y="219595"/>
                  <a:pt x="269260" y="219595"/>
                </a:cubicBezTo>
                <a:cubicBezTo>
                  <a:pt x="275543" y="219595"/>
                  <a:pt x="280637" y="214501"/>
                  <a:pt x="280637" y="208218"/>
                </a:cubicBezTo>
                <a:lnTo>
                  <a:pt x="280637" y="34141"/>
                </a:lnTo>
                <a:cubicBezTo>
                  <a:pt x="280637" y="33043"/>
                  <a:pt x="280478" y="31952"/>
                  <a:pt x="280166" y="30900"/>
                </a:cubicBezTo>
                <a:cubicBezTo>
                  <a:pt x="278376" y="24877"/>
                  <a:pt x="272042" y="21445"/>
                  <a:pt x="266020" y="23235"/>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
        <p:nvSpPr>
          <p:cNvPr id="14" name="Graphic 80">
            <a:extLst>
              <a:ext uri="{FF2B5EF4-FFF2-40B4-BE49-F238E27FC236}">
                <a16:creationId xmlns:a16="http://schemas.microsoft.com/office/drawing/2014/main" id="{A4F26FCB-B755-6149-C2C3-8B481C8909C8}"/>
              </a:ext>
              <a:ext uri="{C183D7F6-B498-43B3-948B-1728B52AA6E4}">
                <adec:decorative xmlns:adec="http://schemas.microsoft.com/office/drawing/2017/decorative" val="1"/>
              </a:ext>
            </a:extLst>
          </p:cNvPr>
          <p:cNvSpPr/>
          <p:nvPr/>
        </p:nvSpPr>
        <p:spPr>
          <a:xfrm>
            <a:off x="903605" y="5390099"/>
            <a:ext cx="229934" cy="254170"/>
          </a:xfrm>
          <a:custGeom>
            <a:avLst/>
            <a:gdLst>
              <a:gd name="connsiteX0" fmla="*/ 98639 w 256381"/>
              <a:gd name="connsiteY0" fmla="*/ 182139 h 283406"/>
              <a:gd name="connsiteX1" fmla="*/ 108220 w 256381"/>
              <a:gd name="connsiteY1" fmla="*/ 161898 h 283406"/>
              <a:gd name="connsiteX2" fmla="*/ 30361 w 256381"/>
              <a:gd name="connsiteY2" fmla="*/ 161898 h 283406"/>
              <a:gd name="connsiteX3" fmla="*/ 0 w 256381"/>
              <a:gd name="connsiteY3" fmla="*/ 192259 h 283406"/>
              <a:gd name="connsiteX4" fmla="*/ 0 w 256381"/>
              <a:gd name="connsiteY4" fmla="*/ 200045 h 283406"/>
              <a:gd name="connsiteX5" fmla="*/ 12117 w 256381"/>
              <a:gd name="connsiteY5" fmla="*/ 232916 h 283406"/>
              <a:gd name="connsiteX6" fmla="*/ 95671 w 256381"/>
              <a:gd name="connsiteY6" fmla="*/ 269524 h 283406"/>
              <a:gd name="connsiteX7" fmla="*/ 101756 w 256381"/>
              <a:gd name="connsiteY7" fmla="*/ 249553 h 283406"/>
              <a:gd name="connsiteX8" fmla="*/ 27514 w 256381"/>
              <a:gd name="connsiteY8" fmla="*/ 219773 h 283406"/>
              <a:gd name="connsiteX9" fmla="*/ 20241 w 256381"/>
              <a:gd name="connsiteY9" fmla="*/ 200045 h 283406"/>
              <a:gd name="connsiteX10" fmla="*/ 20241 w 256381"/>
              <a:gd name="connsiteY10" fmla="*/ 192245 h 283406"/>
              <a:gd name="connsiteX11" fmla="*/ 30361 w 256381"/>
              <a:gd name="connsiteY11" fmla="*/ 182139 h 283406"/>
              <a:gd name="connsiteX12" fmla="*/ 98639 w 256381"/>
              <a:gd name="connsiteY12" fmla="*/ 182139 h 283406"/>
              <a:gd name="connsiteX13" fmla="*/ 107937 w 256381"/>
              <a:gd name="connsiteY13" fmla="*/ 0 h 283406"/>
              <a:gd name="connsiteX14" fmla="*/ 175419 w 256381"/>
              <a:gd name="connsiteY14" fmla="*/ 67482 h 283406"/>
              <a:gd name="connsiteX15" fmla="*/ 107937 w 256381"/>
              <a:gd name="connsiteY15" fmla="*/ 134964 h 283406"/>
              <a:gd name="connsiteX16" fmla="*/ 40454 w 256381"/>
              <a:gd name="connsiteY16" fmla="*/ 67482 h 283406"/>
              <a:gd name="connsiteX17" fmla="*/ 107937 w 256381"/>
              <a:gd name="connsiteY17" fmla="*/ 0 h 283406"/>
              <a:gd name="connsiteX18" fmla="*/ 107937 w 256381"/>
              <a:gd name="connsiteY18" fmla="*/ 20241 h 283406"/>
              <a:gd name="connsiteX19" fmla="*/ 60695 w 256381"/>
              <a:gd name="connsiteY19" fmla="*/ 67482 h 283406"/>
              <a:gd name="connsiteX20" fmla="*/ 107937 w 256381"/>
              <a:gd name="connsiteY20" fmla="*/ 114724 h 283406"/>
              <a:gd name="connsiteX21" fmla="*/ 155178 w 256381"/>
              <a:gd name="connsiteY21" fmla="*/ 67482 h 283406"/>
              <a:gd name="connsiteX22" fmla="*/ 107937 w 256381"/>
              <a:gd name="connsiteY22" fmla="*/ 20241 h 283406"/>
              <a:gd name="connsiteX23" fmla="*/ 256381 w 256381"/>
              <a:gd name="connsiteY23" fmla="*/ 209153 h 283406"/>
              <a:gd name="connsiteX24" fmla="*/ 182176 w 256381"/>
              <a:gd name="connsiteY24" fmla="*/ 283407 h 283406"/>
              <a:gd name="connsiteX25" fmla="*/ 146164 w 256381"/>
              <a:gd name="connsiteY25" fmla="*/ 274099 h 283406"/>
              <a:gd name="connsiteX26" fmla="*/ 116653 w 256381"/>
              <a:gd name="connsiteY26" fmla="*/ 283072 h 283406"/>
              <a:gd name="connsiteX27" fmla="*/ 108233 w 256381"/>
              <a:gd name="connsiteY27" fmla="*/ 278584 h 283406"/>
              <a:gd name="connsiteX28" fmla="*/ 108233 w 256381"/>
              <a:gd name="connsiteY28" fmla="*/ 274652 h 283406"/>
              <a:gd name="connsiteX29" fmla="*/ 117220 w 256381"/>
              <a:gd name="connsiteY29" fmla="*/ 245141 h 283406"/>
              <a:gd name="connsiteX30" fmla="*/ 146183 w 256381"/>
              <a:gd name="connsiteY30" fmla="*/ 144240 h 283406"/>
              <a:gd name="connsiteX31" fmla="*/ 247084 w 256381"/>
              <a:gd name="connsiteY31" fmla="*/ 173202 h 283406"/>
              <a:gd name="connsiteX32" fmla="*/ 256381 w 256381"/>
              <a:gd name="connsiteY32" fmla="*/ 209126 h 283406"/>
              <a:gd name="connsiteX33" fmla="*/ 155151 w 256381"/>
              <a:gd name="connsiteY33" fmla="*/ 188913 h 283406"/>
              <a:gd name="connsiteX34" fmla="*/ 148404 w 256381"/>
              <a:gd name="connsiteY34" fmla="*/ 195659 h 283406"/>
              <a:gd name="connsiteX35" fmla="*/ 155151 w 256381"/>
              <a:gd name="connsiteY35" fmla="*/ 202406 h 283406"/>
              <a:gd name="connsiteX36" fmla="*/ 209153 w 256381"/>
              <a:gd name="connsiteY36" fmla="*/ 202406 h 283406"/>
              <a:gd name="connsiteX37" fmla="*/ 215900 w 256381"/>
              <a:gd name="connsiteY37" fmla="*/ 195659 h 283406"/>
              <a:gd name="connsiteX38" fmla="*/ 209153 w 256381"/>
              <a:gd name="connsiteY38" fmla="*/ 188913 h 283406"/>
              <a:gd name="connsiteX39" fmla="*/ 155178 w 256381"/>
              <a:gd name="connsiteY39" fmla="*/ 188913 h 283406"/>
              <a:gd name="connsiteX40" fmla="*/ 148404 w 256381"/>
              <a:gd name="connsiteY40" fmla="*/ 222647 h 283406"/>
              <a:gd name="connsiteX41" fmla="*/ 155151 w 256381"/>
              <a:gd name="connsiteY41" fmla="*/ 229394 h 283406"/>
              <a:gd name="connsiteX42" fmla="*/ 182139 w 256381"/>
              <a:gd name="connsiteY42" fmla="*/ 229394 h 283406"/>
              <a:gd name="connsiteX43" fmla="*/ 188886 w 256381"/>
              <a:gd name="connsiteY43" fmla="*/ 222647 h 283406"/>
              <a:gd name="connsiteX44" fmla="*/ 182139 w 256381"/>
              <a:gd name="connsiteY44" fmla="*/ 215900 h 283406"/>
              <a:gd name="connsiteX45" fmla="*/ 155151 w 256381"/>
              <a:gd name="connsiteY45" fmla="*/ 215900 h 283406"/>
              <a:gd name="connsiteX46" fmla="*/ 148404 w 256381"/>
              <a:gd name="connsiteY46" fmla="*/ 222647 h 28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6381" h="283406">
                <a:moveTo>
                  <a:pt x="98639" y="182139"/>
                </a:moveTo>
                <a:cubicBezTo>
                  <a:pt x="100952" y="175009"/>
                  <a:pt x="104172" y="168206"/>
                  <a:pt x="108220" y="161898"/>
                </a:cubicBezTo>
                <a:lnTo>
                  <a:pt x="30361" y="161898"/>
                </a:lnTo>
                <a:cubicBezTo>
                  <a:pt x="13593" y="161898"/>
                  <a:pt x="0" y="175492"/>
                  <a:pt x="0" y="192259"/>
                </a:cubicBezTo>
                <a:lnTo>
                  <a:pt x="0" y="200045"/>
                </a:lnTo>
                <a:cubicBezTo>
                  <a:pt x="0" y="212095"/>
                  <a:pt x="4305" y="223753"/>
                  <a:pt x="12117" y="232916"/>
                </a:cubicBezTo>
                <a:cubicBezTo>
                  <a:pt x="31184" y="255234"/>
                  <a:pt x="59224" y="267352"/>
                  <a:pt x="95671" y="269524"/>
                </a:cubicBezTo>
                <a:lnTo>
                  <a:pt x="101756" y="249553"/>
                </a:lnTo>
                <a:cubicBezTo>
                  <a:pt x="67995" y="248474"/>
                  <a:pt x="43477" y="238462"/>
                  <a:pt x="27514" y="219773"/>
                </a:cubicBezTo>
                <a:cubicBezTo>
                  <a:pt x="22817" y="214273"/>
                  <a:pt x="20238" y="207278"/>
                  <a:pt x="20241" y="200045"/>
                </a:cubicBezTo>
                <a:lnTo>
                  <a:pt x="20241" y="192245"/>
                </a:lnTo>
                <a:cubicBezTo>
                  <a:pt x="20241" y="186673"/>
                  <a:pt x="24775" y="182139"/>
                  <a:pt x="30361" y="182139"/>
                </a:cubicBezTo>
                <a:lnTo>
                  <a:pt x="98639" y="182139"/>
                </a:lnTo>
                <a:close/>
                <a:moveTo>
                  <a:pt x="107937" y="0"/>
                </a:moveTo>
                <a:cubicBezTo>
                  <a:pt x="145206" y="0"/>
                  <a:pt x="175419" y="30213"/>
                  <a:pt x="175419" y="67482"/>
                </a:cubicBezTo>
                <a:cubicBezTo>
                  <a:pt x="175419" y="104752"/>
                  <a:pt x="145206" y="134964"/>
                  <a:pt x="107937" y="134964"/>
                </a:cubicBezTo>
                <a:cubicBezTo>
                  <a:pt x="70667" y="134964"/>
                  <a:pt x="40454" y="104752"/>
                  <a:pt x="40454" y="67482"/>
                </a:cubicBezTo>
                <a:cubicBezTo>
                  <a:pt x="40454" y="30213"/>
                  <a:pt x="70667" y="0"/>
                  <a:pt x="107937" y="0"/>
                </a:cubicBezTo>
                <a:close/>
                <a:moveTo>
                  <a:pt x="107937" y="20241"/>
                </a:moveTo>
                <a:cubicBezTo>
                  <a:pt x="81846" y="20241"/>
                  <a:pt x="60695" y="41391"/>
                  <a:pt x="60695" y="67482"/>
                </a:cubicBezTo>
                <a:cubicBezTo>
                  <a:pt x="60695" y="93573"/>
                  <a:pt x="81846" y="114724"/>
                  <a:pt x="107937" y="114724"/>
                </a:cubicBezTo>
                <a:cubicBezTo>
                  <a:pt x="134027" y="114724"/>
                  <a:pt x="155178" y="93573"/>
                  <a:pt x="155178" y="67482"/>
                </a:cubicBezTo>
                <a:cubicBezTo>
                  <a:pt x="155178" y="41391"/>
                  <a:pt x="134027" y="20241"/>
                  <a:pt x="107937" y="20241"/>
                </a:cubicBezTo>
                <a:close/>
                <a:moveTo>
                  <a:pt x="256381" y="209153"/>
                </a:moveTo>
                <a:cubicBezTo>
                  <a:pt x="256395" y="250148"/>
                  <a:pt x="223172" y="283393"/>
                  <a:pt x="182176" y="283407"/>
                </a:cubicBezTo>
                <a:cubicBezTo>
                  <a:pt x="169576" y="283409"/>
                  <a:pt x="157183" y="280207"/>
                  <a:pt x="146164" y="274099"/>
                </a:cubicBezTo>
                <a:lnTo>
                  <a:pt x="116653" y="283072"/>
                </a:lnTo>
                <a:cubicBezTo>
                  <a:pt x="113088" y="284158"/>
                  <a:pt x="109320" y="282149"/>
                  <a:pt x="108233" y="278584"/>
                </a:cubicBezTo>
                <a:cubicBezTo>
                  <a:pt x="107843" y="277302"/>
                  <a:pt x="107843" y="275934"/>
                  <a:pt x="108233" y="274652"/>
                </a:cubicBezTo>
                <a:lnTo>
                  <a:pt x="117220" y="245141"/>
                </a:lnTo>
                <a:cubicBezTo>
                  <a:pt x="97355" y="209280"/>
                  <a:pt x="110322" y="164106"/>
                  <a:pt x="146183" y="144240"/>
                </a:cubicBezTo>
                <a:cubicBezTo>
                  <a:pt x="182044" y="124375"/>
                  <a:pt x="227219" y="137341"/>
                  <a:pt x="247084" y="173202"/>
                </a:cubicBezTo>
                <a:cubicBezTo>
                  <a:pt x="253175" y="184196"/>
                  <a:pt x="256373" y="196558"/>
                  <a:pt x="256381" y="209126"/>
                </a:cubicBezTo>
                <a:close/>
                <a:moveTo>
                  <a:pt x="155151" y="188913"/>
                </a:moveTo>
                <a:cubicBezTo>
                  <a:pt x="151426" y="188913"/>
                  <a:pt x="148404" y="191934"/>
                  <a:pt x="148404" y="195659"/>
                </a:cubicBezTo>
                <a:cubicBezTo>
                  <a:pt x="148404" y="199385"/>
                  <a:pt x="151426" y="202406"/>
                  <a:pt x="155151" y="202406"/>
                </a:cubicBezTo>
                <a:lnTo>
                  <a:pt x="209153" y="202406"/>
                </a:lnTo>
                <a:cubicBezTo>
                  <a:pt x="212879" y="202406"/>
                  <a:pt x="215900" y="199385"/>
                  <a:pt x="215900" y="195659"/>
                </a:cubicBezTo>
                <a:cubicBezTo>
                  <a:pt x="215900" y="191934"/>
                  <a:pt x="212879" y="188913"/>
                  <a:pt x="209153" y="188913"/>
                </a:cubicBezTo>
                <a:lnTo>
                  <a:pt x="155178" y="188913"/>
                </a:lnTo>
                <a:close/>
                <a:moveTo>
                  <a:pt x="148404" y="222647"/>
                </a:moveTo>
                <a:cubicBezTo>
                  <a:pt x="148404" y="226373"/>
                  <a:pt x="151426" y="229394"/>
                  <a:pt x="155151" y="229394"/>
                </a:cubicBezTo>
                <a:lnTo>
                  <a:pt x="182139" y="229394"/>
                </a:lnTo>
                <a:cubicBezTo>
                  <a:pt x="185864" y="229394"/>
                  <a:pt x="188886" y="226373"/>
                  <a:pt x="188886" y="222647"/>
                </a:cubicBezTo>
                <a:cubicBezTo>
                  <a:pt x="188886" y="218921"/>
                  <a:pt x="185864" y="215900"/>
                  <a:pt x="182139" y="215900"/>
                </a:cubicBezTo>
                <a:lnTo>
                  <a:pt x="155151" y="215900"/>
                </a:lnTo>
                <a:cubicBezTo>
                  <a:pt x="151426" y="215900"/>
                  <a:pt x="148404" y="218921"/>
                  <a:pt x="148404" y="222647"/>
                </a:cubicBezTo>
                <a:close/>
              </a:path>
            </a:pathLst>
          </a:custGeom>
          <a:solidFill>
            <a:schemeClr val="tx1"/>
          </a:solidFill>
          <a:ln w="15081"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defTabSz="914460"/>
            <a:endParaRPr lang="en-US" sz="1765">
              <a:solidFill>
                <a:srgbClr val="000000"/>
              </a:solidFill>
              <a:latin typeface="Segoe UI"/>
            </a:endParaRPr>
          </a:p>
        </p:txBody>
      </p:sp>
    </p:spTree>
    <p:extLst>
      <p:ext uri="{BB962C8B-B14F-4D97-AF65-F5344CB8AC3E}">
        <p14:creationId xmlns:p14="http://schemas.microsoft.com/office/powerpoint/2010/main" val="153124471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D2D79-1B56-9CAF-9A09-9BA90B4A8DE8}"/>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C00BF5CC-CDC4-F6C9-7993-8AF9E8EFA4DF}"/>
              </a:ext>
              <a:ext uri="{C183D7F6-B498-43B3-948B-1728B52AA6E4}">
                <adec:decorative xmlns:adec="http://schemas.microsoft.com/office/drawing/2017/decorative" val="1"/>
              </a:ext>
            </a:extLst>
          </p:cNvPr>
          <p:cNvPicPr>
            <a:picLocks noChangeAspect="1"/>
          </p:cNvPicPr>
          <p:nvPr/>
        </p:nvPicPr>
        <p:blipFill>
          <a:blip r:embed="rId3">
            <a:alphaModFix amt="25000"/>
          </a:blip>
          <a:srcRect l="358" t="11362" b="52370"/>
          <a:stretch>
            <a:fillRect/>
          </a:stretch>
        </p:blipFill>
        <p:spPr>
          <a:xfrm>
            <a:off x="-1" y="4961456"/>
            <a:ext cx="5210629" cy="1896544"/>
          </a:xfrm>
          <a:custGeom>
            <a:avLst/>
            <a:gdLst>
              <a:gd name="connsiteX0" fmla="*/ 0 w 5152570"/>
              <a:gd name="connsiteY0" fmla="*/ 0 h 1875412"/>
              <a:gd name="connsiteX1" fmla="*/ 5152570 w 5152570"/>
              <a:gd name="connsiteY1" fmla="*/ 0 h 1875412"/>
              <a:gd name="connsiteX2" fmla="*/ 5152570 w 5152570"/>
              <a:gd name="connsiteY2" fmla="*/ 1875412 h 1875412"/>
              <a:gd name="connsiteX3" fmla="*/ 0 w 5152570"/>
              <a:gd name="connsiteY3" fmla="*/ 1875412 h 1875412"/>
            </a:gdLst>
            <a:ahLst/>
            <a:cxnLst>
              <a:cxn ang="0">
                <a:pos x="connsiteX0" y="connsiteY0"/>
              </a:cxn>
              <a:cxn ang="0">
                <a:pos x="connsiteX1" y="connsiteY1"/>
              </a:cxn>
              <a:cxn ang="0">
                <a:pos x="connsiteX2" y="connsiteY2"/>
              </a:cxn>
              <a:cxn ang="0">
                <a:pos x="connsiteX3" y="connsiteY3"/>
              </a:cxn>
            </a:cxnLst>
            <a:rect l="l" t="t" r="r" b="b"/>
            <a:pathLst>
              <a:path w="5152570" h="1875412">
                <a:moveTo>
                  <a:pt x="0" y="0"/>
                </a:moveTo>
                <a:lnTo>
                  <a:pt x="5152570" y="0"/>
                </a:lnTo>
                <a:lnTo>
                  <a:pt x="5152570" y="1875412"/>
                </a:lnTo>
                <a:lnTo>
                  <a:pt x="0" y="1875412"/>
                </a:lnTo>
                <a:close/>
              </a:path>
            </a:pathLst>
          </a:custGeom>
        </p:spPr>
      </p:pic>
      <p:sp>
        <p:nvSpPr>
          <p:cNvPr id="36" name="Freeform: Shape 35">
            <a:extLst>
              <a:ext uri="{FF2B5EF4-FFF2-40B4-BE49-F238E27FC236}">
                <a16:creationId xmlns:a16="http://schemas.microsoft.com/office/drawing/2014/main" id="{469C2794-CDA9-2F02-7C83-FF8ED0F7D11F}"/>
              </a:ext>
              <a:ext uri="{C183D7F6-B498-43B3-948B-1728B52AA6E4}">
                <adec:decorative xmlns:adec="http://schemas.microsoft.com/office/drawing/2017/decorative" val="1"/>
              </a:ext>
            </a:extLst>
          </p:cNvPr>
          <p:cNvSpPr>
            <a:spLocks/>
          </p:cNvSpPr>
          <p:nvPr/>
        </p:nvSpPr>
        <p:spPr bwMode="auto">
          <a:xfrm rot="16200000">
            <a:off x="6387603" y="4420243"/>
            <a:ext cx="403431" cy="37496"/>
          </a:xfrm>
          <a:custGeom>
            <a:avLst/>
            <a:gdLst>
              <a:gd name="connsiteX0" fmla="*/ 403431 w 403431"/>
              <a:gd name="connsiteY0" fmla="*/ 37496 h 37496"/>
              <a:gd name="connsiteX1" fmla="*/ 0 w 403431"/>
              <a:gd name="connsiteY1" fmla="*/ 37496 h 37496"/>
              <a:gd name="connsiteX2" fmla="*/ 10560 w 403431"/>
              <a:gd name="connsiteY2" fmla="*/ 12001 h 37496"/>
              <a:gd name="connsiteX3" fmla="*/ 39533 w 403431"/>
              <a:gd name="connsiteY3" fmla="*/ 0 h 37496"/>
              <a:gd name="connsiteX4" fmla="*/ 363898 w 403431"/>
              <a:gd name="connsiteY4" fmla="*/ 0 h 37496"/>
              <a:gd name="connsiteX5" fmla="*/ 392871 w 403431"/>
              <a:gd name="connsiteY5" fmla="*/ 12001 h 3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431" h="37496">
                <a:moveTo>
                  <a:pt x="403431" y="37496"/>
                </a:moveTo>
                <a:lnTo>
                  <a:pt x="0" y="37496"/>
                </a:lnTo>
                <a:lnTo>
                  <a:pt x="10560" y="12001"/>
                </a:lnTo>
                <a:cubicBezTo>
                  <a:pt x="17975" y="4587"/>
                  <a:pt x="28219" y="0"/>
                  <a:pt x="39533" y="0"/>
                </a:cubicBezTo>
                <a:lnTo>
                  <a:pt x="363898" y="0"/>
                </a:lnTo>
                <a:cubicBezTo>
                  <a:pt x="375212" y="0"/>
                  <a:pt x="385456" y="4587"/>
                  <a:pt x="392871" y="12001"/>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1" name="Rectangle: Top Corners Rounded 20">
            <a:extLst>
              <a:ext uri="{FF2B5EF4-FFF2-40B4-BE49-F238E27FC236}">
                <a16:creationId xmlns:a16="http://schemas.microsoft.com/office/drawing/2014/main" id="{FA1DF044-EFA4-1064-392B-1C4C85C80CC0}"/>
              </a:ext>
              <a:ext uri="{C183D7F6-B498-43B3-948B-1728B52AA6E4}">
                <adec:decorative xmlns:adec="http://schemas.microsoft.com/office/drawing/2017/decorative" val="1"/>
              </a:ext>
            </a:extLst>
          </p:cNvPr>
          <p:cNvSpPr>
            <a:spLocks/>
          </p:cNvSpPr>
          <p:nvPr/>
        </p:nvSpPr>
        <p:spPr bwMode="auto">
          <a:xfrm rot="16200000">
            <a:off x="8246971" y="2333275"/>
            <a:ext cx="2306126" cy="5583937"/>
          </a:xfrm>
          <a:prstGeom prst="round2SameRect">
            <a:avLst>
              <a:gd name="adj1" fmla="val 7292"/>
              <a:gd name="adj2" fmla="val 0"/>
            </a:avLst>
          </a:prstGeom>
          <a:gradFill>
            <a:gsLst>
              <a:gs pos="0">
                <a:schemeClr val="bg1">
                  <a:alpha val="0"/>
                </a:schemeClr>
              </a:gs>
              <a:gs pos="100000">
                <a:schemeClr val="bg1">
                  <a:alpha val="25000"/>
                </a:schemeClr>
              </a:gs>
            </a:gsLst>
            <a:lin ang="16200000" scaled="1"/>
          </a:gradFill>
          <a:ln w="6350">
            <a:gradFill flip="none" rotWithShape="1">
              <a:gsLst>
                <a:gs pos="0">
                  <a:schemeClr val="accent1">
                    <a:lumMod val="5000"/>
                    <a:lumOff val="95000"/>
                  </a:schemeClr>
                </a:gs>
                <a:gs pos="100000">
                  <a:schemeClr val="bg1">
                    <a:alpha val="0"/>
                  </a:schemeClr>
                </a:gs>
              </a:gsLst>
              <a:lin ang="54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19" name="Rectangle: Top Corners Rounded 18">
            <a:extLst>
              <a:ext uri="{FF2B5EF4-FFF2-40B4-BE49-F238E27FC236}">
                <a16:creationId xmlns:a16="http://schemas.microsoft.com/office/drawing/2014/main" id="{F0BC40A6-3E3A-F7DB-7704-0A396403E98E}"/>
              </a:ext>
              <a:ext uri="{C183D7F6-B498-43B3-948B-1728B52AA6E4}">
                <adec:decorative xmlns:adec="http://schemas.microsoft.com/office/drawing/2017/decorative" val="1"/>
              </a:ext>
            </a:extLst>
          </p:cNvPr>
          <p:cNvSpPr>
            <a:spLocks/>
          </p:cNvSpPr>
          <p:nvPr/>
        </p:nvSpPr>
        <p:spPr bwMode="auto">
          <a:xfrm rot="16200000">
            <a:off x="8246971" y="-390875"/>
            <a:ext cx="2306126" cy="5583937"/>
          </a:xfrm>
          <a:prstGeom prst="round2SameRect">
            <a:avLst>
              <a:gd name="adj1" fmla="val 7292"/>
              <a:gd name="adj2" fmla="val 0"/>
            </a:avLst>
          </a:prstGeom>
          <a:gradFill>
            <a:gsLst>
              <a:gs pos="0">
                <a:schemeClr val="bg1">
                  <a:alpha val="0"/>
                </a:schemeClr>
              </a:gs>
              <a:gs pos="100000">
                <a:schemeClr val="bg1">
                  <a:alpha val="25000"/>
                </a:schemeClr>
              </a:gs>
            </a:gsLst>
            <a:lin ang="16200000" scaled="1"/>
          </a:gradFill>
          <a:ln w="6350">
            <a:gradFill flip="none" rotWithShape="1">
              <a:gsLst>
                <a:gs pos="0">
                  <a:schemeClr val="accent1">
                    <a:lumMod val="5000"/>
                    <a:lumOff val="95000"/>
                  </a:schemeClr>
                </a:gs>
                <a:gs pos="100000">
                  <a:schemeClr val="bg1">
                    <a:alpha val="0"/>
                  </a:schemeClr>
                </a:gs>
              </a:gsLst>
              <a:lin ang="54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37" name="Freeform: Shape 36">
            <a:extLst>
              <a:ext uri="{FF2B5EF4-FFF2-40B4-BE49-F238E27FC236}">
                <a16:creationId xmlns:a16="http://schemas.microsoft.com/office/drawing/2014/main" id="{0AF88A99-7E57-73CA-B99D-8BF180AB11EF}"/>
              </a:ext>
              <a:ext uri="{C183D7F6-B498-43B3-948B-1728B52AA6E4}">
                <adec:decorative xmlns:adec="http://schemas.microsoft.com/office/drawing/2017/decorative" val="1"/>
              </a:ext>
            </a:extLst>
          </p:cNvPr>
          <p:cNvSpPr>
            <a:spLocks/>
          </p:cNvSpPr>
          <p:nvPr/>
        </p:nvSpPr>
        <p:spPr bwMode="auto">
          <a:xfrm rot="16200000">
            <a:off x="6387605" y="1705618"/>
            <a:ext cx="403431" cy="37496"/>
          </a:xfrm>
          <a:custGeom>
            <a:avLst/>
            <a:gdLst>
              <a:gd name="connsiteX0" fmla="*/ 403431 w 403431"/>
              <a:gd name="connsiteY0" fmla="*/ 37496 h 37496"/>
              <a:gd name="connsiteX1" fmla="*/ 0 w 403431"/>
              <a:gd name="connsiteY1" fmla="*/ 37496 h 37496"/>
              <a:gd name="connsiteX2" fmla="*/ 10560 w 403431"/>
              <a:gd name="connsiteY2" fmla="*/ 12001 h 37496"/>
              <a:gd name="connsiteX3" fmla="*/ 39533 w 403431"/>
              <a:gd name="connsiteY3" fmla="*/ 0 h 37496"/>
              <a:gd name="connsiteX4" fmla="*/ 363898 w 403431"/>
              <a:gd name="connsiteY4" fmla="*/ 0 h 37496"/>
              <a:gd name="connsiteX5" fmla="*/ 392871 w 403431"/>
              <a:gd name="connsiteY5" fmla="*/ 12001 h 374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3431" h="37496">
                <a:moveTo>
                  <a:pt x="403431" y="37496"/>
                </a:moveTo>
                <a:lnTo>
                  <a:pt x="0" y="37496"/>
                </a:lnTo>
                <a:lnTo>
                  <a:pt x="10560" y="12001"/>
                </a:lnTo>
                <a:cubicBezTo>
                  <a:pt x="17975" y="4587"/>
                  <a:pt x="28219" y="0"/>
                  <a:pt x="39533" y="0"/>
                </a:cubicBezTo>
                <a:lnTo>
                  <a:pt x="363898" y="0"/>
                </a:lnTo>
                <a:cubicBezTo>
                  <a:pt x="375212" y="0"/>
                  <a:pt x="385456" y="4587"/>
                  <a:pt x="392871" y="12001"/>
                </a:cubicBez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cxnSp>
        <p:nvCxnSpPr>
          <p:cNvPr id="57" name="Straight Connector 56">
            <a:extLst>
              <a:ext uri="{FF2B5EF4-FFF2-40B4-BE49-F238E27FC236}">
                <a16:creationId xmlns:a16="http://schemas.microsoft.com/office/drawing/2014/main" id="{9F00A923-DBDD-458D-26CD-EA99169CE00E}"/>
              </a:ext>
              <a:ext uri="{C183D7F6-B498-43B3-948B-1728B52AA6E4}">
                <adec:decorative xmlns:adec="http://schemas.microsoft.com/office/drawing/2017/decorative" val="1"/>
              </a:ext>
            </a:extLst>
          </p:cNvPr>
          <p:cNvCxnSpPr>
            <a:cxnSpLocks/>
          </p:cNvCxnSpPr>
          <p:nvPr/>
        </p:nvCxnSpPr>
        <p:spPr>
          <a:xfrm>
            <a:off x="4019550" y="6858000"/>
            <a:ext cx="1162050" cy="0"/>
          </a:xfrm>
          <a:prstGeom prst="line">
            <a:avLst/>
          </a:prstGeom>
          <a:ln>
            <a:solidFill>
              <a:schemeClr val="tx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58" name="Oval 57">
            <a:extLst>
              <a:ext uri="{FF2B5EF4-FFF2-40B4-BE49-F238E27FC236}">
                <a16:creationId xmlns:a16="http://schemas.microsoft.com/office/drawing/2014/main" id="{13D18CD3-5BA7-0881-1635-A1E512B27DC0}"/>
              </a:ext>
              <a:ext uri="{C183D7F6-B498-43B3-948B-1728B52AA6E4}">
                <adec:decorative xmlns:adec="http://schemas.microsoft.com/office/drawing/2017/decorative" val="1"/>
              </a:ext>
            </a:extLst>
          </p:cNvPr>
          <p:cNvSpPr>
            <a:spLocks/>
          </p:cNvSpPr>
          <p:nvPr/>
        </p:nvSpPr>
        <p:spPr bwMode="auto">
          <a:xfrm>
            <a:off x="5744983" y="3686658"/>
            <a:ext cx="81142" cy="81142"/>
          </a:xfrm>
          <a:prstGeom prst="ellipse">
            <a:avLst/>
          </a:prstGeom>
          <a:solidFill>
            <a:schemeClr val="bg1"/>
          </a:solidFill>
          <a:ln w="19050">
            <a:solidFill>
              <a:schemeClr val="accent1">
                <a:lumMod val="40000"/>
                <a:lumOff val="60000"/>
              </a:schemeClr>
            </a:solid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59" name="Oval 58">
            <a:extLst>
              <a:ext uri="{FF2B5EF4-FFF2-40B4-BE49-F238E27FC236}">
                <a16:creationId xmlns:a16="http://schemas.microsoft.com/office/drawing/2014/main" id="{ED2FF7A8-C061-826F-F4C8-3D3A578B9756}"/>
              </a:ext>
              <a:ext uri="{C183D7F6-B498-43B3-948B-1728B52AA6E4}">
                <adec:decorative xmlns:adec="http://schemas.microsoft.com/office/drawing/2017/decorative" val="1"/>
              </a:ext>
            </a:extLst>
          </p:cNvPr>
          <p:cNvSpPr>
            <a:spLocks/>
          </p:cNvSpPr>
          <p:nvPr/>
        </p:nvSpPr>
        <p:spPr bwMode="auto">
          <a:xfrm>
            <a:off x="4844076" y="3429573"/>
            <a:ext cx="81142" cy="81142"/>
          </a:xfrm>
          <a:prstGeom prst="ellipse">
            <a:avLst/>
          </a:prstGeom>
          <a:solidFill>
            <a:schemeClr val="bg1"/>
          </a:solidFill>
          <a:ln w="19050">
            <a:solidFill>
              <a:schemeClr val="accent1">
                <a:lumMod val="40000"/>
                <a:lumOff val="60000"/>
              </a:schemeClr>
            </a:solid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sp>
        <p:nvSpPr>
          <p:cNvPr id="7" name="Rectangle: Rounded Corners 6">
            <a:extLst>
              <a:ext uri="{FF2B5EF4-FFF2-40B4-BE49-F238E27FC236}">
                <a16:creationId xmlns:a16="http://schemas.microsoft.com/office/drawing/2014/main" id="{712485FC-E10B-0B19-EA0D-2BB386CBC9FF}"/>
              </a:ext>
              <a:ext uri="{C183D7F6-B498-43B3-948B-1728B52AA6E4}">
                <adec:decorative xmlns:adec="http://schemas.microsoft.com/office/drawing/2017/decorative" val="1"/>
              </a:ext>
            </a:extLst>
          </p:cNvPr>
          <p:cNvSpPr>
            <a:spLocks/>
          </p:cNvSpPr>
          <p:nvPr/>
        </p:nvSpPr>
        <p:spPr bwMode="auto">
          <a:xfrm>
            <a:off x="588264" y="3066535"/>
            <a:ext cx="5583936" cy="2213858"/>
          </a:xfrm>
          <a:prstGeom prst="roundRect">
            <a:avLst>
              <a:gd name="adj" fmla="val 7596"/>
            </a:avLst>
          </a:prstGeom>
          <a:gradFill>
            <a:gsLst>
              <a:gs pos="0">
                <a:schemeClr val="bg1">
                  <a:alpha val="0"/>
                </a:schemeClr>
              </a:gs>
              <a:gs pos="100000">
                <a:schemeClr val="bg1">
                  <a:alpha val="25000"/>
                </a:schemeClr>
              </a:gs>
            </a:gsLst>
            <a:lin ang="16200000" scaled="1"/>
          </a:gradFill>
          <a:ln w="6350">
            <a:gradFill flip="none" rotWithShape="1">
              <a:gsLst>
                <a:gs pos="0">
                  <a:schemeClr val="accent2">
                    <a:lumMod val="20000"/>
                    <a:lumOff val="80000"/>
                    <a:alpha val="0"/>
                  </a:schemeClr>
                </a:gs>
                <a:gs pos="100000">
                  <a:schemeClr val="accent1">
                    <a:lumMod val="40000"/>
                    <a:lumOff val="60000"/>
                  </a:schemeClr>
                </a:gs>
              </a:gsLst>
              <a:lin ang="16200000" scaled="1"/>
              <a:tileRect/>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a:solidFill>
                <a:srgbClr val="FFFFFF"/>
              </a:solidFill>
              <a:latin typeface="Segoe UI"/>
              <a:cs typeface="Segoe UI" pitchFamily="34" charset="0"/>
            </a:endParaRPr>
          </a:p>
        </p:txBody>
      </p:sp>
      <p:sp>
        <p:nvSpPr>
          <p:cNvPr id="71" name="Rectangle: Rounded Corners 70">
            <a:extLst>
              <a:ext uri="{FF2B5EF4-FFF2-40B4-BE49-F238E27FC236}">
                <a16:creationId xmlns:a16="http://schemas.microsoft.com/office/drawing/2014/main" id="{7B1279FE-9A95-87C1-AE3F-ECD29EDE841E}"/>
              </a:ext>
              <a:ext uri="{C183D7F6-B498-43B3-948B-1728B52AA6E4}">
                <adec:decorative xmlns:adec="http://schemas.microsoft.com/office/drawing/2017/decorative" val="1"/>
              </a:ext>
            </a:extLst>
          </p:cNvPr>
          <p:cNvSpPr>
            <a:spLocks/>
          </p:cNvSpPr>
          <p:nvPr/>
        </p:nvSpPr>
        <p:spPr bwMode="auto">
          <a:xfrm>
            <a:off x="6753480" y="4114801"/>
            <a:ext cx="4950364" cy="2020886"/>
          </a:xfrm>
          <a:prstGeom prst="roundRect">
            <a:avLst>
              <a:gd name="adj" fmla="val 4884"/>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72" name="Rectangle: Rounded Corners 71">
            <a:extLst>
              <a:ext uri="{FF2B5EF4-FFF2-40B4-BE49-F238E27FC236}">
                <a16:creationId xmlns:a16="http://schemas.microsoft.com/office/drawing/2014/main" id="{52D7450E-F69F-BE60-8F25-24FA0289EEE4}"/>
              </a:ext>
              <a:ext uri="{C183D7F6-B498-43B3-948B-1728B52AA6E4}">
                <adec:decorative xmlns:adec="http://schemas.microsoft.com/office/drawing/2017/decorative" val="1"/>
              </a:ext>
            </a:extLst>
          </p:cNvPr>
          <p:cNvSpPr>
            <a:spLocks/>
          </p:cNvSpPr>
          <p:nvPr/>
        </p:nvSpPr>
        <p:spPr bwMode="auto">
          <a:xfrm>
            <a:off x="6753480" y="1390651"/>
            <a:ext cx="4950364" cy="2020886"/>
          </a:xfrm>
          <a:prstGeom prst="roundRect">
            <a:avLst>
              <a:gd name="adj" fmla="val 4884"/>
            </a:avLst>
          </a:prstGeom>
          <a:solidFill>
            <a:schemeClr val="bg1">
              <a:alpha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021CA881-B15C-840B-73FE-9E837A93D9B5}"/>
              </a:ext>
            </a:extLst>
          </p:cNvPr>
          <p:cNvSpPr>
            <a:spLocks noGrp="1"/>
          </p:cNvSpPr>
          <p:nvPr>
            <p:ph type="title"/>
          </p:nvPr>
        </p:nvSpPr>
        <p:spPr>
          <a:xfrm>
            <a:off x="588263" y="457200"/>
            <a:ext cx="11018520" cy="553998"/>
          </a:xfrm>
        </p:spPr>
        <p:txBody>
          <a:bodyPr/>
          <a:lstStyle/>
          <a:p>
            <a:r>
              <a:rPr lang="en-US">
                <a:ea typeface="+mj-ea"/>
                <a:cs typeface="+mj-cs"/>
              </a:rPr>
              <a:t>How notifications work</a:t>
            </a:r>
            <a:endParaRPr lang="en-CA">
              <a:ea typeface="+mj-ea"/>
              <a:cs typeface="+mj-cs"/>
            </a:endParaRPr>
          </a:p>
        </p:txBody>
      </p:sp>
      <p:pic>
        <p:nvPicPr>
          <p:cNvPr id="17" name="Picture 16" descr="Screen capture showing the inbox and bell notifcations">
            <a:extLst>
              <a:ext uri="{FF2B5EF4-FFF2-40B4-BE49-F238E27FC236}">
                <a16:creationId xmlns:a16="http://schemas.microsoft.com/office/drawing/2014/main" id="{9A053710-77CA-CD87-BD96-6011556B8D9E}"/>
              </a:ext>
            </a:extLst>
          </p:cNvPr>
          <p:cNvPicPr>
            <a:picLocks noChangeAspect="1"/>
          </p:cNvPicPr>
          <p:nvPr/>
        </p:nvPicPr>
        <p:blipFill rotWithShape="1">
          <a:blip r:embed="rId4"/>
          <a:srcRect l="-3806" t="-13745" r="-3806" b="-13745"/>
          <a:stretch>
            <a:fillRect/>
          </a:stretch>
        </p:blipFill>
        <p:spPr>
          <a:xfrm>
            <a:off x="717379" y="3195653"/>
            <a:ext cx="5325702" cy="1671872"/>
          </a:xfrm>
          <a:prstGeom prst="roundRect">
            <a:avLst>
              <a:gd name="adj" fmla="val 6481"/>
            </a:avLst>
          </a:prstGeom>
          <a:solidFill>
            <a:srgbClr val="FAFAFA"/>
          </a:solidFill>
          <a:ln w="6350">
            <a:solidFill>
              <a:schemeClr val="bg1">
                <a:alpha val="50000"/>
              </a:schemeClr>
            </a:solidFill>
            <a:headEnd type="none" w="med" len="med"/>
            <a:tailEnd type="none" w="med" len="med"/>
          </a:ln>
          <a:effectLst/>
        </p:spPr>
      </p:pic>
      <p:grpSp>
        <p:nvGrpSpPr>
          <p:cNvPr id="75" name="Group 74" descr="Lines pointing to">
            <a:extLst>
              <a:ext uri="{FF2B5EF4-FFF2-40B4-BE49-F238E27FC236}">
                <a16:creationId xmlns:a16="http://schemas.microsoft.com/office/drawing/2014/main" id="{FBEB1F29-B264-11C9-5A13-71B3F83380AC}"/>
              </a:ext>
            </a:extLst>
          </p:cNvPr>
          <p:cNvGrpSpPr/>
          <p:nvPr/>
        </p:nvGrpSpPr>
        <p:grpSpPr>
          <a:xfrm>
            <a:off x="4884647" y="1724367"/>
            <a:ext cx="1685926" cy="2714625"/>
            <a:chOff x="4884647" y="1724367"/>
            <a:chExt cx="1685926" cy="2714625"/>
          </a:xfrm>
        </p:grpSpPr>
        <p:cxnSp>
          <p:nvCxnSpPr>
            <p:cNvPr id="38" name="Elbow Connector 15">
              <a:extLst>
                <a:ext uri="{FF2B5EF4-FFF2-40B4-BE49-F238E27FC236}">
                  <a16:creationId xmlns:a16="http://schemas.microsoft.com/office/drawing/2014/main" id="{BC79EAE8-F9B1-1B44-7100-D6D5F194ED54}"/>
                </a:ext>
                <a:ext uri="{C183D7F6-B498-43B3-948B-1728B52AA6E4}">
                  <adec:decorative xmlns:adec="http://schemas.microsoft.com/office/drawing/2017/decorative" val="1"/>
                </a:ext>
              </a:extLst>
            </p:cNvPr>
            <p:cNvCxnSpPr>
              <a:cxnSpLocks/>
            </p:cNvCxnSpPr>
            <p:nvPr/>
          </p:nvCxnSpPr>
          <p:spPr>
            <a:xfrm rot="5400000" flipH="1" flipV="1">
              <a:off x="4839288" y="1769726"/>
              <a:ext cx="1776644" cy="1685926"/>
            </a:xfrm>
            <a:prstGeom prst="bentConnector2">
              <a:avLst/>
            </a:prstGeom>
            <a:ln w="1270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cxnSp>
          <p:nvCxnSpPr>
            <p:cNvPr id="47" name="Elbow Connector 15">
              <a:extLst>
                <a:ext uri="{FF2B5EF4-FFF2-40B4-BE49-F238E27FC236}">
                  <a16:creationId xmlns:a16="http://schemas.microsoft.com/office/drawing/2014/main" id="{E07CC00C-A8A4-6DE3-4368-D750997280CB}"/>
                </a:ext>
                <a:ext uri="{C183D7F6-B498-43B3-948B-1728B52AA6E4}">
                  <adec:decorative xmlns:adec="http://schemas.microsoft.com/office/drawing/2017/decorative" val="1"/>
                </a:ext>
              </a:extLst>
            </p:cNvPr>
            <p:cNvCxnSpPr>
              <a:cxnSpLocks/>
            </p:cNvCxnSpPr>
            <p:nvPr/>
          </p:nvCxnSpPr>
          <p:spPr>
            <a:xfrm>
              <a:off x="5785554" y="3727229"/>
              <a:ext cx="785019" cy="711763"/>
            </a:xfrm>
            <a:prstGeom prst="bentConnector3">
              <a:avLst>
                <a:gd name="adj1" fmla="val 50000"/>
              </a:avLst>
            </a:prstGeom>
            <a:ln w="12700">
              <a:solidFill>
                <a:schemeClr val="accent1"/>
              </a:solidFill>
              <a:headEnd type="none" w="lg" len="med"/>
              <a:tailEnd type="arrow" w="lg" len="med"/>
            </a:ln>
          </p:spPr>
          <p:style>
            <a:lnRef idx="1">
              <a:schemeClr val="accent1"/>
            </a:lnRef>
            <a:fillRef idx="0">
              <a:schemeClr val="accent1"/>
            </a:fillRef>
            <a:effectRef idx="0">
              <a:schemeClr val="accent1"/>
            </a:effectRef>
            <a:fontRef idx="minor">
              <a:schemeClr val="tx1"/>
            </a:fontRef>
          </p:style>
        </p:cxnSp>
      </p:grpSp>
      <p:sp>
        <p:nvSpPr>
          <p:cNvPr id="22" name="Text Placeholder 2">
            <a:extLst>
              <a:ext uri="{FF2B5EF4-FFF2-40B4-BE49-F238E27FC236}">
                <a16:creationId xmlns:a16="http://schemas.microsoft.com/office/drawing/2014/main" id="{2ABA3818-39AF-1027-A3D7-6B4781E6A805}"/>
              </a:ext>
            </a:extLst>
          </p:cNvPr>
          <p:cNvSpPr txBox="1">
            <a:spLocks/>
          </p:cNvSpPr>
          <p:nvPr/>
        </p:nvSpPr>
        <p:spPr>
          <a:xfrm>
            <a:off x="6900793" y="1498282"/>
            <a:ext cx="4655740" cy="1805623"/>
          </a:xfrm>
          <a:prstGeom prst="rect">
            <a:avLst/>
          </a:prstGeom>
        </p:spPr>
        <p:txBody>
          <a:bodyPr vert="horz" wrap="square" lIns="0" tIns="0" rIns="0" bIns="0" rtlCol="0">
            <a:spAutoFit/>
          </a:bodyPr>
          <a:lstStyle>
            <a:lvl1pPr marL="0"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3360" kern="1200" spc="0" baseline="0">
                <a:solidFill>
                  <a:schemeClr val="tx1"/>
                </a:solidFill>
                <a:latin typeface="+mn-lt"/>
                <a:ea typeface="+mn-ea"/>
                <a:cs typeface="Segoe Sans Display" pitchFamily="2" charset="0"/>
              </a:defRPr>
            </a:lvl1pPr>
            <a:lvl2pPr marL="274333"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mn-cs"/>
              </a:defRPr>
            </a:lvl2pPr>
            <a:lvl3pPr marL="548664"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920" kern="1200" spc="0" baseline="0">
                <a:solidFill>
                  <a:schemeClr val="tx1"/>
                </a:solidFill>
                <a:latin typeface="+mn-lt"/>
                <a:ea typeface="+mn-ea"/>
                <a:cs typeface="+mn-cs"/>
              </a:defRPr>
            </a:lvl3pPr>
            <a:lvl4pPr marL="822995"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4pPr>
            <a:lvl5pPr marL="1097326"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932704">
              <a:spcBef>
                <a:spcPts val="400"/>
              </a:spcBef>
            </a:pPr>
            <a:r>
              <a:rPr lang="en-US" sz="2800">
                <a:solidFill>
                  <a:schemeClr val="accent1"/>
                </a:solidFill>
                <a:latin typeface="+mj-lt"/>
                <a:ea typeface="+mj-ea"/>
                <a:cs typeface="+mj-cs"/>
              </a:rPr>
              <a:t>Inbox</a:t>
            </a:r>
          </a:p>
          <a:p>
            <a:pPr defTabSz="932704">
              <a:spcBef>
                <a:spcPts val="400"/>
              </a:spcBef>
            </a:pPr>
            <a:r>
              <a:rPr lang="en-US" sz="1600" i="1">
                <a:solidFill>
                  <a:srgbClr val="091F2C"/>
                </a:solidFill>
                <a:cs typeface="+mn-cs"/>
              </a:rPr>
              <a:t>Mentions, replies, private messages</a:t>
            </a:r>
          </a:p>
          <a:p>
            <a:pPr marL="342900" indent="-258763" defTabSz="932704">
              <a:spcBef>
                <a:spcPts val="400"/>
              </a:spcBef>
              <a:buFont typeface="Arial" panose="020B0604020202020204" pitchFamily="34" charset="0"/>
              <a:buChar char="•"/>
            </a:pPr>
            <a:r>
              <a:rPr lang="en-US" sz="2000">
                <a:solidFill>
                  <a:srgbClr val="091F2C"/>
                </a:solidFill>
                <a:cs typeface="+mn-cs"/>
              </a:rPr>
              <a:t>Action required</a:t>
            </a:r>
          </a:p>
          <a:p>
            <a:pPr marL="342900" indent="-258763" defTabSz="932704">
              <a:spcBef>
                <a:spcPts val="800"/>
              </a:spcBef>
              <a:buFont typeface="Arial" panose="020B0604020202020204" pitchFamily="34" charset="0"/>
              <a:buChar char="•"/>
            </a:pPr>
            <a:r>
              <a:rPr lang="en-US" sz="2000">
                <a:solidFill>
                  <a:srgbClr val="091F2C"/>
                </a:solidFill>
                <a:cs typeface="+mn-cs"/>
              </a:rPr>
              <a:t>Time-sensitive information that needs attention</a:t>
            </a:r>
          </a:p>
        </p:txBody>
      </p:sp>
      <p:sp>
        <p:nvSpPr>
          <p:cNvPr id="32" name="Text Placeholder 2">
            <a:extLst>
              <a:ext uri="{FF2B5EF4-FFF2-40B4-BE49-F238E27FC236}">
                <a16:creationId xmlns:a16="http://schemas.microsoft.com/office/drawing/2014/main" id="{77E842C4-5536-4A86-7038-5DA1489F88D1}"/>
              </a:ext>
            </a:extLst>
          </p:cNvPr>
          <p:cNvSpPr txBox="1">
            <a:spLocks/>
          </p:cNvSpPr>
          <p:nvPr/>
        </p:nvSpPr>
        <p:spPr>
          <a:xfrm>
            <a:off x="6900793" y="4222432"/>
            <a:ext cx="4655740" cy="1805623"/>
          </a:xfrm>
          <a:prstGeom prst="rect">
            <a:avLst/>
          </a:prstGeom>
        </p:spPr>
        <p:txBody>
          <a:bodyPr vert="horz" wrap="square" lIns="0" tIns="0" rIns="0" bIns="0" rtlCol="0">
            <a:spAutoFit/>
          </a:bodyPr>
          <a:lstStyle>
            <a:lvl1pPr marL="0"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3360" kern="1200" spc="0" baseline="0">
                <a:solidFill>
                  <a:schemeClr val="tx1"/>
                </a:solidFill>
                <a:latin typeface="+mn-lt"/>
                <a:ea typeface="+mn-ea"/>
                <a:cs typeface="Segoe Sans Display" pitchFamily="2" charset="0"/>
              </a:defRPr>
            </a:lvl1pPr>
            <a:lvl2pPr marL="274333"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2400" kern="1200" spc="0" baseline="0">
                <a:solidFill>
                  <a:schemeClr val="tx1"/>
                </a:solidFill>
                <a:latin typeface="+mn-lt"/>
                <a:ea typeface="+mn-ea"/>
                <a:cs typeface="+mn-cs"/>
              </a:defRPr>
            </a:lvl2pPr>
            <a:lvl3pPr marL="548664"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920" kern="1200" spc="0" baseline="0">
                <a:solidFill>
                  <a:schemeClr val="tx1"/>
                </a:solidFill>
                <a:latin typeface="+mn-lt"/>
                <a:ea typeface="+mn-ea"/>
                <a:cs typeface="+mn-cs"/>
              </a:defRPr>
            </a:lvl3pPr>
            <a:lvl4pPr marL="822995"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4pPr>
            <a:lvl5pPr marL="1097326" marR="0" indent="0" algn="l" defTabSz="1119290" rtl="0" eaLnBrk="1" fontAlgn="auto" latinLnBrk="0" hangingPunct="1">
              <a:lnSpc>
                <a:spcPct val="100000"/>
              </a:lnSpc>
              <a:spcBef>
                <a:spcPct val="20000"/>
              </a:spcBef>
              <a:spcAft>
                <a:spcPts val="0"/>
              </a:spcAft>
              <a:buClrTx/>
              <a:buSzPct val="90000"/>
              <a:buFont typeface="Wingdings" panose="05000000000000000000" pitchFamily="2" charset="2"/>
              <a:buNone/>
              <a:tabLst/>
              <a:defRPr sz="1680" kern="1200" spc="0" baseline="0">
                <a:solidFill>
                  <a:schemeClr val="tx1"/>
                </a:solidFill>
                <a:latin typeface="+mn-lt"/>
                <a:ea typeface="+mn-ea"/>
                <a:cs typeface="+mn-cs"/>
              </a:defRPr>
            </a:lvl5pPr>
            <a:lvl6pPr marL="3078048"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637694"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97340"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756986" indent="-279823" algn="l" defTabSz="1119290"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defTabSz="932704">
              <a:spcBef>
                <a:spcPts val="400"/>
              </a:spcBef>
            </a:pPr>
            <a:r>
              <a:rPr lang="en-US" sz="2800">
                <a:solidFill>
                  <a:schemeClr val="accent1"/>
                </a:solidFill>
                <a:latin typeface="+mj-lt"/>
                <a:ea typeface="+mj-ea"/>
                <a:cs typeface="+mj-cs"/>
              </a:rPr>
              <a:t>Bell</a:t>
            </a:r>
          </a:p>
          <a:p>
            <a:pPr defTabSz="932704">
              <a:spcBef>
                <a:spcPts val="400"/>
              </a:spcBef>
            </a:pPr>
            <a:r>
              <a:rPr lang="en-US" sz="1600" i="1">
                <a:solidFill>
                  <a:srgbClr val="091F2C"/>
                </a:solidFill>
                <a:cs typeface="+mn-cs"/>
              </a:rPr>
              <a:t>Reactions, completed actions</a:t>
            </a:r>
          </a:p>
          <a:p>
            <a:pPr marL="342900" indent="-258763" defTabSz="932704">
              <a:spcBef>
                <a:spcPts val="400"/>
              </a:spcBef>
              <a:buFont typeface="Arial" panose="020B0604020202020204" pitchFamily="34" charset="0"/>
              <a:buChar char="•"/>
            </a:pPr>
            <a:r>
              <a:rPr lang="en-US" sz="2000">
                <a:solidFill>
                  <a:srgbClr val="091F2C"/>
                </a:solidFill>
                <a:cs typeface="+mn-cs"/>
              </a:rPr>
              <a:t>No immediate action needed</a:t>
            </a:r>
          </a:p>
          <a:p>
            <a:pPr marL="342900" indent="-258763" defTabSz="932704">
              <a:spcBef>
                <a:spcPts val="800"/>
              </a:spcBef>
              <a:buFont typeface="Arial" panose="020B0604020202020204" pitchFamily="34" charset="0"/>
              <a:buChar char="•"/>
            </a:pPr>
            <a:r>
              <a:rPr lang="en-US" sz="2000">
                <a:solidFill>
                  <a:srgbClr val="091F2C"/>
                </a:solidFill>
                <a:cs typeface="+mn-cs"/>
              </a:rPr>
              <a:t>Not time-sensitive updates for awareness</a:t>
            </a:r>
          </a:p>
        </p:txBody>
      </p:sp>
      <p:sp>
        <p:nvSpPr>
          <p:cNvPr id="31" name="Oval 30">
            <a:extLst>
              <a:ext uri="{FF2B5EF4-FFF2-40B4-BE49-F238E27FC236}">
                <a16:creationId xmlns:a16="http://schemas.microsoft.com/office/drawing/2014/main" id="{23754911-10DE-EA58-14A4-63FFD2A30DB2}"/>
              </a:ext>
              <a:ext uri="{C183D7F6-B498-43B3-948B-1728B52AA6E4}">
                <adec:decorative xmlns:adec="http://schemas.microsoft.com/office/drawing/2017/decorative" val="1"/>
              </a:ext>
            </a:extLst>
          </p:cNvPr>
          <p:cNvSpPr>
            <a:spLocks/>
          </p:cNvSpPr>
          <p:nvPr/>
        </p:nvSpPr>
        <p:spPr bwMode="auto">
          <a:xfrm>
            <a:off x="10912952" y="4297681"/>
            <a:ext cx="608011" cy="608011"/>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70" name="Graphic 69">
            <a:extLst>
              <a:ext uri="{FF2B5EF4-FFF2-40B4-BE49-F238E27FC236}">
                <a16:creationId xmlns:a16="http://schemas.microsoft.com/office/drawing/2014/main" id="{6929BC7A-4878-A773-DF6E-C70332659C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58999" y="4443729"/>
            <a:ext cx="315916" cy="315916"/>
          </a:xfrm>
          <a:prstGeom prst="rect">
            <a:avLst/>
          </a:prstGeom>
        </p:spPr>
      </p:pic>
      <p:sp>
        <p:nvSpPr>
          <p:cNvPr id="26" name="Oval 25">
            <a:extLst>
              <a:ext uri="{FF2B5EF4-FFF2-40B4-BE49-F238E27FC236}">
                <a16:creationId xmlns:a16="http://schemas.microsoft.com/office/drawing/2014/main" id="{E926C409-A6C8-0EF7-C8AF-4738DC4F234B}"/>
              </a:ext>
              <a:ext uri="{C183D7F6-B498-43B3-948B-1728B52AA6E4}">
                <adec:decorative xmlns:adec="http://schemas.microsoft.com/office/drawing/2017/decorative" val="1"/>
              </a:ext>
            </a:extLst>
          </p:cNvPr>
          <p:cNvSpPr>
            <a:spLocks/>
          </p:cNvSpPr>
          <p:nvPr/>
        </p:nvSpPr>
        <p:spPr bwMode="auto">
          <a:xfrm>
            <a:off x="10912952" y="1573531"/>
            <a:ext cx="608011" cy="608011"/>
          </a:xfrm>
          <a:prstGeom prst="ellipse">
            <a:avLst/>
          </a:prstGeom>
          <a:gradFill flip="none" rotWithShape="1">
            <a:gsLst>
              <a:gs pos="0">
                <a:schemeClr val="accent1">
                  <a:lumMod val="20000"/>
                  <a:lumOff val="80000"/>
                </a:schemeClr>
              </a:gs>
              <a:gs pos="99000">
                <a:schemeClr val="accent1">
                  <a:lumMod val="40000"/>
                  <a:lumOff val="60000"/>
                </a:schemeClr>
              </a:gs>
            </a:gsLst>
            <a:path path="circle">
              <a:fillToRect l="100000" t="100000"/>
            </a:path>
            <a:tileRect r="-100000" b="-100000"/>
          </a:gradFill>
          <a:ln w="6350">
            <a:noFill/>
            <a:headEnd type="none" w="med" len="med"/>
            <a:tailEnd type="none" w="med" len="med"/>
          </a:ln>
          <a:effectLst>
            <a:glow rad="127000">
              <a:schemeClr val="accent1">
                <a:lumMod val="20000"/>
                <a:lumOff val="80000"/>
                <a:alpha val="10000"/>
              </a:schemeClr>
            </a:glow>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cs typeface="Segoe UI" pitchFamily="34" charset="0"/>
            </a:endParaRPr>
          </a:p>
        </p:txBody>
      </p:sp>
      <p:pic>
        <p:nvPicPr>
          <p:cNvPr id="68" name="Graphic 67">
            <a:extLst>
              <a:ext uri="{FF2B5EF4-FFF2-40B4-BE49-F238E27FC236}">
                <a16:creationId xmlns:a16="http://schemas.microsoft.com/office/drawing/2014/main" id="{2CB90FC5-6E73-6F19-8C71-357FA72CCE4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058999" y="1719579"/>
            <a:ext cx="315916" cy="315916"/>
          </a:xfrm>
          <a:prstGeom prst="rect">
            <a:avLst/>
          </a:prstGeom>
        </p:spPr>
      </p:pic>
    </p:spTree>
    <p:extLst>
      <p:ext uri="{BB962C8B-B14F-4D97-AF65-F5344CB8AC3E}">
        <p14:creationId xmlns:p14="http://schemas.microsoft.com/office/powerpoint/2010/main" val="3236238930"/>
      </p:ext>
    </p:extLst>
  </p:cSld>
  <p:clrMapOvr>
    <a:masterClrMapping/>
  </p:clrMapOvr>
  <p:transition>
    <p:fade/>
  </p:transition>
</p:sld>
</file>

<file path=ppt/theme/theme1.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185AA8983AFF044B15CFFE6B905BDF4" ma:contentTypeVersion="25" ma:contentTypeDescription="Create a new document." ma:contentTypeScope="" ma:versionID="d329a804dd46050119908b13953a6ee1">
  <xsd:schema xmlns:xsd="http://www.w3.org/2001/XMLSchema" xmlns:xs="http://www.w3.org/2001/XMLSchema" xmlns:p="http://schemas.microsoft.com/office/2006/metadata/properties" xmlns:ns1="http://schemas.microsoft.com/sharepoint/v3" xmlns:ns2="08163df0-2e4c-4a5d-85aa-1de43dcddd76" xmlns:ns3="c71bdab7-0865-40b1-8ee5-2d89c7c5dfdb" xmlns:ns4="230e9df3-be65-4c73-a93b-d1236ebd677e" targetNamespace="http://schemas.microsoft.com/office/2006/metadata/properties" ma:root="true" ma:fieldsID="dc29a4dabb6b7b41299ec122aa9c084e" ns1:_="" ns2:_="" ns3:_="" ns4:_="">
    <xsd:import namespace="http://schemas.microsoft.com/sharepoint/v3"/>
    <xsd:import namespace="08163df0-2e4c-4a5d-85aa-1de43dcddd76"/>
    <xsd:import namespace="c71bdab7-0865-40b1-8ee5-2d89c7c5dfdb"/>
    <xsd:import namespace="230e9df3-be65-4c73-a93b-d1236ebd677e"/>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element ref="ns1:_ip_UnifiedCompliancePolicyProperties" minOccurs="0"/>
                <xsd:element ref="ns1:_ip_UnifiedCompliancePolicyUIAction" minOccurs="0"/>
                <xsd:element ref="ns3:MediaLengthInSeconds" minOccurs="0"/>
                <xsd:element ref="ns3:lcf76f155ced4ddcb4097134ff3c332f" minOccurs="0"/>
                <xsd:element ref="ns4:TaxCatchAll" minOccurs="0"/>
                <xsd:element ref="ns3:MediaServiceSearchProperties" minOccurs="0"/>
                <xsd:element ref="ns3:MediaServiceDocTags" minOccurs="0"/>
                <xsd:element ref="ns3:MediaServiceObjectDetectorVersions" minOccurs="0"/>
                <xsd:element ref="ns3:MediaServiceBillingMetadata" minOccurs="0"/>
                <xsd:element ref="ns3:TranslatedLang"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8163df0-2e4c-4a5d-85aa-1de43dcddd76"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hidden="true" ma:internalName="LastSharedByUser" ma:readOnly="true">
      <xsd:simpleType>
        <xsd:restriction base="dms:Note"/>
      </xsd:simpleType>
    </xsd:element>
    <xsd:element name="LastSharedByTime" ma:index="11" nillable="true" ma:displayName="Last Shared By Time" ma:description="" ma:hidden="true"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c71bdab7-0865-40b1-8ee5-2d89c7c5dfdb"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description="" ma:internalName="MediaServiceOCR" ma:readOnly="true">
      <xsd:simpleType>
        <xsd:restriction base="dms:Note">
          <xsd:maxLength value="255"/>
        </xsd:restriction>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false">
      <xsd:simpleType>
        <xsd:restriction base="dms:Note">
          <xsd:maxLength value="255"/>
        </xsd:restriction>
      </xsd:simpleType>
    </xsd:element>
    <xsd:element name="MediaLengthInSeconds" ma:index="24" nillable="true" ma:displayName="Length (seconds)" ma:internalName="MediaLengthInSeconds" ma:readOnly="true">
      <xsd:simpleType>
        <xsd:restriction base="dms:Unknow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SearchProperties" ma:index="28" nillable="true" ma:displayName="MediaServiceSearchProperties" ma:hidden="true" ma:internalName="MediaServiceSearchProperties" ma:readOnly="true">
      <xsd:simpleType>
        <xsd:restriction base="dms:Note"/>
      </xsd:simpleType>
    </xsd:element>
    <xsd:element name="MediaServiceDocTags" ma:index="29" nillable="true" ma:displayName="MediaServiceDocTags" ma:hidden="true" ma:internalName="MediaServiceDocTags" ma:readOnly="true">
      <xsd:simpleType>
        <xsd:restriction base="dms:Note"/>
      </xsd:simpleType>
    </xsd:element>
    <xsd:element name="MediaServiceObjectDetectorVersions" ma:index="30" nillable="true" ma:displayName="MediaServiceObjectDetectorVersions" ma:hidden="true" ma:indexed="true" ma:internalName="MediaServiceObjectDetectorVersions" ma:readOnly="true">
      <xsd:simpleType>
        <xsd:restriction base="dms:Text"/>
      </xsd:simpleType>
    </xsd:element>
    <xsd:element name="MediaServiceBillingMetadata" ma:index="31" nillable="true" ma:displayName="MediaServiceBillingMetadata" ma:hidden="true" ma:internalName="MediaServiceBillingMetadata" ma:readOnly="true">
      <xsd:simpleType>
        <xsd:restriction base="dms:Text"/>
      </xsd:simpleType>
    </xsd:element>
    <xsd:element name="TranslatedLang" ma:index="32" nillable="true" ma:displayName="Translated Language" ma:internalName="TranslatedLang">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859bfd0f-07a4-41cc-990a-967aa85b145c}" ma:internalName="TaxCatchAll" ma:showField="CatchAllData" ma:web="08163df0-2e4c-4a5d-85aa-1de43dcddd7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c71bdab7-0865-40b1-8ee5-2d89c7c5dfdb">
      <Terms xmlns="http://schemas.microsoft.com/office/infopath/2007/PartnerControls"/>
    </lcf76f155ced4ddcb4097134ff3c332f>
    <TaxCatchAll xmlns="230e9df3-be65-4c73-a93b-d1236ebd677e" xsi:nil="true"/>
    <TranslatedLang xmlns="c71bdab7-0865-40b1-8ee5-2d89c7c5dfdb" xsi:nil="true"/>
    <MediaServiceKeyPoints xmlns="c71bdab7-0865-40b1-8ee5-2d89c7c5dfdb" xsi:nil="true"/>
  </documentManagement>
</p:properties>
</file>

<file path=customXml/itemProps1.xml><?xml version="1.0" encoding="utf-8"?>
<ds:datastoreItem xmlns:ds="http://schemas.openxmlformats.org/officeDocument/2006/customXml" ds:itemID="{B9EB9769-F189-4FAB-BEA8-D6A72E2C16FA}">
  <ds:schemaRefs>
    <ds:schemaRef ds:uri="http://schemas.microsoft.com/sharepoint/v3/contenttype/forms"/>
  </ds:schemaRefs>
</ds:datastoreItem>
</file>

<file path=customXml/itemProps2.xml><?xml version="1.0" encoding="utf-8"?>
<ds:datastoreItem xmlns:ds="http://schemas.openxmlformats.org/officeDocument/2006/customXml" ds:itemID="{B6333F57-7E0B-4A1B-9FE3-F08B736FFD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8163df0-2e4c-4a5d-85aa-1de43dcddd76"/>
    <ds:schemaRef ds:uri="c71bdab7-0865-40b1-8ee5-2d89c7c5dfdb"/>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E69BFD9-EAE9-44F0-962F-50A1CFE5A482}">
  <ds:schemaRefs>
    <ds:schemaRef ds:uri="c71bdab7-0865-40b1-8ee5-2d89c7c5dfdb"/>
    <ds:schemaRef ds:uri="http://schemas.microsoft.com/office/infopath/2007/PartnerControls"/>
    <ds:schemaRef ds:uri="08163df0-2e4c-4a5d-85aa-1de43dcddd76"/>
    <ds:schemaRef ds:uri="http://purl.org/dc/elements/1.1/"/>
    <ds:schemaRef ds:uri="http://schemas.openxmlformats.org/package/2006/metadata/core-properties"/>
    <ds:schemaRef ds:uri="http://purl.org/dc/terms/"/>
    <ds:schemaRef ds:uri="http://purl.org/dc/dcmitype/"/>
    <ds:schemaRef ds:uri="http://schemas.microsoft.com/sharepoint/v3"/>
    <ds:schemaRef ds:uri="http://schemas.microsoft.com/office/2006/documentManagement/types"/>
    <ds:schemaRef ds:uri="230e9df3-be65-4c73-a93b-d1236ebd677e"/>
    <ds:schemaRef ds:uri="http://schemas.microsoft.com/office/2006/metadata/properties"/>
    <ds:schemaRef ds:uri="http://www.w3.org/XML/1998/namespace"/>
  </ds:schemaRefs>
</ds:datastoreItem>
</file>

<file path=docMetadata/LabelInfo.xml><?xml version="1.0" encoding="utf-8"?>
<clbl:labelList xmlns:clbl="http://schemas.microsoft.com/office/2020/mipLabelMetadata">
  <clbl:label id="{6ec7f58a-8404-4877-b736-bea143f77ded}" enabled="1" method="Standard" siteId="{84d9a216-e285-4aac-b163-0dfd0c074546}" removed="0"/>
  <clbl:label id="{f42aa342-8706-4288-bd11-ebb85995028c}" enabled="1" method="Privilege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4117</Words>
  <Application>Microsoft Office PowerPoint</Application>
  <PresentationFormat>Widescreen</PresentationFormat>
  <Paragraphs>394</Paragraphs>
  <Slides>36</Slides>
  <Notes>36</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Microsoft Viva Template</vt:lpstr>
      <vt:lpstr>Viva Engage Training Overview</vt:lpstr>
      <vt:lpstr>Viva Engage Training Overview </vt:lpstr>
      <vt:lpstr>Communities and Conversations Communities connect people based on interests, topics, roles, and experiences, and empower the organization to reach and engage employees.</vt:lpstr>
      <vt:lpstr>Meet Viva Engage</vt:lpstr>
      <vt:lpstr>Home Feed: The front door of Engage</vt:lpstr>
      <vt:lpstr>How the Home Feed works</vt:lpstr>
      <vt:lpstr>Why the Home Feed is so powerful</vt:lpstr>
      <vt:lpstr>Connect &amp; participate with your communities</vt:lpstr>
      <vt:lpstr>How notifications work</vt:lpstr>
      <vt:lpstr>Personalizing Email Notifications</vt:lpstr>
      <vt:lpstr>Broadcast virtual events and townhalls</vt:lpstr>
      <vt:lpstr>Find communities  via the Teams Mobile App </vt:lpstr>
      <vt:lpstr>Storyline Storyline in Engage empowers everyone to share personal experiences, learn from leaders, and build authentic connections. </vt:lpstr>
      <vt:lpstr>Today, you can tell your story at work</vt:lpstr>
      <vt:lpstr>Add a Cover Photo</vt:lpstr>
      <vt:lpstr>Follow people</vt:lpstr>
      <vt:lpstr>Share updates</vt:lpstr>
      <vt:lpstr>Participate in conversations In communities or on your storyline, share learnings  and ask questions and join the conversation. </vt:lpstr>
      <vt:lpstr>Engagement Tactics </vt:lpstr>
      <vt:lpstr>Community Admin checklist</vt:lpstr>
      <vt:lpstr>Sample conversation starters</vt:lpstr>
      <vt:lpstr>Community Conversation starters via Copilot</vt:lpstr>
      <vt:lpstr>Content plan sample from Copilot</vt:lpstr>
      <vt:lpstr>Schedule messages and plan ahead</vt:lpstr>
      <vt:lpstr>Send an announcement </vt:lpstr>
      <vt:lpstr>Share a conversation</vt:lpstr>
      <vt:lpstr>Praise a coworker</vt:lpstr>
      <vt:lpstr>Create a poll</vt:lpstr>
      <vt:lpstr>Ask a question</vt:lpstr>
      <vt:lpstr>NEW! Assign experts in communities </vt:lpstr>
      <vt:lpstr>NEW! Top Questions</vt:lpstr>
      <vt:lpstr>When should I use Teams, Engage, and Outlook?</vt:lpstr>
      <vt:lpstr>Sample Templates Access Engage from Microsoft Teams and download  the Microsoft Teams app. </vt:lpstr>
      <vt:lpstr>[Sample] Create community scorecard</vt:lpstr>
      <vt:lpstr>Bonus Exercise: Community Canvas </vt:lpstr>
      <vt:lpstr>Thank you! </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Viva Engage Overview Training Adoption Site</dc:title>
  <dc:creator>Allison Michels</dc:creator>
  <cp:lastModifiedBy>Laurel Dzneladze (Unify Consulting LLC)</cp:lastModifiedBy>
  <cp:revision>7</cp:revision>
  <dcterms:created xsi:type="dcterms:W3CDTF">2025-01-23T21:09:45Z</dcterms:created>
  <dcterms:modified xsi:type="dcterms:W3CDTF">2025-12-11T17:25:46Z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0x0101003185AA8983AFF044B15CFFE6B905BDF4</vt:lpwstr>
  </property>
  <property fmtid="{D5CDD505-2E9C-101B-9397-08002B2CF9AE}" pid="3" name="MediaServiceImageTags">
    <vt:lpwstr/>
  </property>
</Properties>
</file>